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62" r:id="rId2"/>
    <p:sldId id="423" r:id="rId3"/>
    <p:sldId id="421" r:id="rId4"/>
    <p:sldId id="364" r:id="rId5"/>
    <p:sldId id="422" r:id="rId6"/>
    <p:sldId id="420" r:id="rId7"/>
    <p:sldId id="425" r:id="rId8"/>
    <p:sldId id="424" r:id="rId9"/>
    <p:sldId id="426" r:id="rId10"/>
    <p:sldId id="427" r:id="rId11"/>
    <p:sldId id="429" r:id="rId12"/>
    <p:sldId id="400" r:id="rId13"/>
    <p:sldId id="430" r:id="rId14"/>
    <p:sldId id="431" r:id="rId15"/>
    <p:sldId id="432" r:id="rId16"/>
    <p:sldId id="433" r:id="rId17"/>
    <p:sldId id="434" r:id="rId18"/>
    <p:sldId id="435" r:id="rId19"/>
    <p:sldId id="436" r:id="rId20"/>
    <p:sldId id="438" r:id="rId21"/>
    <p:sldId id="453" r:id="rId22"/>
    <p:sldId id="442" r:id="rId23"/>
    <p:sldId id="444" r:id="rId24"/>
    <p:sldId id="445" r:id="rId25"/>
    <p:sldId id="454" r:id="rId26"/>
    <p:sldId id="437" r:id="rId27"/>
    <p:sldId id="447" r:id="rId28"/>
    <p:sldId id="455" r:id="rId29"/>
    <p:sldId id="449" r:id="rId3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2853A8"/>
    <a:srgbClr val="2706EA"/>
    <a:srgbClr val="CC99FF"/>
    <a:srgbClr val="FF9900"/>
    <a:srgbClr val="EAEAEA"/>
    <a:srgbClr val="CCFFFF"/>
    <a:srgbClr val="CC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B23C4-D359-BE3B-E843-6708F2F8965C}" v="17" dt="2024-04-09T15:53:59.061"/>
    <p1510:client id="{262F8A87-A87C-70C8-4DF9-162D73A03375}" v="5" dt="2024-04-09T12:32:00.544"/>
    <p1510:client id="{2A456BAF-9A94-C050-790C-04C9DECACE63}" v="102" dt="2024-04-09T10:56:22.544"/>
    <p1510:client id="{FDA0BFF8-DCA3-14F1-F9C7-47525323DEB8}" v="1" dt="2024-04-09T12:35:12.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SSE Thierry" userId="27cdf06e-10da-471d-8304-92109b791e07" providerId="ADAL" clId="{B7FD3CA4-8FD4-47C2-8DA3-F3DCFC2CD559}"/>
    <pc:docChg chg="modSld">
      <pc:chgData name="ROUSSE Thierry" userId="27cdf06e-10da-471d-8304-92109b791e07" providerId="ADAL" clId="{B7FD3CA4-8FD4-47C2-8DA3-F3DCFC2CD559}" dt="2024-03-22T16:56:43.045" v="23" actId="1076"/>
      <pc:docMkLst>
        <pc:docMk/>
      </pc:docMkLst>
      <pc:sldChg chg="addSp modSp mod">
        <pc:chgData name="ROUSSE Thierry" userId="27cdf06e-10da-471d-8304-92109b791e07" providerId="ADAL" clId="{B7FD3CA4-8FD4-47C2-8DA3-F3DCFC2CD559}" dt="2024-03-22T16:56:43.045" v="23" actId="1076"/>
        <pc:sldMkLst>
          <pc:docMk/>
          <pc:sldMk cId="1864381415" sldId="422"/>
        </pc:sldMkLst>
        <pc:spChg chg="add mod">
          <ac:chgData name="ROUSSE Thierry" userId="27cdf06e-10da-471d-8304-92109b791e07" providerId="ADAL" clId="{B7FD3CA4-8FD4-47C2-8DA3-F3DCFC2CD559}" dt="2024-03-22T16:56:43.045" v="23" actId="1076"/>
          <ac:spMkLst>
            <pc:docMk/>
            <pc:sldMk cId="1864381415" sldId="422"/>
            <ac:spMk id="17" creationId="{59132C72-94C9-4FAD-AADD-91F2232D87C9}"/>
          </ac:spMkLst>
        </pc:spChg>
        <pc:picChg chg="add mod">
          <ac:chgData name="ROUSSE Thierry" userId="27cdf06e-10da-471d-8304-92109b791e07" providerId="ADAL" clId="{B7FD3CA4-8FD4-47C2-8DA3-F3DCFC2CD559}" dt="2024-03-22T16:56:22.246" v="7" actId="1076"/>
          <ac:picMkLst>
            <pc:docMk/>
            <pc:sldMk cId="1864381415" sldId="422"/>
            <ac:picMk id="16" creationId="{46901F6D-97D2-0F63-0A06-FFA79DC608A1}"/>
          </ac:picMkLst>
        </pc:picChg>
      </pc:sldChg>
    </pc:docChg>
  </pc:docChgLst>
  <pc:docChgLst>
    <pc:chgData name="joseph.sindane@aeciworld.com" userId="S::urn:spo:guest#joseph.sindane@aeciworld.com::" providerId="AD" clId="Web-{BC9C9CF7-385B-80D2-FD19-5978E2632549}"/>
    <pc:docChg chg="modSld">
      <pc:chgData name="joseph.sindane@aeciworld.com" userId="S::urn:spo:guest#joseph.sindane@aeciworld.com::" providerId="AD" clId="Web-{BC9C9CF7-385B-80D2-FD19-5978E2632549}" dt="2024-04-04T15:48:33.931" v="86" actId="14100"/>
      <pc:docMkLst>
        <pc:docMk/>
      </pc:docMkLst>
      <pc:sldChg chg="addSp delSp modSp">
        <pc:chgData name="joseph.sindane@aeciworld.com" userId="S::urn:spo:guest#joseph.sindane@aeciworld.com::" providerId="AD" clId="Web-{BC9C9CF7-385B-80D2-FD19-5978E2632549}" dt="2024-04-04T15:48:33.931" v="86" actId="14100"/>
        <pc:sldMkLst>
          <pc:docMk/>
          <pc:sldMk cId="1864381415" sldId="422"/>
        </pc:sldMkLst>
        <pc:spChg chg="mod">
          <ac:chgData name="joseph.sindane@aeciworld.com" userId="S::urn:spo:guest#joseph.sindane@aeciworld.com::" providerId="AD" clId="Web-{BC9C9CF7-385B-80D2-FD19-5978E2632549}" dt="2024-04-04T15:40:08.534" v="40" actId="1076"/>
          <ac:spMkLst>
            <pc:docMk/>
            <pc:sldMk cId="1864381415" sldId="422"/>
            <ac:spMk id="14" creationId="{8340F827-6A84-78FD-B595-9DE39BAD99B0}"/>
          </ac:spMkLst>
        </pc:spChg>
        <pc:spChg chg="mod">
          <ac:chgData name="joseph.sindane@aeciworld.com" userId="S::urn:spo:guest#joseph.sindane@aeciworld.com::" providerId="AD" clId="Web-{BC9C9CF7-385B-80D2-FD19-5978E2632549}" dt="2024-04-04T15:40:22.253" v="42" actId="1076"/>
          <ac:spMkLst>
            <pc:docMk/>
            <pc:sldMk cId="1864381415" sldId="422"/>
            <ac:spMk id="17" creationId="{59132C72-94C9-4FAD-AADD-91F2232D87C9}"/>
          </ac:spMkLst>
        </pc:spChg>
        <pc:spChg chg="mod">
          <ac:chgData name="joseph.sindane@aeciworld.com" userId="S::urn:spo:guest#joseph.sindane@aeciworld.com::" providerId="AD" clId="Web-{BC9C9CF7-385B-80D2-FD19-5978E2632549}" dt="2024-04-04T15:40:14.393" v="41" actId="1076"/>
          <ac:spMkLst>
            <pc:docMk/>
            <pc:sldMk cId="1864381415" sldId="422"/>
            <ac:spMk id="18" creationId="{2FD7B864-6326-7A75-1066-A52B2CC37059}"/>
          </ac:spMkLst>
        </pc:spChg>
        <pc:spChg chg="add mod">
          <ac:chgData name="joseph.sindane@aeciworld.com" userId="S::urn:spo:guest#joseph.sindane@aeciworld.com::" providerId="AD" clId="Web-{BC9C9CF7-385B-80D2-FD19-5978E2632549}" dt="2024-04-04T15:41:05.019" v="59" actId="14100"/>
          <ac:spMkLst>
            <pc:docMk/>
            <pc:sldMk cId="1864381415" sldId="422"/>
            <ac:spMk id="24" creationId="{80367A5F-0F18-17D2-9108-95FDFC5067EB}"/>
          </ac:spMkLst>
        </pc:spChg>
        <pc:spChg chg="add del">
          <ac:chgData name="joseph.sindane@aeciworld.com" userId="S::urn:spo:guest#joseph.sindane@aeciworld.com::" providerId="AD" clId="Web-{BC9C9CF7-385B-80D2-FD19-5978E2632549}" dt="2024-04-04T15:45:38.210" v="74"/>
          <ac:spMkLst>
            <pc:docMk/>
            <pc:sldMk cId="1864381415" sldId="422"/>
            <ac:spMk id="25" creationId="{6D8C6C73-E527-25CE-80A9-04F82E3A9323}"/>
          </ac:spMkLst>
        </pc:spChg>
        <pc:grpChg chg="mod">
          <ac:chgData name="joseph.sindane@aeciworld.com" userId="S::urn:spo:guest#joseph.sindane@aeciworld.com::" providerId="AD" clId="Web-{BC9C9CF7-385B-80D2-FD19-5978E2632549}" dt="2024-04-04T15:29:47.620" v="20" actId="1076"/>
          <ac:grpSpMkLst>
            <pc:docMk/>
            <pc:sldMk cId="1864381415" sldId="422"/>
            <ac:grpSpMk id="9" creationId="{B1CB5CD0-7C80-23A6-1399-1FB006F24CFE}"/>
          </ac:grpSpMkLst>
        </pc:grpChg>
        <pc:picChg chg="mod">
          <ac:chgData name="joseph.sindane@aeciworld.com" userId="S::urn:spo:guest#joseph.sindane@aeciworld.com::" providerId="AD" clId="Web-{BC9C9CF7-385B-80D2-FD19-5978E2632549}" dt="2024-04-04T15:29:25.698" v="15" actId="1076"/>
          <ac:picMkLst>
            <pc:docMk/>
            <pc:sldMk cId="1864381415" sldId="422"/>
            <ac:picMk id="15" creationId="{51CAAFD3-37F0-25AB-7E7C-D85D82A04953}"/>
          </ac:picMkLst>
        </pc:picChg>
        <pc:picChg chg="mod">
          <ac:chgData name="joseph.sindane@aeciworld.com" userId="S::urn:spo:guest#joseph.sindane@aeciworld.com::" providerId="AD" clId="Web-{BC9C9CF7-385B-80D2-FD19-5978E2632549}" dt="2024-04-04T15:43:03.942" v="65" actId="14100"/>
          <ac:picMkLst>
            <pc:docMk/>
            <pc:sldMk cId="1864381415" sldId="422"/>
            <ac:picMk id="16" creationId="{46901F6D-97D2-0F63-0A06-FFA79DC608A1}"/>
          </ac:picMkLst>
        </pc:picChg>
        <pc:picChg chg="add del mod modCrop">
          <ac:chgData name="joseph.sindane@aeciworld.com" userId="S::urn:spo:guest#joseph.sindane@aeciworld.com::" providerId="AD" clId="Web-{BC9C9CF7-385B-80D2-FD19-5978E2632549}" dt="2024-04-04T15:33:56.967" v="28"/>
          <ac:picMkLst>
            <pc:docMk/>
            <pc:sldMk cId="1864381415" sldId="422"/>
            <ac:picMk id="20" creationId="{AAC7D1AA-3352-B4AA-F5D7-17CEA9DF05EB}"/>
          </ac:picMkLst>
        </pc:picChg>
        <pc:picChg chg="add del mod">
          <ac:chgData name="joseph.sindane@aeciworld.com" userId="S::urn:spo:guest#joseph.sindane@aeciworld.com::" providerId="AD" clId="Web-{BC9C9CF7-385B-80D2-FD19-5978E2632549}" dt="2024-04-04T15:32:28.419" v="27"/>
          <ac:picMkLst>
            <pc:docMk/>
            <pc:sldMk cId="1864381415" sldId="422"/>
            <ac:picMk id="21" creationId="{A93E0BD2-21DE-0759-D535-68501435A914}"/>
          </ac:picMkLst>
        </pc:picChg>
        <pc:picChg chg="add del mod">
          <ac:chgData name="joseph.sindane@aeciworld.com" userId="S::urn:spo:guest#joseph.sindane@aeciworld.com::" providerId="AD" clId="Web-{BC9C9CF7-385B-80D2-FD19-5978E2632549}" dt="2024-04-04T15:38:59.111" v="31"/>
          <ac:picMkLst>
            <pc:docMk/>
            <pc:sldMk cId="1864381415" sldId="422"/>
            <ac:picMk id="22" creationId="{EB3FA727-4DED-8AAC-62CF-F05A50B0BF90}"/>
          </ac:picMkLst>
        </pc:picChg>
        <pc:picChg chg="add del mod">
          <ac:chgData name="joseph.sindane@aeciworld.com" userId="S::urn:spo:guest#joseph.sindane@aeciworld.com::" providerId="AD" clId="Web-{BC9C9CF7-385B-80D2-FD19-5978E2632549}" dt="2024-04-04T15:45:29.944" v="72"/>
          <ac:picMkLst>
            <pc:docMk/>
            <pc:sldMk cId="1864381415" sldId="422"/>
            <ac:picMk id="23" creationId="{E8129F2F-6B36-46D6-9DBF-46248AB73B70}"/>
          </ac:picMkLst>
        </pc:picChg>
        <pc:picChg chg="add mod">
          <ac:chgData name="joseph.sindane@aeciworld.com" userId="S::urn:spo:guest#joseph.sindane@aeciworld.com::" providerId="AD" clId="Web-{BC9C9CF7-385B-80D2-FD19-5978E2632549}" dt="2024-04-04T15:48:33.931" v="86" actId="14100"/>
          <ac:picMkLst>
            <pc:docMk/>
            <pc:sldMk cId="1864381415" sldId="422"/>
            <ac:picMk id="26" creationId="{02FB4F3B-3B78-71E2-F007-CCC9E9AAD7A8}"/>
          </ac:picMkLst>
        </pc:picChg>
      </pc:sldChg>
    </pc:docChg>
  </pc:docChgLst>
  <pc:docChgLst>
    <pc:chgData name="diana.lazarte@orica.com" userId="S::urn:spo:guest#diana.lazarte@orica.com::" providerId="AD" clId="Web-{6411B383-C3AC-987B-F069-F1920D650466}"/>
    <pc:docChg chg="addSld delSld modSld">
      <pc:chgData name="diana.lazarte@orica.com" userId="S::urn:spo:guest#diana.lazarte@orica.com::" providerId="AD" clId="Web-{6411B383-C3AC-987B-F069-F1920D650466}" dt="2024-04-07T16:53:01.287" v="839"/>
      <pc:docMkLst>
        <pc:docMk/>
      </pc:docMkLst>
      <pc:sldChg chg="addSp delSp modSp">
        <pc:chgData name="diana.lazarte@orica.com" userId="S::urn:spo:guest#diana.lazarte@orica.com::" providerId="AD" clId="Web-{6411B383-C3AC-987B-F069-F1920D650466}" dt="2024-04-07T14:52:40.830" v="41" actId="1076"/>
        <pc:sldMkLst>
          <pc:docMk/>
          <pc:sldMk cId="1864381415" sldId="422"/>
        </pc:sldMkLst>
        <pc:spChg chg="mod">
          <ac:chgData name="diana.lazarte@orica.com" userId="S::urn:spo:guest#diana.lazarte@orica.com::" providerId="AD" clId="Web-{6411B383-C3AC-987B-F069-F1920D650466}" dt="2024-04-07T14:48:19.911" v="7" actId="1076"/>
          <ac:spMkLst>
            <pc:docMk/>
            <pc:sldMk cId="1864381415" sldId="422"/>
            <ac:spMk id="14" creationId="{8340F827-6A84-78FD-B595-9DE39BAD99B0}"/>
          </ac:spMkLst>
        </pc:spChg>
        <pc:spChg chg="mod">
          <ac:chgData name="diana.lazarte@orica.com" userId="S::urn:spo:guest#diana.lazarte@orica.com::" providerId="AD" clId="Web-{6411B383-C3AC-987B-F069-F1920D650466}" dt="2024-04-07T14:52:40.830" v="41" actId="1076"/>
          <ac:spMkLst>
            <pc:docMk/>
            <pc:sldMk cId="1864381415" sldId="422"/>
            <ac:spMk id="17" creationId="{59132C72-94C9-4FAD-AADD-91F2232D87C9}"/>
          </ac:spMkLst>
        </pc:spChg>
        <pc:spChg chg="mod">
          <ac:chgData name="diana.lazarte@orica.com" userId="S::urn:spo:guest#diana.lazarte@orica.com::" providerId="AD" clId="Web-{6411B383-C3AC-987B-F069-F1920D650466}" dt="2024-04-07T14:48:27.255" v="8" actId="1076"/>
          <ac:spMkLst>
            <pc:docMk/>
            <pc:sldMk cId="1864381415" sldId="422"/>
            <ac:spMk id="18" creationId="{2FD7B864-6326-7A75-1066-A52B2CC37059}"/>
          </ac:spMkLst>
        </pc:spChg>
        <pc:spChg chg="add del">
          <ac:chgData name="diana.lazarte@orica.com" userId="S::urn:spo:guest#diana.lazarte@orica.com::" providerId="AD" clId="Web-{6411B383-C3AC-987B-F069-F1920D650466}" dt="2024-04-07T14:49:34.417" v="14"/>
          <ac:spMkLst>
            <pc:docMk/>
            <pc:sldMk cId="1864381415" sldId="422"/>
            <ac:spMk id="19" creationId="{7F3567B6-4657-7672-ADE6-810A4094410D}"/>
          </ac:spMkLst>
        </pc:spChg>
        <pc:spChg chg="mod">
          <ac:chgData name="diana.lazarte@orica.com" userId="S::urn:spo:guest#diana.lazarte@orica.com::" providerId="AD" clId="Web-{6411B383-C3AC-987B-F069-F1920D650466}" dt="2024-04-07T14:52:15.891" v="36" actId="1076"/>
          <ac:spMkLst>
            <pc:docMk/>
            <pc:sldMk cId="1864381415" sldId="422"/>
            <ac:spMk id="24" creationId="{80367A5F-0F18-17D2-9108-95FDFC5067EB}"/>
          </ac:spMkLst>
        </pc:spChg>
        <pc:grpChg chg="mod">
          <ac:chgData name="diana.lazarte@orica.com" userId="S::urn:spo:guest#diana.lazarte@orica.com::" providerId="AD" clId="Web-{6411B383-C3AC-987B-F069-F1920D650466}" dt="2024-04-07T14:48:15.521" v="6" actId="1076"/>
          <ac:grpSpMkLst>
            <pc:docMk/>
            <pc:sldMk cId="1864381415" sldId="422"/>
            <ac:grpSpMk id="9" creationId="{B1CB5CD0-7C80-23A6-1399-1FB006F24CFE}"/>
          </ac:grpSpMkLst>
        </pc:grpChg>
        <pc:picChg chg="mod">
          <ac:chgData name="diana.lazarte@orica.com" userId="S::urn:spo:guest#diana.lazarte@orica.com::" providerId="AD" clId="Web-{6411B383-C3AC-987B-F069-F1920D650466}" dt="2024-04-07T14:51:31.530" v="29"/>
          <ac:picMkLst>
            <pc:docMk/>
            <pc:sldMk cId="1864381415" sldId="422"/>
            <ac:picMk id="2" creationId="{F9CB027A-0B70-DBA9-D909-FAB0005160C7}"/>
          </ac:picMkLst>
        </pc:picChg>
        <pc:picChg chg="mod">
          <ac:chgData name="diana.lazarte@orica.com" userId="S::urn:spo:guest#diana.lazarte@orica.com::" providerId="AD" clId="Web-{6411B383-C3AC-987B-F069-F1920D650466}" dt="2024-04-07T14:50:53.889" v="26"/>
          <ac:picMkLst>
            <pc:docMk/>
            <pc:sldMk cId="1864381415" sldId="422"/>
            <ac:picMk id="3" creationId="{73FC5FC2-25D8-70D7-DD83-B3D01E568F7A}"/>
          </ac:picMkLst>
        </pc:picChg>
        <pc:picChg chg="mod">
          <ac:chgData name="diana.lazarte@orica.com" userId="S::urn:spo:guest#diana.lazarte@orica.com::" providerId="AD" clId="Web-{6411B383-C3AC-987B-F069-F1920D650466}" dt="2024-04-07T14:50:42.154" v="24"/>
          <ac:picMkLst>
            <pc:docMk/>
            <pc:sldMk cId="1864381415" sldId="422"/>
            <ac:picMk id="5" creationId="{2B9086E8-E4E4-B34F-F50B-B4FB75EFAE86}"/>
          </ac:picMkLst>
        </pc:picChg>
        <pc:picChg chg="mod">
          <ac:chgData name="diana.lazarte@orica.com" userId="S::urn:spo:guest#diana.lazarte@orica.com::" providerId="AD" clId="Web-{6411B383-C3AC-987B-F069-F1920D650466}" dt="2024-04-07T14:50:48.810" v="25"/>
          <ac:picMkLst>
            <pc:docMk/>
            <pc:sldMk cId="1864381415" sldId="422"/>
            <ac:picMk id="6" creationId="{CA77E0C0-1718-F6DF-E59C-9A45CC697A4B}"/>
          </ac:picMkLst>
        </pc:picChg>
        <pc:picChg chg="mod">
          <ac:chgData name="diana.lazarte@orica.com" userId="S::urn:spo:guest#diana.lazarte@orica.com::" providerId="AD" clId="Web-{6411B383-C3AC-987B-F069-F1920D650466}" dt="2024-04-07T14:51:45.312" v="31"/>
          <ac:picMkLst>
            <pc:docMk/>
            <pc:sldMk cId="1864381415" sldId="422"/>
            <ac:picMk id="8" creationId="{4D3A149A-B6BA-6D44-420A-79447FA9C6AC}"/>
          </ac:picMkLst>
        </pc:picChg>
        <pc:picChg chg="mod">
          <ac:chgData name="diana.lazarte@orica.com" userId="S::urn:spo:guest#diana.lazarte@orica.com::" providerId="AD" clId="Web-{6411B383-C3AC-987B-F069-F1920D650466}" dt="2024-04-07T14:48:12.911" v="5" actId="1076"/>
          <ac:picMkLst>
            <pc:docMk/>
            <pc:sldMk cId="1864381415" sldId="422"/>
            <ac:picMk id="15" creationId="{51CAAFD3-37F0-25AB-7E7C-D85D82A04953}"/>
          </ac:picMkLst>
        </pc:picChg>
        <pc:picChg chg="mod">
          <ac:chgData name="diana.lazarte@orica.com" userId="S::urn:spo:guest#diana.lazarte@orica.com::" providerId="AD" clId="Web-{6411B383-C3AC-987B-F069-F1920D650466}" dt="2024-04-07T14:52:36.658" v="40" actId="14100"/>
          <ac:picMkLst>
            <pc:docMk/>
            <pc:sldMk cId="1864381415" sldId="422"/>
            <ac:picMk id="16" creationId="{46901F6D-97D2-0F63-0A06-FFA79DC608A1}"/>
          </ac:picMkLst>
        </pc:picChg>
        <pc:picChg chg="mod modCrop">
          <ac:chgData name="diana.lazarte@orica.com" userId="S::urn:spo:guest#diana.lazarte@orica.com::" providerId="AD" clId="Web-{6411B383-C3AC-987B-F069-F1920D650466}" dt="2024-04-07T14:52:11.829" v="35" actId="1076"/>
          <ac:picMkLst>
            <pc:docMk/>
            <pc:sldMk cId="1864381415" sldId="422"/>
            <ac:picMk id="26" creationId="{02FB4F3B-3B78-71E2-F007-CCC9E9AAD7A8}"/>
          </ac:picMkLst>
        </pc:picChg>
      </pc:sldChg>
      <pc:sldChg chg="modSp">
        <pc:chgData name="diana.lazarte@orica.com" userId="S::urn:spo:guest#diana.lazarte@orica.com::" providerId="AD" clId="Web-{6411B383-C3AC-987B-F069-F1920D650466}" dt="2024-04-07T14:53:57.285" v="52"/>
        <pc:sldMkLst>
          <pc:docMk/>
          <pc:sldMk cId="1625845789" sldId="424"/>
        </pc:sldMkLst>
        <pc:spChg chg="mod">
          <ac:chgData name="diana.lazarte@orica.com" userId="S::urn:spo:guest#diana.lazarte@orica.com::" providerId="AD" clId="Web-{6411B383-C3AC-987B-F069-F1920D650466}" dt="2024-04-07T14:53:17.706" v="46" actId="1076"/>
          <ac:spMkLst>
            <pc:docMk/>
            <pc:sldMk cId="1625845789" sldId="424"/>
            <ac:spMk id="8" creationId="{5A168D06-42E7-49E6-BB36-038C57BEE3CD}"/>
          </ac:spMkLst>
        </pc:spChg>
        <pc:spChg chg="mod">
          <ac:chgData name="diana.lazarte@orica.com" userId="S::urn:spo:guest#diana.lazarte@orica.com::" providerId="AD" clId="Web-{6411B383-C3AC-987B-F069-F1920D650466}" dt="2024-04-07T14:53:13.737" v="45" actId="1076"/>
          <ac:spMkLst>
            <pc:docMk/>
            <pc:sldMk cId="1625845789" sldId="424"/>
            <ac:spMk id="14" creationId="{3D57E8FD-A23E-ACDF-F0B1-B07D30348F06}"/>
          </ac:spMkLst>
        </pc:spChg>
        <pc:spChg chg="mod">
          <ac:chgData name="diana.lazarte@orica.com" userId="S::urn:spo:guest#diana.lazarte@orica.com::" providerId="AD" clId="Web-{6411B383-C3AC-987B-F069-F1920D650466}" dt="2024-04-07T14:53:25.128" v="47" actId="1076"/>
          <ac:spMkLst>
            <pc:docMk/>
            <pc:sldMk cId="1625845789" sldId="424"/>
            <ac:spMk id="16" creationId="{5BF2BB7A-A977-1431-84F6-C3C448ACDFCE}"/>
          </ac:spMkLst>
        </pc:spChg>
        <pc:spChg chg="mod">
          <ac:chgData name="diana.lazarte@orica.com" userId="S::urn:spo:guest#diana.lazarte@orica.com::" providerId="AD" clId="Web-{6411B383-C3AC-987B-F069-F1920D650466}" dt="2024-04-07T14:53:57.285" v="52"/>
          <ac:spMkLst>
            <pc:docMk/>
            <pc:sldMk cId="1625845789" sldId="424"/>
            <ac:spMk id="19" creationId="{09D89841-3749-170C-F23F-2B41D5BEF828}"/>
          </ac:spMkLst>
        </pc:spChg>
      </pc:sldChg>
      <pc:sldChg chg="addSp modSp">
        <pc:chgData name="diana.lazarte@orica.com" userId="S::urn:spo:guest#diana.lazarte@orica.com::" providerId="AD" clId="Web-{6411B383-C3AC-987B-F069-F1920D650466}" dt="2024-04-07T15:16:53.284" v="264" actId="20577"/>
        <pc:sldMkLst>
          <pc:docMk/>
          <pc:sldMk cId="1886490822" sldId="442"/>
        </pc:sldMkLst>
        <pc:spChg chg="mod">
          <ac:chgData name="diana.lazarte@orica.com" userId="S::urn:spo:guest#diana.lazarte@orica.com::" providerId="AD" clId="Web-{6411B383-C3AC-987B-F069-F1920D650466}" dt="2024-04-07T15:16:53.284" v="264" actId="20577"/>
          <ac:spMkLst>
            <pc:docMk/>
            <pc:sldMk cId="1886490822" sldId="442"/>
            <ac:spMk id="4" creationId="{C5C9612C-434D-1EF4-64E0-18052C6274C3}"/>
          </ac:spMkLst>
        </pc:spChg>
        <pc:spChg chg="add mod">
          <ac:chgData name="diana.lazarte@orica.com" userId="S::urn:spo:guest#diana.lazarte@orica.com::" providerId="AD" clId="Web-{6411B383-C3AC-987B-F069-F1920D650466}" dt="2024-04-07T15:16:50.159" v="262" actId="20577"/>
          <ac:spMkLst>
            <pc:docMk/>
            <pc:sldMk cId="1886490822" sldId="442"/>
            <ac:spMk id="5" creationId="{EE8ED131-3C95-8C01-186C-3C465131AE33}"/>
          </ac:spMkLst>
        </pc:spChg>
      </pc:sldChg>
      <pc:sldChg chg="addSp delSp modSp del">
        <pc:chgData name="diana.lazarte@orica.com" userId="S::urn:spo:guest#diana.lazarte@orica.com::" providerId="AD" clId="Web-{6411B383-C3AC-987B-F069-F1920D650466}" dt="2024-04-07T15:12:00.055" v="222"/>
        <pc:sldMkLst>
          <pc:docMk/>
          <pc:sldMk cId="345506280" sldId="443"/>
        </pc:sldMkLst>
        <pc:spChg chg="add">
          <ac:chgData name="diana.lazarte@orica.com" userId="S::urn:spo:guest#diana.lazarte@orica.com::" providerId="AD" clId="Web-{6411B383-C3AC-987B-F069-F1920D650466}" dt="2024-04-07T14:57:24.168" v="106"/>
          <ac:spMkLst>
            <pc:docMk/>
            <pc:sldMk cId="345506280" sldId="443"/>
            <ac:spMk id="5" creationId="{2BEABE8A-1F95-163F-9A55-7E51CAB1B486}"/>
          </ac:spMkLst>
        </pc:spChg>
        <pc:spChg chg="add del mod">
          <ac:chgData name="diana.lazarte@orica.com" userId="S::urn:spo:guest#diana.lazarte@orica.com::" providerId="AD" clId="Web-{6411B383-C3AC-987B-F069-F1920D650466}" dt="2024-04-07T14:56:38.244" v="83"/>
          <ac:spMkLst>
            <pc:docMk/>
            <pc:sldMk cId="345506280" sldId="443"/>
            <ac:spMk id="15" creationId="{145826FD-CE3D-962B-9422-FD354651EB4E}"/>
          </ac:spMkLst>
        </pc:spChg>
      </pc:sldChg>
      <pc:sldChg chg="addSp modSp">
        <pc:chgData name="diana.lazarte@orica.com" userId="S::urn:spo:guest#diana.lazarte@orica.com::" providerId="AD" clId="Web-{6411B383-C3AC-987B-F069-F1920D650466}" dt="2024-04-07T15:17:31.441" v="286" actId="20577"/>
        <pc:sldMkLst>
          <pc:docMk/>
          <pc:sldMk cId="3075793374" sldId="444"/>
        </pc:sldMkLst>
        <pc:spChg chg="mod">
          <ac:chgData name="diana.lazarte@orica.com" userId="S::urn:spo:guest#diana.lazarte@orica.com::" providerId="AD" clId="Web-{6411B383-C3AC-987B-F069-F1920D650466}" dt="2024-04-07T15:17:31.441" v="286" actId="20577"/>
          <ac:spMkLst>
            <pc:docMk/>
            <pc:sldMk cId="3075793374" sldId="444"/>
            <ac:spMk id="4" creationId="{C5C9612C-434D-1EF4-64E0-18052C6274C3}"/>
          </ac:spMkLst>
        </pc:spChg>
        <pc:spChg chg="add mod">
          <ac:chgData name="diana.lazarte@orica.com" userId="S::urn:spo:guest#diana.lazarte@orica.com::" providerId="AD" clId="Web-{6411B383-C3AC-987B-F069-F1920D650466}" dt="2024-04-07T15:17:27.660" v="285" actId="20577"/>
          <ac:spMkLst>
            <pc:docMk/>
            <pc:sldMk cId="3075793374" sldId="444"/>
            <ac:spMk id="10" creationId="{E0D026BE-8C4A-5EDF-80E3-8B5EB007A297}"/>
          </ac:spMkLst>
        </pc:spChg>
      </pc:sldChg>
      <pc:sldChg chg="addSp delSp modSp">
        <pc:chgData name="diana.lazarte@orica.com" userId="S::urn:spo:guest#diana.lazarte@orica.com::" providerId="AD" clId="Web-{6411B383-C3AC-987B-F069-F1920D650466}" dt="2024-04-07T15:21:03.010" v="317"/>
        <pc:sldMkLst>
          <pc:docMk/>
          <pc:sldMk cId="2797483865" sldId="445"/>
        </pc:sldMkLst>
        <pc:spChg chg="mod">
          <ac:chgData name="diana.lazarte@orica.com" userId="S::urn:spo:guest#diana.lazarte@orica.com::" providerId="AD" clId="Web-{6411B383-C3AC-987B-F069-F1920D650466}" dt="2024-04-07T15:17:52.364" v="301" actId="20577"/>
          <ac:spMkLst>
            <pc:docMk/>
            <pc:sldMk cId="2797483865" sldId="445"/>
            <ac:spMk id="4" creationId="{C5C9612C-434D-1EF4-64E0-18052C6274C3}"/>
          </ac:spMkLst>
        </pc:spChg>
        <pc:spChg chg="add mod">
          <ac:chgData name="diana.lazarte@orica.com" userId="S::urn:spo:guest#diana.lazarte@orica.com::" providerId="AD" clId="Web-{6411B383-C3AC-987B-F069-F1920D650466}" dt="2024-04-07T15:17:47.895" v="298" actId="14100"/>
          <ac:spMkLst>
            <pc:docMk/>
            <pc:sldMk cId="2797483865" sldId="445"/>
            <ac:spMk id="6" creationId="{7C5013D3-CDAF-9795-07F2-1E6C3C836874}"/>
          </ac:spMkLst>
        </pc:spChg>
        <pc:spChg chg="add">
          <ac:chgData name="diana.lazarte@orica.com" userId="S::urn:spo:guest#diana.lazarte@orica.com::" providerId="AD" clId="Web-{6411B383-C3AC-987B-F069-F1920D650466}" dt="2024-04-07T15:21:03.010" v="317"/>
          <ac:spMkLst>
            <pc:docMk/>
            <pc:sldMk cId="2797483865" sldId="445"/>
            <ac:spMk id="8" creationId="{30D8C117-7847-4422-E05B-0C3F4067E7E9}"/>
          </ac:spMkLst>
        </pc:spChg>
        <pc:spChg chg="del">
          <ac:chgData name="diana.lazarte@orica.com" userId="S::urn:spo:guest#diana.lazarte@orica.com::" providerId="AD" clId="Web-{6411B383-C3AC-987B-F069-F1920D650466}" dt="2024-04-07T15:21:02.417" v="316"/>
          <ac:spMkLst>
            <pc:docMk/>
            <pc:sldMk cId="2797483865" sldId="445"/>
            <ac:spMk id="9" creationId="{6AFAB0CB-0CB2-4028-9EAA-72821B23D465}"/>
          </ac:spMkLst>
        </pc:spChg>
      </pc:sldChg>
      <pc:sldChg chg="del">
        <pc:chgData name="diana.lazarte@orica.com" userId="S::urn:spo:guest#diana.lazarte@orica.com::" providerId="AD" clId="Web-{6411B383-C3AC-987B-F069-F1920D650466}" dt="2024-04-07T15:33:31.518" v="606"/>
        <pc:sldMkLst>
          <pc:docMk/>
          <pc:sldMk cId="4228087288" sldId="446"/>
        </pc:sldMkLst>
      </pc:sldChg>
      <pc:sldChg chg="addSp delSp modSp addAnim">
        <pc:chgData name="diana.lazarte@orica.com" userId="S::urn:spo:guest#diana.lazarte@orica.com::" providerId="AD" clId="Web-{6411B383-C3AC-987B-F069-F1920D650466}" dt="2024-04-07T16:53:01.287" v="839"/>
        <pc:sldMkLst>
          <pc:docMk/>
          <pc:sldMk cId="643834828" sldId="447"/>
        </pc:sldMkLst>
        <pc:spChg chg="mod">
          <ac:chgData name="diana.lazarte@orica.com" userId="S::urn:spo:guest#diana.lazarte@orica.com::" providerId="AD" clId="Web-{6411B383-C3AC-987B-F069-F1920D650466}" dt="2024-04-07T15:41:30.330" v="810" actId="1076"/>
          <ac:spMkLst>
            <pc:docMk/>
            <pc:sldMk cId="643834828" sldId="447"/>
            <ac:spMk id="2" creationId="{D1946110-E0E8-D9AF-7420-D7E419920F51}"/>
          </ac:spMkLst>
        </pc:spChg>
        <pc:spChg chg="add del mod">
          <ac:chgData name="diana.lazarte@orica.com" userId="S::urn:spo:guest#diana.lazarte@orica.com::" providerId="AD" clId="Web-{6411B383-C3AC-987B-F069-F1920D650466}" dt="2024-04-07T16:53:01.287" v="839"/>
          <ac:spMkLst>
            <pc:docMk/>
            <pc:sldMk cId="643834828" sldId="447"/>
            <ac:spMk id="3" creationId="{B9024B33-306B-D1DB-E27C-43A5D9AAFB92}"/>
          </ac:spMkLst>
        </pc:spChg>
        <pc:spChg chg="add mod">
          <ac:chgData name="diana.lazarte@orica.com" userId="S::urn:spo:guest#diana.lazarte@orica.com::" providerId="AD" clId="Web-{6411B383-C3AC-987B-F069-F1920D650466}" dt="2024-04-07T15:46:45.309" v="834"/>
          <ac:spMkLst>
            <pc:docMk/>
            <pc:sldMk cId="643834828" sldId="447"/>
            <ac:spMk id="8" creationId="{8C6E3506-EDBF-390F-E005-04EA0D91631A}"/>
          </ac:spMkLst>
        </pc:spChg>
        <pc:spChg chg="add mod">
          <ac:chgData name="diana.lazarte@orica.com" userId="S::urn:spo:guest#diana.lazarte@orica.com::" providerId="AD" clId="Web-{6411B383-C3AC-987B-F069-F1920D650466}" dt="2024-04-07T15:46:49.450" v="835"/>
          <ac:spMkLst>
            <pc:docMk/>
            <pc:sldMk cId="643834828" sldId="447"/>
            <ac:spMk id="10" creationId="{BC66B2EE-2440-5790-B70B-3A98F29906E5}"/>
          </ac:spMkLst>
        </pc:spChg>
        <pc:picChg chg="del">
          <ac:chgData name="diana.lazarte@orica.com" userId="S::urn:spo:guest#diana.lazarte@orica.com::" providerId="AD" clId="Web-{6411B383-C3AC-987B-F069-F1920D650466}" dt="2024-04-07T15:33:43.284" v="607"/>
          <ac:picMkLst>
            <pc:docMk/>
            <pc:sldMk cId="643834828" sldId="447"/>
            <ac:picMk id="3" creationId="{7B54E234-1028-AFBA-113B-56EB1C478A27}"/>
          </ac:picMkLst>
        </pc:picChg>
        <pc:picChg chg="add mod">
          <ac:chgData name="diana.lazarte@orica.com" userId="S::urn:spo:guest#diana.lazarte@orica.com::" providerId="AD" clId="Web-{6411B383-C3AC-987B-F069-F1920D650466}" dt="2024-04-07T15:46:37.449" v="833" actId="1076"/>
          <ac:picMkLst>
            <pc:docMk/>
            <pc:sldMk cId="643834828" sldId="447"/>
            <ac:picMk id="5" creationId="{36BD2AE7-99CE-ADF0-6F0E-83E3A2A5DC64}"/>
          </ac:picMkLst>
        </pc:picChg>
      </pc:sldChg>
      <pc:sldChg chg="addSp delSp del">
        <pc:chgData name="diana.lazarte@orica.com" userId="S::urn:spo:guest#diana.lazarte@orica.com::" providerId="AD" clId="Web-{6411B383-C3AC-987B-F069-F1920D650466}" dt="2024-04-07T15:16:33.517" v="257"/>
        <pc:sldMkLst>
          <pc:docMk/>
          <pc:sldMk cId="599590884" sldId="450"/>
        </pc:sldMkLst>
        <pc:spChg chg="add">
          <ac:chgData name="diana.lazarte@orica.com" userId="S::urn:spo:guest#diana.lazarte@orica.com::" providerId="AD" clId="Web-{6411B383-C3AC-987B-F069-F1920D650466}" dt="2024-04-07T14:57:28.293" v="108"/>
          <ac:spMkLst>
            <pc:docMk/>
            <pc:sldMk cId="599590884" sldId="450"/>
            <ac:spMk id="6" creationId="{79084176-4C5E-8F20-E9E5-AD43240A16CC}"/>
          </ac:spMkLst>
        </pc:spChg>
        <pc:spChg chg="del">
          <ac:chgData name="diana.lazarte@orica.com" userId="S::urn:spo:guest#diana.lazarte@orica.com::" providerId="AD" clId="Web-{6411B383-C3AC-987B-F069-F1920D650466}" dt="2024-04-07T14:57:27.746" v="107"/>
          <ac:spMkLst>
            <pc:docMk/>
            <pc:sldMk cId="599590884" sldId="450"/>
            <ac:spMk id="11" creationId="{BF5FEE6C-C2B5-19EB-4686-85AD69B42DB4}"/>
          </ac:spMkLst>
        </pc:spChg>
      </pc:sldChg>
      <pc:sldChg chg="del">
        <pc:chgData name="diana.lazarte@orica.com" userId="S::urn:spo:guest#diana.lazarte@orica.com::" providerId="AD" clId="Web-{6411B383-C3AC-987B-F069-F1920D650466}" dt="2024-04-07T15:27:21.599" v="381"/>
        <pc:sldMkLst>
          <pc:docMk/>
          <pc:sldMk cId="3599154516" sldId="451"/>
        </pc:sldMkLst>
      </pc:sldChg>
      <pc:sldChg chg="modSp">
        <pc:chgData name="diana.lazarte@orica.com" userId="S::urn:spo:guest#diana.lazarte@orica.com::" providerId="AD" clId="Web-{6411B383-C3AC-987B-F069-F1920D650466}" dt="2024-04-07T15:39:48.545" v="768" actId="20577"/>
        <pc:sldMkLst>
          <pc:docMk/>
          <pc:sldMk cId="905324621" sldId="452"/>
        </pc:sldMkLst>
        <pc:spChg chg="mod">
          <ac:chgData name="diana.lazarte@orica.com" userId="S::urn:spo:guest#diana.lazarte@orica.com::" providerId="AD" clId="Web-{6411B383-C3AC-987B-F069-F1920D650466}" dt="2024-04-07T15:39:48.545" v="768" actId="20577"/>
          <ac:spMkLst>
            <pc:docMk/>
            <pc:sldMk cId="905324621" sldId="452"/>
            <ac:spMk id="4" creationId="{C5C9612C-434D-1EF4-64E0-18052C6274C3}"/>
          </ac:spMkLst>
        </pc:spChg>
      </pc:sldChg>
      <pc:sldChg chg="addSp delSp modSp add replId">
        <pc:chgData name="diana.lazarte@orica.com" userId="S::urn:spo:guest#diana.lazarte@orica.com::" providerId="AD" clId="Web-{6411B383-C3AC-987B-F069-F1920D650466}" dt="2024-04-07T15:16:30.736" v="256" actId="20577"/>
        <pc:sldMkLst>
          <pc:docMk/>
          <pc:sldMk cId="579949916" sldId="453"/>
        </pc:sldMkLst>
        <pc:spChg chg="add mod">
          <ac:chgData name="diana.lazarte@orica.com" userId="S::urn:spo:guest#diana.lazarte@orica.com::" providerId="AD" clId="Web-{6411B383-C3AC-987B-F069-F1920D650466}" dt="2024-04-07T14:55:52.571" v="70" actId="1076"/>
          <ac:spMkLst>
            <pc:docMk/>
            <pc:sldMk cId="579949916" sldId="453"/>
            <ac:spMk id="2" creationId="{CD796F4F-698D-3AE9-79BA-A9AD4C28F922}"/>
          </ac:spMkLst>
        </pc:spChg>
        <pc:spChg chg="mod">
          <ac:chgData name="diana.lazarte@orica.com" userId="S::urn:spo:guest#diana.lazarte@orica.com::" providerId="AD" clId="Web-{6411B383-C3AC-987B-F069-F1920D650466}" dt="2024-04-07T14:55:08.412" v="56" actId="20577"/>
          <ac:spMkLst>
            <pc:docMk/>
            <pc:sldMk cId="579949916" sldId="453"/>
            <ac:spMk id="4" creationId="{C5C9612C-434D-1EF4-64E0-18052C6274C3}"/>
          </ac:spMkLst>
        </pc:spChg>
        <pc:spChg chg="mod">
          <ac:chgData name="diana.lazarte@orica.com" userId="S::urn:spo:guest#diana.lazarte@orica.com::" providerId="AD" clId="Web-{6411B383-C3AC-987B-F069-F1920D650466}" dt="2024-04-07T14:57:05.401" v="105" actId="20577"/>
          <ac:spMkLst>
            <pc:docMk/>
            <pc:sldMk cId="579949916" sldId="453"/>
            <ac:spMk id="9" creationId="{6AFAB0CB-0CB2-4028-9EAA-72821B23D465}"/>
          </ac:spMkLst>
        </pc:spChg>
        <pc:spChg chg="mod">
          <ac:chgData name="diana.lazarte@orica.com" userId="S::urn:spo:guest#diana.lazarte@orica.com::" providerId="AD" clId="Web-{6411B383-C3AC-987B-F069-F1920D650466}" dt="2024-04-07T15:13:51.012" v="251" actId="1076"/>
          <ac:spMkLst>
            <pc:docMk/>
            <pc:sldMk cId="579949916" sldId="453"/>
            <ac:spMk id="10" creationId="{5C9ABC2C-D079-6BA5-9F84-0675C73EA384}"/>
          </ac:spMkLst>
        </pc:spChg>
        <pc:spChg chg="mod">
          <ac:chgData name="diana.lazarte@orica.com" userId="S::urn:spo:guest#diana.lazarte@orica.com::" providerId="AD" clId="Web-{6411B383-C3AC-987B-F069-F1920D650466}" dt="2024-04-07T15:11:04.694" v="213" actId="20577"/>
          <ac:spMkLst>
            <pc:docMk/>
            <pc:sldMk cId="579949916" sldId="453"/>
            <ac:spMk id="11" creationId="{ED6E0A94-E0E6-9FCA-750D-4A9449657B73}"/>
          </ac:spMkLst>
        </pc:spChg>
        <pc:spChg chg="mod">
          <ac:chgData name="diana.lazarte@orica.com" userId="S::urn:spo:guest#diana.lazarte@orica.com::" providerId="AD" clId="Web-{6411B383-C3AC-987B-F069-F1920D650466}" dt="2024-04-07T15:10:04.833" v="198" actId="1076"/>
          <ac:spMkLst>
            <pc:docMk/>
            <pc:sldMk cId="579949916" sldId="453"/>
            <ac:spMk id="12" creationId="{C7F8893B-97E2-7108-2BB1-6D36489BD570}"/>
          </ac:spMkLst>
        </pc:spChg>
        <pc:spChg chg="mod">
          <ac:chgData name="diana.lazarte@orica.com" userId="S::urn:spo:guest#diana.lazarte@orica.com::" providerId="AD" clId="Web-{6411B383-C3AC-987B-F069-F1920D650466}" dt="2024-04-07T15:09:54.411" v="196" actId="20577"/>
          <ac:spMkLst>
            <pc:docMk/>
            <pc:sldMk cId="579949916" sldId="453"/>
            <ac:spMk id="18" creationId="{D88A783B-B435-092A-AFEE-C2326BDAD44B}"/>
          </ac:spMkLst>
        </pc:spChg>
        <pc:spChg chg="mod">
          <ac:chgData name="diana.lazarte@orica.com" userId="S::urn:spo:guest#diana.lazarte@orica.com::" providerId="AD" clId="Web-{6411B383-C3AC-987B-F069-F1920D650466}" dt="2024-04-07T15:16:30.736" v="256" actId="20577"/>
          <ac:spMkLst>
            <pc:docMk/>
            <pc:sldMk cId="579949916" sldId="453"/>
            <ac:spMk id="22" creationId="{5F056093-9A63-7D18-62F0-7822417564E7}"/>
          </ac:spMkLst>
        </pc:spChg>
        <pc:picChg chg="del">
          <ac:chgData name="diana.lazarte@orica.com" userId="S::urn:spo:guest#diana.lazarte@orica.com::" providerId="AD" clId="Web-{6411B383-C3AC-987B-F069-F1920D650466}" dt="2024-04-07T14:56:46.807" v="84"/>
          <ac:picMkLst>
            <pc:docMk/>
            <pc:sldMk cId="579949916" sldId="453"/>
            <ac:picMk id="6" creationId="{F5959A89-21F3-72EB-3973-120CD572F922}"/>
          </ac:picMkLst>
        </pc:picChg>
        <pc:picChg chg="del">
          <ac:chgData name="diana.lazarte@orica.com" userId="S::urn:spo:guest#diana.lazarte@orica.com::" providerId="AD" clId="Web-{6411B383-C3AC-987B-F069-F1920D650466}" dt="2024-04-07T14:56:47.385" v="85"/>
          <ac:picMkLst>
            <pc:docMk/>
            <pc:sldMk cId="579949916" sldId="453"/>
            <ac:picMk id="7" creationId="{F6DED17E-BB9F-D934-FE25-97A059D4CAFD}"/>
          </ac:picMkLst>
        </pc:picChg>
        <pc:picChg chg="add mod modCrop">
          <ac:chgData name="diana.lazarte@orica.com" userId="S::urn:spo:guest#diana.lazarte@orica.com::" providerId="AD" clId="Web-{6411B383-C3AC-987B-F069-F1920D650466}" dt="2024-04-07T15:01:50.942" v="124"/>
          <ac:picMkLst>
            <pc:docMk/>
            <pc:sldMk cId="579949916" sldId="453"/>
            <ac:picMk id="8" creationId="{3EFD540C-F190-7607-5F7D-7B39E27F7858}"/>
          </ac:picMkLst>
        </pc:picChg>
        <pc:picChg chg="add mod">
          <ac:chgData name="diana.lazarte@orica.com" userId="S::urn:spo:guest#diana.lazarte@orica.com::" providerId="AD" clId="Web-{6411B383-C3AC-987B-F069-F1920D650466}" dt="2024-04-07T15:02:07.614" v="126" actId="14100"/>
          <ac:picMkLst>
            <pc:docMk/>
            <pc:sldMk cId="579949916" sldId="453"/>
            <ac:picMk id="14" creationId="{C0E4C8E5-36A9-87F2-F7E9-E5D623FAF0B3}"/>
          </ac:picMkLst>
        </pc:picChg>
      </pc:sldChg>
      <pc:sldChg chg="addSp delSp modSp add replId">
        <pc:chgData name="diana.lazarte@orica.com" userId="S::urn:spo:guest#diana.lazarte@orica.com::" providerId="AD" clId="Web-{6411B383-C3AC-987B-F069-F1920D650466}" dt="2024-04-07T15:33:26.267" v="605" actId="14100"/>
        <pc:sldMkLst>
          <pc:docMk/>
          <pc:sldMk cId="543364283" sldId="454"/>
        </pc:sldMkLst>
        <pc:spChg chg="mod">
          <ac:chgData name="diana.lazarte@orica.com" userId="S::urn:spo:guest#diana.lazarte@orica.com::" providerId="AD" clId="Web-{6411B383-C3AC-987B-F069-F1920D650466}" dt="2024-04-07T15:18:23.521" v="303" actId="20577"/>
          <ac:spMkLst>
            <pc:docMk/>
            <pc:sldMk cId="543364283" sldId="454"/>
            <ac:spMk id="4" creationId="{C5C9612C-434D-1EF4-64E0-18052C6274C3}"/>
          </ac:spMkLst>
        </pc:spChg>
        <pc:spChg chg="mod">
          <ac:chgData name="diana.lazarte@orica.com" userId="S::urn:spo:guest#diana.lazarte@orica.com::" providerId="AD" clId="Web-{6411B383-C3AC-987B-F069-F1920D650466}" dt="2024-04-07T15:18:34.740" v="313" actId="20577"/>
          <ac:spMkLst>
            <pc:docMk/>
            <pc:sldMk cId="543364283" sldId="454"/>
            <ac:spMk id="5" creationId="{EE8ED131-3C95-8C01-186C-3C465131AE33}"/>
          </ac:spMkLst>
        </pc:spChg>
        <pc:spChg chg="del mod">
          <ac:chgData name="diana.lazarte@orica.com" userId="S::urn:spo:guest#diana.lazarte@orica.com::" providerId="AD" clId="Web-{6411B383-C3AC-987B-F069-F1920D650466}" dt="2024-04-07T15:22:25.673" v="332"/>
          <ac:spMkLst>
            <pc:docMk/>
            <pc:sldMk cId="543364283" sldId="454"/>
            <ac:spMk id="9" creationId="{6AFAB0CB-0CB2-4028-9EAA-72821B23D465}"/>
          </ac:spMkLst>
        </pc:spChg>
        <pc:spChg chg="mod">
          <ac:chgData name="diana.lazarte@orica.com" userId="S::urn:spo:guest#diana.lazarte@orica.com::" providerId="AD" clId="Web-{6411B383-C3AC-987B-F069-F1920D650466}" dt="2024-04-07T15:33:26.267" v="605" actId="14100"/>
          <ac:spMkLst>
            <pc:docMk/>
            <pc:sldMk cId="543364283" sldId="454"/>
            <ac:spMk id="11" creationId="{ED6E0A94-E0E6-9FCA-750D-4A9449657B73}"/>
          </ac:spMkLst>
        </pc:spChg>
        <pc:spChg chg="mod">
          <ac:chgData name="diana.lazarte@orica.com" userId="S::urn:spo:guest#diana.lazarte@orica.com::" providerId="AD" clId="Web-{6411B383-C3AC-987B-F069-F1920D650466}" dt="2024-04-07T15:29:52.667" v="504" actId="1076"/>
          <ac:spMkLst>
            <pc:docMk/>
            <pc:sldMk cId="543364283" sldId="454"/>
            <ac:spMk id="12" creationId="{C7F8893B-97E2-7108-2BB1-6D36489BD570}"/>
          </ac:spMkLst>
        </pc:spChg>
        <pc:spChg chg="mod">
          <ac:chgData name="diana.lazarte@orica.com" userId="S::urn:spo:guest#diana.lazarte@orica.com::" providerId="AD" clId="Web-{6411B383-C3AC-987B-F069-F1920D650466}" dt="2024-04-07T15:33:01.626" v="595" actId="14100"/>
          <ac:spMkLst>
            <pc:docMk/>
            <pc:sldMk cId="543364283" sldId="454"/>
            <ac:spMk id="18" creationId="{D88A783B-B435-092A-AFEE-C2326BDAD44B}"/>
          </ac:spMkLst>
        </pc:spChg>
        <pc:spChg chg="add">
          <ac:chgData name="diana.lazarte@orica.com" userId="S::urn:spo:guest#diana.lazarte@orica.com::" providerId="AD" clId="Web-{6411B383-C3AC-987B-F069-F1920D650466}" dt="2024-04-07T15:22:31.220" v="333"/>
          <ac:spMkLst>
            <pc:docMk/>
            <pc:sldMk cId="543364283" sldId="454"/>
            <ac:spMk id="19" creationId="{A59C9D87-97AC-992A-0CD7-3B26A3969BBC}"/>
          </ac:spMkLst>
        </pc:spChg>
        <pc:spChg chg="mod">
          <ac:chgData name="diana.lazarte@orica.com" userId="S::urn:spo:guest#diana.lazarte@orica.com::" providerId="AD" clId="Web-{6411B383-C3AC-987B-F069-F1920D650466}" dt="2024-04-07T15:25:34.085" v="380" actId="20577"/>
          <ac:spMkLst>
            <pc:docMk/>
            <pc:sldMk cId="543364283" sldId="454"/>
            <ac:spMk id="22" creationId="{5F056093-9A63-7D18-62F0-7822417564E7}"/>
          </ac:spMkLst>
        </pc:spChg>
        <pc:picChg chg="del">
          <ac:chgData name="diana.lazarte@orica.com" userId="S::urn:spo:guest#diana.lazarte@orica.com::" providerId="AD" clId="Web-{6411B383-C3AC-987B-F069-F1920D650466}" dt="2024-04-07T15:18:43.412" v="314"/>
          <ac:picMkLst>
            <pc:docMk/>
            <pc:sldMk cId="543364283" sldId="454"/>
            <ac:picMk id="6" creationId="{F5959A89-21F3-72EB-3973-120CD572F922}"/>
          </ac:picMkLst>
        </pc:picChg>
        <pc:picChg chg="del">
          <ac:chgData name="diana.lazarte@orica.com" userId="S::urn:spo:guest#diana.lazarte@orica.com::" providerId="AD" clId="Web-{6411B383-C3AC-987B-F069-F1920D650466}" dt="2024-04-07T15:18:44.365" v="315"/>
          <ac:picMkLst>
            <pc:docMk/>
            <pc:sldMk cId="543364283" sldId="454"/>
            <ac:picMk id="7" creationId="{F6DED17E-BB9F-D934-FE25-97A059D4CAFD}"/>
          </ac:picMkLst>
        </pc:picChg>
        <pc:picChg chg="add del mod ord">
          <ac:chgData name="diana.lazarte@orica.com" userId="S::urn:spo:guest#diana.lazarte@orica.com::" providerId="AD" clId="Web-{6411B383-C3AC-987B-F069-F1920D650466}" dt="2024-04-07T15:22:53.689" v="334"/>
          <ac:picMkLst>
            <pc:docMk/>
            <pc:sldMk cId="543364283" sldId="454"/>
            <ac:picMk id="8" creationId="{243B7EC7-AC7F-2334-5CD9-80950A125AB9}"/>
          </ac:picMkLst>
        </pc:picChg>
        <pc:picChg chg="add del mod ord">
          <ac:chgData name="diana.lazarte@orica.com" userId="S::urn:spo:guest#diana.lazarte@orica.com::" providerId="AD" clId="Web-{6411B383-C3AC-987B-F069-F1920D650466}" dt="2024-04-07T15:22:55.189" v="335"/>
          <ac:picMkLst>
            <pc:docMk/>
            <pc:sldMk cId="543364283" sldId="454"/>
            <ac:picMk id="14" creationId="{6575191D-8464-4FBA-2A92-B19B7E6ADF7F}"/>
          </ac:picMkLst>
        </pc:picChg>
        <pc:picChg chg="add del mod">
          <ac:chgData name="diana.lazarte@orica.com" userId="S::urn:spo:guest#diana.lazarte@orica.com::" providerId="AD" clId="Web-{6411B383-C3AC-987B-F069-F1920D650466}" dt="2024-04-07T15:22:01.844" v="328"/>
          <ac:picMkLst>
            <pc:docMk/>
            <pc:sldMk cId="543364283" sldId="454"/>
            <ac:picMk id="16" creationId="{19294F4C-4158-F551-2FBF-A34D68904967}"/>
          </ac:picMkLst>
        </pc:picChg>
        <pc:picChg chg="add mod">
          <ac:chgData name="diana.lazarte@orica.com" userId="S::urn:spo:guest#diana.lazarte@orica.com::" providerId="AD" clId="Web-{6411B383-C3AC-987B-F069-F1920D650466}" dt="2024-04-07T15:23:03.283" v="339" actId="1076"/>
          <ac:picMkLst>
            <pc:docMk/>
            <pc:sldMk cId="543364283" sldId="454"/>
            <ac:picMk id="21" creationId="{D9B3C028-6C90-7B17-239A-838082CC54F7}"/>
          </ac:picMkLst>
        </pc:picChg>
        <pc:picChg chg="add mod modCrop">
          <ac:chgData name="diana.lazarte@orica.com" userId="S::urn:spo:guest#diana.lazarte@orica.com::" providerId="AD" clId="Web-{6411B383-C3AC-987B-F069-F1920D650466}" dt="2024-04-07T15:23:16.252" v="343"/>
          <ac:picMkLst>
            <pc:docMk/>
            <pc:sldMk cId="543364283" sldId="454"/>
            <ac:picMk id="24" creationId="{293B1186-9D6B-0B0B-BC19-48EB30177413}"/>
          </ac:picMkLst>
        </pc:picChg>
        <pc:picChg chg="add mod modCrop">
          <ac:chgData name="diana.lazarte@orica.com" userId="S::urn:spo:guest#diana.lazarte@orica.com::" providerId="AD" clId="Web-{6411B383-C3AC-987B-F069-F1920D650466}" dt="2024-04-07T15:23:26.097" v="345"/>
          <ac:picMkLst>
            <pc:docMk/>
            <pc:sldMk cId="543364283" sldId="454"/>
            <ac:picMk id="26" creationId="{FEC0B08D-AAA2-5965-C1F3-9B1235E0304B}"/>
          </ac:picMkLst>
        </pc:picChg>
      </pc:sldChg>
    </pc:docChg>
  </pc:docChgLst>
  <pc:docChgLst>
    <pc:chgData name="diana.lazarte@orica.com" userId="S::urn:spo:guest#diana.lazarte@orica.com::" providerId="AD" clId="Web-{4FFB1D82-75A5-ED05-0F00-BCB0F50FBDF2}"/>
    <pc:docChg chg="delSld modSld">
      <pc:chgData name="diana.lazarte@orica.com" userId="S::urn:spo:guest#diana.lazarte@orica.com::" providerId="AD" clId="Web-{4FFB1D82-75A5-ED05-0F00-BCB0F50FBDF2}" dt="2024-04-07T16:56:50.214" v="37"/>
      <pc:docMkLst>
        <pc:docMk/>
      </pc:docMkLst>
      <pc:sldChg chg="addSp modSp">
        <pc:chgData name="diana.lazarte@orica.com" userId="S::urn:spo:guest#diana.lazarte@orica.com::" providerId="AD" clId="Web-{4FFB1D82-75A5-ED05-0F00-BCB0F50FBDF2}" dt="2024-04-07T16:56:47.652" v="36" actId="1076"/>
        <pc:sldMkLst>
          <pc:docMk/>
          <pc:sldMk cId="643834828" sldId="447"/>
        </pc:sldMkLst>
        <pc:spChg chg="add mod">
          <ac:chgData name="diana.lazarte@orica.com" userId="S::urn:spo:guest#diana.lazarte@orica.com::" providerId="AD" clId="Web-{4FFB1D82-75A5-ED05-0F00-BCB0F50FBDF2}" dt="2024-04-07T16:56:39.433" v="35"/>
          <ac:spMkLst>
            <pc:docMk/>
            <pc:sldMk cId="643834828" sldId="447"/>
            <ac:spMk id="3" creationId="{96B8209A-F25C-F033-A303-8A22BCBCCBA5}"/>
          </ac:spMkLst>
        </pc:spChg>
        <pc:spChg chg="mod">
          <ac:chgData name="diana.lazarte@orica.com" userId="S::urn:spo:guest#diana.lazarte@orica.com::" providerId="AD" clId="Web-{4FFB1D82-75A5-ED05-0F00-BCB0F50FBDF2}" dt="2024-04-07T16:56:33.714" v="34" actId="1076"/>
          <ac:spMkLst>
            <pc:docMk/>
            <pc:sldMk cId="643834828" sldId="447"/>
            <ac:spMk id="8" creationId="{8C6E3506-EDBF-390F-E005-04EA0D91631A}"/>
          </ac:spMkLst>
        </pc:spChg>
        <pc:spChg chg="mod">
          <ac:chgData name="diana.lazarte@orica.com" userId="S::urn:spo:guest#diana.lazarte@orica.com::" providerId="AD" clId="Web-{4FFB1D82-75A5-ED05-0F00-BCB0F50FBDF2}" dt="2024-04-07T16:56:29.760" v="32"/>
          <ac:spMkLst>
            <pc:docMk/>
            <pc:sldMk cId="643834828" sldId="447"/>
            <ac:spMk id="10" creationId="{BC66B2EE-2440-5790-B70B-3A98F29906E5}"/>
          </ac:spMkLst>
        </pc:spChg>
        <pc:picChg chg="add mod">
          <ac:chgData name="diana.lazarte@orica.com" userId="S::urn:spo:guest#diana.lazarte@orica.com::" providerId="AD" clId="Web-{4FFB1D82-75A5-ED05-0F00-BCB0F50FBDF2}" dt="2024-04-07T16:56:47.652" v="36" actId="1076"/>
          <ac:picMkLst>
            <pc:docMk/>
            <pc:sldMk cId="643834828" sldId="447"/>
            <ac:picMk id="7" creationId="{2F854289-7C16-C016-C9A1-D1E97C78A250}"/>
          </ac:picMkLst>
        </pc:picChg>
      </pc:sldChg>
      <pc:sldChg chg="del">
        <pc:chgData name="diana.lazarte@orica.com" userId="S::urn:spo:guest#diana.lazarte@orica.com::" providerId="AD" clId="Web-{4FFB1D82-75A5-ED05-0F00-BCB0F50FBDF2}" dt="2024-04-07T16:56:50.214" v="37"/>
        <pc:sldMkLst>
          <pc:docMk/>
          <pc:sldMk cId="905324621" sldId="452"/>
        </pc:sldMkLst>
      </pc:sldChg>
    </pc:docChg>
  </pc:docChgLst>
  <pc:docChgLst>
    <pc:chgData name="joao.roorda@austinpowder.com" userId="S::urn:spo:guest#joao.roorda@austinpowder.com::" providerId="AD" clId="Web-{78C8EEB7-B866-AB3E-F82E-1812A6C827C3}"/>
    <pc:docChg chg="modSld">
      <pc:chgData name="joao.roorda@austinpowder.com" userId="S::urn:spo:guest#joao.roorda@austinpowder.com::" providerId="AD" clId="Web-{78C8EEB7-B866-AB3E-F82E-1812A6C827C3}" dt="2024-04-05T12:15:00.068" v="2" actId="20577"/>
      <pc:docMkLst>
        <pc:docMk/>
      </pc:docMkLst>
      <pc:sldChg chg="modSp">
        <pc:chgData name="joao.roorda@austinpowder.com" userId="S::urn:spo:guest#joao.roorda@austinpowder.com::" providerId="AD" clId="Web-{78C8EEB7-B866-AB3E-F82E-1812A6C827C3}" dt="2024-04-05T12:15:00.068" v="2" actId="20577"/>
        <pc:sldMkLst>
          <pc:docMk/>
          <pc:sldMk cId="1214556777" sldId="362"/>
        </pc:sldMkLst>
        <pc:spChg chg="mod">
          <ac:chgData name="joao.roorda@austinpowder.com" userId="S::urn:spo:guest#joao.roorda@austinpowder.com::" providerId="AD" clId="Web-{78C8EEB7-B866-AB3E-F82E-1812A6C827C3}" dt="2024-04-05T12:15:00.068" v="2" actId="20577"/>
          <ac:spMkLst>
            <pc:docMk/>
            <pc:sldMk cId="1214556777" sldId="362"/>
            <ac:spMk id="14" creationId="{5784CAE6-94BF-C676-AD2F-E183AD1B0C12}"/>
          </ac:spMkLst>
        </pc:spChg>
      </pc:sldChg>
    </pc:docChg>
  </pc:docChgLst>
  <pc:docChgLst>
    <pc:chgData name="ROUSSE Thierry" userId="27cdf06e-10da-471d-8304-92109b791e07" providerId="ADAL" clId="{77073AEC-A875-4B0A-A0D8-EC1D2B8D79E6}"/>
    <pc:docChg chg="undo custSel addSld delSld modSld sldOrd">
      <pc:chgData name="ROUSSE Thierry" userId="27cdf06e-10da-471d-8304-92109b791e07" providerId="ADAL" clId="{77073AEC-A875-4B0A-A0D8-EC1D2B8D79E6}" dt="2024-04-09T12:54:27.692" v="1587" actId="1076"/>
      <pc:docMkLst>
        <pc:docMk/>
      </pc:docMkLst>
      <pc:sldChg chg="modSp mod">
        <pc:chgData name="ROUSSE Thierry" userId="27cdf06e-10da-471d-8304-92109b791e07" providerId="ADAL" clId="{77073AEC-A875-4B0A-A0D8-EC1D2B8D79E6}" dt="2024-04-09T12:35:06.182" v="1503" actId="20577"/>
        <pc:sldMkLst>
          <pc:docMk/>
          <pc:sldMk cId="1214556777" sldId="362"/>
        </pc:sldMkLst>
        <pc:spChg chg="mod">
          <ac:chgData name="ROUSSE Thierry" userId="27cdf06e-10da-471d-8304-92109b791e07" providerId="ADAL" clId="{77073AEC-A875-4B0A-A0D8-EC1D2B8D79E6}" dt="2024-04-09T12:35:06.182" v="1503" actId="20577"/>
          <ac:spMkLst>
            <pc:docMk/>
            <pc:sldMk cId="1214556777" sldId="362"/>
            <ac:spMk id="14" creationId="{5784CAE6-94BF-C676-AD2F-E183AD1B0C12}"/>
          </ac:spMkLst>
        </pc:spChg>
      </pc:sldChg>
      <pc:sldChg chg="ord modNotesTx">
        <pc:chgData name="ROUSSE Thierry" userId="27cdf06e-10da-471d-8304-92109b791e07" providerId="ADAL" clId="{77073AEC-A875-4B0A-A0D8-EC1D2B8D79E6}" dt="2024-03-28T20:32:30.514" v="177" actId="20577"/>
        <pc:sldMkLst>
          <pc:docMk/>
          <pc:sldMk cId="1730547415" sldId="364"/>
        </pc:sldMkLst>
      </pc:sldChg>
      <pc:sldChg chg="ord">
        <pc:chgData name="ROUSSE Thierry" userId="27cdf06e-10da-471d-8304-92109b791e07" providerId="ADAL" clId="{77073AEC-A875-4B0A-A0D8-EC1D2B8D79E6}" dt="2024-03-28T20:30:29.555" v="155"/>
        <pc:sldMkLst>
          <pc:docMk/>
          <pc:sldMk cId="3947219325" sldId="420"/>
        </pc:sldMkLst>
      </pc:sldChg>
      <pc:sldChg chg="mod modShow modNotesTx">
        <pc:chgData name="ROUSSE Thierry" userId="27cdf06e-10da-471d-8304-92109b791e07" providerId="ADAL" clId="{77073AEC-A875-4B0A-A0D8-EC1D2B8D79E6}" dt="2024-03-28T20:21:16.577" v="112" actId="729"/>
        <pc:sldMkLst>
          <pc:docMk/>
          <pc:sldMk cId="825781406" sldId="421"/>
        </pc:sldMkLst>
      </pc:sldChg>
      <pc:sldChg chg="addSp delSp modSp mod ord modNotesTx">
        <pc:chgData name="ROUSSE Thierry" userId="27cdf06e-10da-471d-8304-92109b791e07" providerId="ADAL" clId="{77073AEC-A875-4B0A-A0D8-EC1D2B8D79E6}" dt="2024-04-09T12:53:35.237" v="1578" actId="6549"/>
        <pc:sldMkLst>
          <pc:docMk/>
          <pc:sldMk cId="1864381415" sldId="422"/>
        </pc:sldMkLst>
        <pc:spChg chg="mod">
          <ac:chgData name="ROUSSE Thierry" userId="27cdf06e-10da-471d-8304-92109b791e07" providerId="ADAL" clId="{77073AEC-A875-4B0A-A0D8-EC1D2B8D79E6}" dt="2024-04-09T12:28:39.225" v="1453" actId="1038"/>
          <ac:spMkLst>
            <pc:docMk/>
            <pc:sldMk cId="1864381415" sldId="422"/>
            <ac:spMk id="10" creationId="{1D9BF64B-FFA5-43CA-2A0A-2741DA5D04CB}"/>
          </ac:spMkLst>
        </pc:spChg>
        <pc:spChg chg="mod">
          <ac:chgData name="ROUSSE Thierry" userId="27cdf06e-10da-471d-8304-92109b791e07" providerId="ADAL" clId="{77073AEC-A875-4B0A-A0D8-EC1D2B8D79E6}" dt="2024-04-09T12:28:39.225" v="1453" actId="1038"/>
          <ac:spMkLst>
            <pc:docMk/>
            <pc:sldMk cId="1864381415" sldId="422"/>
            <ac:spMk id="11" creationId="{1A142E5F-AA42-A094-BCD7-2D94686F56B2}"/>
          </ac:spMkLst>
        </pc:spChg>
        <pc:spChg chg="mod">
          <ac:chgData name="ROUSSE Thierry" userId="27cdf06e-10da-471d-8304-92109b791e07" providerId="ADAL" clId="{77073AEC-A875-4B0A-A0D8-EC1D2B8D79E6}" dt="2024-04-09T12:28:39.225" v="1453" actId="1038"/>
          <ac:spMkLst>
            <pc:docMk/>
            <pc:sldMk cId="1864381415" sldId="422"/>
            <ac:spMk id="12" creationId="{2B743890-831D-6A30-D0BA-BBB6A2D29208}"/>
          </ac:spMkLst>
        </pc:spChg>
        <pc:spChg chg="mod">
          <ac:chgData name="ROUSSE Thierry" userId="27cdf06e-10da-471d-8304-92109b791e07" providerId="ADAL" clId="{77073AEC-A875-4B0A-A0D8-EC1D2B8D79E6}" dt="2024-04-09T12:28:39.225" v="1453" actId="1038"/>
          <ac:spMkLst>
            <pc:docMk/>
            <pc:sldMk cId="1864381415" sldId="422"/>
            <ac:spMk id="13" creationId="{86A85088-ABBB-8BFF-E753-F51F440AA375}"/>
          </ac:spMkLst>
        </pc:spChg>
        <pc:spChg chg="mod">
          <ac:chgData name="ROUSSE Thierry" userId="27cdf06e-10da-471d-8304-92109b791e07" providerId="ADAL" clId="{77073AEC-A875-4B0A-A0D8-EC1D2B8D79E6}" dt="2024-04-09T12:37:34.340" v="1544" actId="1037"/>
          <ac:spMkLst>
            <pc:docMk/>
            <pc:sldMk cId="1864381415" sldId="422"/>
            <ac:spMk id="14" creationId="{8340F827-6A84-78FD-B595-9DE39BAD99B0}"/>
          </ac:spMkLst>
        </pc:spChg>
        <pc:spChg chg="mod">
          <ac:chgData name="ROUSSE Thierry" userId="27cdf06e-10da-471d-8304-92109b791e07" providerId="ADAL" clId="{77073AEC-A875-4B0A-A0D8-EC1D2B8D79E6}" dt="2024-04-09T12:36:23.522" v="1509" actId="14100"/>
          <ac:spMkLst>
            <pc:docMk/>
            <pc:sldMk cId="1864381415" sldId="422"/>
            <ac:spMk id="17" creationId="{59132C72-94C9-4FAD-AADD-91F2232D87C9}"/>
          </ac:spMkLst>
        </pc:spChg>
        <pc:spChg chg="add mod ord">
          <ac:chgData name="ROUSSE Thierry" userId="27cdf06e-10da-471d-8304-92109b791e07" providerId="ADAL" clId="{77073AEC-A875-4B0A-A0D8-EC1D2B8D79E6}" dt="2024-04-09T12:32:09.537" v="1482" actId="1076"/>
          <ac:spMkLst>
            <pc:docMk/>
            <pc:sldMk cId="1864381415" sldId="422"/>
            <ac:spMk id="18" creationId="{2FD7B864-6326-7A75-1066-A52B2CC37059}"/>
          </ac:spMkLst>
        </pc:spChg>
        <pc:spChg chg="add mod">
          <ac:chgData name="ROUSSE Thierry" userId="27cdf06e-10da-471d-8304-92109b791e07" providerId="ADAL" clId="{77073AEC-A875-4B0A-A0D8-EC1D2B8D79E6}" dt="2024-03-28T20:16:34.512" v="71" actId="1076"/>
          <ac:spMkLst>
            <pc:docMk/>
            <pc:sldMk cId="1864381415" sldId="422"/>
            <ac:spMk id="19" creationId="{7F3567B6-4657-7672-ADE6-810A4094410D}"/>
          </ac:spMkLst>
        </pc:spChg>
        <pc:spChg chg="add mod">
          <ac:chgData name="ROUSSE Thierry" userId="27cdf06e-10da-471d-8304-92109b791e07" providerId="ADAL" clId="{77073AEC-A875-4B0A-A0D8-EC1D2B8D79E6}" dt="2024-04-09T12:32:00.784" v="1481" actId="1076"/>
          <ac:spMkLst>
            <pc:docMk/>
            <pc:sldMk cId="1864381415" sldId="422"/>
            <ac:spMk id="20" creationId="{4DC7B85E-6C29-BCC0-72EE-10611F6C785E}"/>
          </ac:spMkLst>
        </pc:spChg>
        <pc:spChg chg="mod">
          <ac:chgData name="ROUSSE Thierry" userId="27cdf06e-10da-471d-8304-92109b791e07" providerId="ADAL" clId="{77073AEC-A875-4B0A-A0D8-EC1D2B8D79E6}" dt="2024-04-09T12:53:35.237" v="1578" actId="6549"/>
          <ac:spMkLst>
            <pc:docMk/>
            <pc:sldMk cId="1864381415" sldId="422"/>
            <ac:spMk id="21" creationId="{4DC7B85E-6C29-BCC0-72EE-10611F6C785E}"/>
          </ac:spMkLst>
        </pc:spChg>
        <pc:spChg chg="mod">
          <ac:chgData name="ROUSSE Thierry" userId="27cdf06e-10da-471d-8304-92109b791e07" providerId="ADAL" clId="{77073AEC-A875-4B0A-A0D8-EC1D2B8D79E6}" dt="2024-04-09T12:38:21.726" v="1568" actId="1035"/>
          <ac:spMkLst>
            <pc:docMk/>
            <pc:sldMk cId="1864381415" sldId="422"/>
            <ac:spMk id="24" creationId="{80367A5F-0F18-17D2-9108-95FDFC5067EB}"/>
          </ac:spMkLst>
        </pc:spChg>
        <pc:grpChg chg="mod">
          <ac:chgData name="ROUSSE Thierry" userId="27cdf06e-10da-471d-8304-92109b791e07" providerId="ADAL" clId="{77073AEC-A875-4B0A-A0D8-EC1D2B8D79E6}" dt="2024-04-09T12:37:34.340" v="1544" actId="1037"/>
          <ac:grpSpMkLst>
            <pc:docMk/>
            <pc:sldMk cId="1864381415" sldId="422"/>
            <ac:grpSpMk id="9" creationId="{B1CB5CD0-7C80-23A6-1399-1FB006F24CFE}"/>
          </ac:grpSpMkLst>
        </pc:grpChg>
        <pc:picChg chg="mod">
          <ac:chgData name="ROUSSE Thierry" userId="27cdf06e-10da-471d-8304-92109b791e07" providerId="ADAL" clId="{77073AEC-A875-4B0A-A0D8-EC1D2B8D79E6}" dt="2024-04-09T12:28:39.225" v="1453" actId="1038"/>
          <ac:picMkLst>
            <pc:docMk/>
            <pc:sldMk cId="1864381415" sldId="422"/>
            <ac:picMk id="3" creationId="{73FC5FC2-25D8-70D7-DD83-B3D01E568F7A}"/>
          </ac:picMkLst>
        </pc:picChg>
        <pc:picChg chg="mod">
          <ac:chgData name="ROUSSE Thierry" userId="27cdf06e-10da-471d-8304-92109b791e07" providerId="ADAL" clId="{77073AEC-A875-4B0A-A0D8-EC1D2B8D79E6}" dt="2024-04-09T12:34:41.224" v="1483" actId="1076"/>
          <ac:picMkLst>
            <pc:docMk/>
            <pc:sldMk cId="1864381415" sldId="422"/>
            <ac:picMk id="5" creationId="{2B9086E8-E4E4-B34F-F50B-B4FB75EFAE86}"/>
          </ac:picMkLst>
        </pc:picChg>
        <pc:picChg chg="mod">
          <ac:chgData name="ROUSSE Thierry" userId="27cdf06e-10da-471d-8304-92109b791e07" providerId="ADAL" clId="{77073AEC-A875-4B0A-A0D8-EC1D2B8D79E6}" dt="2024-04-09T12:28:39.225" v="1453" actId="1038"/>
          <ac:picMkLst>
            <pc:docMk/>
            <pc:sldMk cId="1864381415" sldId="422"/>
            <ac:picMk id="6" creationId="{CA77E0C0-1718-F6DF-E59C-9A45CC697A4B}"/>
          </ac:picMkLst>
        </pc:picChg>
        <pc:picChg chg="mod">
          <ac:chgData name="ROUSSE Thierry" userId="27cdf06e-10da-471d-8304-92109b791e07" providerId="ADAL" clId="{77073AEC-A875-4B0A-A0D8-EC1D2B8D79E6}" dt="2024-04-09T12:28:39.225" v="1453" actId="1038"/>
          <ac:picMkLst>
            <pc:docMk/>
            <pc:sldMk cId="1864381415" sldId="422"/>
            <ac:picMk id="8" creationId="{4D3A149A-B6BA-6D44-420A-79447FA9C6AC}"/>
          </ac:picMkLst>
        </pc:picChg>
        <pc:picChg chg="add mod modCrop">
          <ac:chgData name="ROUSSE Thierry" userId="27cdf06e-10da-471d-8304-92109b791e07" providerId="ADAL" clId="{77073AEC-A875-4B0A-A0D8-EC1D2B8D79E6}" dt="2024-04-09T12:32:09.537" v="1482" actId="1076"/>
          <ac:picMkLst>
            <pc:docMk/>
            <pc:sldMk cId="1864381415" sldId="422"/>
            <ac:picMk id="15" creationId="{51CAAFD3-37F0-25AB-7E7C-D85D82A04953}"/>
          </ac:picMkLst>
        </pc:picChg>
        <pc:picChg chg="mod">
          <ac:chgData name="ROUSSE Thierry" userId="27cdf06e-10da-471d-8304-92109b791e07" providerId="ADAL" clId="{77073AEC-A875-4B0A-A0D8-EC1D2B8D79E6}" dt="2024-04-09T12:36:44.567" v="1511" actId="14100"/>
          <ac:picMkLst>
            <pc:docMk/>
            <pc:sldMk cId="1864381415" sldId="422"/>
            <ac:picMk id="16" creationId="{46901F6D-97D2-0F63-0A06-FFA79DC608A1}"/>
          </ac:picMkLst>
        </pc:picChg>
        <pc:picChg chg="mod">
          <ac:chgData name="ROUSSE Thierry" userId="27cdf06e-10da-471d-8304-92109b791e07" providerId="ADAL" clId="{77073AEC-A875-4B0A-A0D8-EC1D2B8D79E6}" dt="2024-04-09T12:36:49.435" v="1512" actId="14100"/>
          <ac:picMkLst>
            <pc:docMk/>
            <pc:sldMk cId="1864381415" sldId="422"/>
            <ac:picMk id="20" creationId="{B01267B0-0D29-EC9F-BD3C-929D3D19E166}"/>
          </ac:picMkLst>
        </pc:picChg>
        <pc:picChg chg="mod">
          <ac:chgData name="ROUSSE Thierry" userId="27cdf06e-10da-471d-8304-92109b791e07" providerId="ADAL" clId="{77073AEC-A875-4B0A-A0D8-EC1D2B8D79E6}" dt="2024-04-09T12:37:39.194" v="1553" actId="1038"/>
          <ac:picMkLst>
            <pc:docMk/>
            <pc:sldMk cId="1864381415" sldId="422"/>
            <ac:picMk id="26" creationId="{02FB4F3B-3B78-71E2-F007-CCC9E9AAD7A8}"/>
          </ac:picMkLst>
        </pc:picChg>
        <pc:picChg chg="add del mod">
          <ac:chgData name="ROUSSE Thierry" userId="27cdf06e-10da-471d-8304-92109b791e07" providerId="ADAL" clId="{77073AEC-A875-4B0A-A0D8-EC1D2B8D79E6}" dt="2024-04-09T12:31:45.815" v="1480" actId="478"/>
          <ac:picMkLst>
            <pc:docMk/>
            <pc:sldMk cId="1864381415" sldId="422"/>
            <ac:picMk id="1026" creationId="{872CE520-7355-669B-7D66-60BED95DDFEE}"/>
          </ac:picMkLst>
        </pc:picChg>
      </pc:sldChg>
      <pc:sldChg chg="modSp mod">
        <pc:chgData name="ROUSSE Thierry" userId="27cdf06e-10da-471d-8304-92109b791e07" providerId="ADAL" clId="{77073AEC-A875-4B0A-A0D8-EC1D2B8D79E6}" dt="2024-03-28T20:35:37.001" v="191" actId="20577"/>
        <pc:sldMkLst>
          <pc:docMk/>
          <pc:sldMk cId="3545993655" sldId="438"/>
        </pc:sldMkLst>
        <pc:spChg chg="mod">
          <ac:chgData name="ROUSSE Thierry" userId="27cdf06e-10da-471d-8304-92109b791e07" providerId="ADAL" clId="{77073AEC-A875-4B0A-A0D8-EC1D2B8D79E6}" dt="2024-03-28T20:35:37.001" v="191" actId="20577"/>
          <ac:spMkLst>
            <pc:docMk/>
            <pc:sldMk cId="3545993655" sldId="438"/>
            <ac:spMk id="5" creationId="{25E27FBB-C105-0BE4-7381-E7F0CE00EF99}"/>
          </ac:spMkLst>
        </pc:spChg>
      </pc:sldChg>
      <pc:sldChg chg="modSp mod">
        <pc:chgData name="ROUSSE Thierry" userId="27cdf06e-10da-471d-8304-92109b791e07" providerId="ADAL" clId="{77073AEC-A875-4B0A-A0D8-EC1D2B8D79E6}" dt="2024-04-04T14:27:49.691" v="1229" actId="115"/>
        <pc:sldMkLst>
          <pc:docMk/>
          <pc:sldMk cId="1886490822" sldId="442"/>
        </pc:sldMkLst>
        <pc:spChg chg="mod">
          <ac:chgData name="ROUSSE Thierry" userId="27cdf06e-10da-471d-8304-92109b791e07" providerId="ADAL" clId="{77073AEC-A875-4B0A-A0D8-EC1D2B8D79E6}" dt="2024-04-04T14:27:49.691" v="1229" actId="115"/>
          <ac:spMkLst>
            <pc:docMk/>
            <pc:sldMk cId="1886490822" sldId="442"/>
            <ac:spMk id="4" creationId="{C5C9612C-434D-1EF4-64E0-18052C6274C3}"/>
          </ac:spMkLst>
        </pc:spChg>
      </pc:sldChg>
      <pc:sldChg chg="addSp delSp modSp mod delAnim modAnim">
        <pc:chgData name="ROUSSE Thierry" userId="27cdf06e-10da-471d-8304-92109b791e07" providerId="ADAL" clId="{77073AEC-A875-4B0A-A0D8-EC1D2B8D79E6}" dt="2024-04-04T14:28:00.533" v="1231" actId="115"/>
        <pc:sldMkLst>
          <pc:docMk/>
          <pc:sldMk cId="345506280" sldId="443"/>
        </pc:sldMkLst>
        <pc:spChg chg="del">
          <ac:chgData name="ROUSSE Thierry" userId="27cdf06e-10da-471d-8304-92109b791e07" providerId="ADAL" clId="{77073AEC-A875-4B0A-A0D8-EC1D2B8D79E6}" dt="2024-03-28T20:36:53.212" v="192" actId="478"/>
          <ac:spMkLst>
            <pc:docMk/>
            <pc:sldMk cId="345506280" sldId="443"/>
            <ac:spMk id="2" creationId="{E290168C-5694-809D-AD23-3EA544998397}"/>
          </ac:spMkLst>
        </pc:spChg>
        <pc:spChg chg="add mod">
          <ac:chgData name="ROUSSE Thierry" userId="27cdf06e-10da-471d-8304-92109b791e07" providerId="ADAL" clId="{77073AEC-A875-4B0A-A0D8-EC1D2B8D79E6}" dt="2024-03-28T20:37:17.373" v="194"/>
          <ac:spMkLst>
            <pc:docMk/>
            <pc:sldMk cId="345506280" sldId="443"/>
            <ac:spMk id="3" creationId="{90EB8DB6-CE7D-73BA-4BB4-E6609FF53532}"/>
          </ac:spMkLst>
        </pc:spChg>
        <pc:spChg chg="mod">
          <ac:chgData name="ROUSSE Thierry" userId="27cdf06e-10da-471d-8304-92109b791e07" providerId="ADAL" clId="{77073AEC-A875-4B0A-A0D8-EC1D2B8D79E6}" dt="2024-04-04T14:28:00.533" v="1231" actId="115"/>
          <ac:spMkLst>
            <pc:docMk/>
            <pc:sldMk cId="345506280" sldId="443"/>
            <ac:spMk id="4" creationId="{C5C9612C-434D-1EF4-64E0-18052C6274C3}"/>
          </ac:spMkLst>
        </pc:spChg>
        <pc:spChg chg="del">
          <ac:chgData name="ROUSSE Thierry" userId="27cdf06e-10da-471d-8304-92109b791e07" providerId="ADAL" clId="{77073AEC-A875-4B0A-A0D8-EC1D2B8D79E6}" dt="2024-03-28T20:36:53.212" v="192" actId="478"/>
          <ac:spMkLst>
            <pc:docMk/>
            <pc:sldMk cId="345506280" sldId="443"/>
            <ac:spMk id="5" creationId="{556A8C90-D550-9ACB-4F4F-4A815BC50F00}"/>
          </ac:spMkLst>
        </pc:spChg>
        <pc:spChg chg="add mod">
          <ac:chgData name="ROUSSE Thierry" userId="27cdf06e-10da-471d-8304-92109b791e07" providerId="ADAL" clId="{77073AEC-A875-4B0A-A0D8-EC1D2B8D79E6}" dt="2024-03-28T20:37:17.373" v="194"/>
          <ac:spMkLst>
            <pc:docMk/>
            <pc:sldMk cId="345506280" sldId="443"/>
            <ac:spMk id="6" creationId="{7AF202A5-5072-2373-62EE-3C3E300ADFD8}"/>
          </ac:spMkLst>
        </pc:spChg>
        <pc:spChg chg="add mod">
          <ac:chgData name="ROUSSE Thierry" userId="27cdf06e-10da-471d-8304-92109b791e07" providerId="ADAL" clId="{77073AEC-A875-4B0A-A0D8-EC1D2B8D79E6}" dt="2024-03-28T20:37:17.373" v="194"/>
          <ac:spMkLst>
            <pc:docMk/>
            <pc:sldMk cId="345506280" sldId="443"/>
            <ac:spMk id="7" creationId="{55A30337-8EF8-FEB1-9957-FB3D6CC76E4A}"/>
          </ac:spMkLst>
        </pc:spChg>
        <pc:spChg chg="del">
          <ac:chgData name="ROUSSE Thierry" userId="27cdf06e-10da-471d-8304-92109b791e07" providerId="ADAL" clId="{77073AEC-A875-4B0A-A0D8-EC1D2B8D79E6}" dt="2024-03-28T20:36:56.868" v="193" actId="478"/>
          <ac:spMkLst>
            <pc:docMk/>
            <pc:sldMk cId="345506280" sldId="443"/>
            <ac:spMk id="8" creationId="{95ECED27-531F-ACE9-AFC4-DD8AD9925E3B}"/>
          </ac:spMkLst>
        </pc:spChg>
        <pc:spChg chg="del">
          <ac:chgData name="ROUSSE Thierry" userId="27cdf06e-10da-471d-8304-92109b791e07" providerId="ADAL" clId="{77073AEC-A875-4B0A-A0D8-EC1D2B8D79E6}" dt="2024-03-28T20:36:53.212" v="192" actId="478"/>
          <ac:spMkLst>
            <pc:docMk/>
            <pc:sldMk cId="345506280" sldId="443"/>
            <ac:spMk id="9" creationId="{6AFAB0CB-0CB2-4028-9EAA-72821B23D465}"/>
          </ac:spMkLst>
        </pc:spChg>
        <pc:spChg chg="add mod">
          <ac:chgData name="ROUSSE Thierry" userId="27cdf06e-10da-471d-8304-92109b791e07" providerId="ADAL" clId="{77073AEC-A875-4B0A-A0D8-EC1D2B8D79E6}" dt="2024-03-28T20:37:17.373" v="194"/>
          <ac:spMkLst>
            <pc:docMk/>
            <pc:sldMk cId="345506280" sldId="443"/>
            <ac:spMk id="10" creationId="{73B64514-3F0F-BF99-6CE6-ACDAB10C81BC}"/>
          </ac:spMkLst>
        </pc:spChg>
        <pc:spChg chg="del">
          <ac:chgData name="ROUSSE Thierry" userId="27cdf06e-10da-471d-8304-92109b791e07" providerId="ADAL" clId="{77073AEC-A875-4B0A-A0D8-EC1D2B8D79E6}" dt="2024-03-28T20:36:53.212" v="192" actId="478"/>
          <ac:spMkLst>
            <pc:docMk/>
            <pc:sldMk cId="345506280" sldId="443"/>
            <ac:spMk id="11" creationId="{7B94169E-09D6-BE93-5726-E63C11A9DC3F}"/>
          </ac:spMkLst>
        </pc:spChg>
        <pc:spChg chg="del">
          <ac:chgData name="ROUSSE Thierry" userId="27cdf06e-10da-471d-8304-92109b791e07" providerId="ADAL" clId="{77073AEC-A875-4B0A-A0D8-EC1D2B8D79E6}" dt="2024-03-28T20:36:53.212" v="192" actId="478"/>
          <ac:spMkLst>
            <pc:docMk/>
            <pc:sldMk cId="345506280" sldId="443"/>
            <ac:spMk id="12" creationId="{2018B0EF-964F-8036-1BF0-0D23CF632A7C}"/>
          </ac:spMkLst>
        </pc:spChg>
        <pc:spChg chg="del">
          <ac:chgData name="ROUSSE Thierry" userId="27cdf06e-10da-471d-8304-92109b791e07" providerId="ADAL" clId="{77073AEC-A875-4B0A-A0D8-EC1D2B8D79E6}" dt="2024-03-28T20:36:53.212" v="192" actId="478"/>
          <ac:spMkLst>
            <pc:docMk/>
            <pc:sldMk cId="345506280" sldId="443"/>
            <ac:spMk id="13" creationId="{9FB3A252-B8C2-22F1-5DCE-BC9F575DCEE2}"/>
          </ac:spMkLst>
        </pc:spChg>
        <pc:spChg chg="add mod">
          <ac:chgData name="ROUSSE Thierry" userId="27cdf06e-10da-471d-8304-92109b791e07" providerId="ADAL" clId="{77073AEC-A875-4B0A-A0D8-EC1D2B8D79E6}" dt="2024-03-28T20:37:17.373" v="194"/>
          <ac:spMkLst>
            <pc:docMk/>
            <pc:sldMk cId="345506280" sldId="443"/>
            <ac:spMk id="14" creationId="{A713630C-C31C-6804-D2B3-8866496B64A6}"/>
          </ac:spMkLst>
        </pc:spChg>
        <pc:spChg chg="add mod">
          <ac:chgData name="ROUSSE Thierry" userId="27cdf06e-10da-471d-8304-92109b791e07" providerId="ADAL" clId="{77073AEC-A875-4B0A-A0D8-EC1D2B8D79E6}" dt="2024-03-28T20:37:17.373" v="194"/>
          <ac:spMkLst>
            <pc:docMk/>
            <pc:sldMk cId="345506280" sldId="443"/>
            <ac:spMk id="15" creationId="{145826FD-CE3D-962B-9422-FD354651EB4E}"/>
          </ac:spMkLst>
        </pc:spChg>
        <pc:spChg chg="add del mod">
          <ac:chgData name="ROUSSE Thierry" userId="27cdf06e-10da-471d-8304-92109b791e07" providerId="ADAL" clId="{77073AEC-A875-4B0A-A0D8-EC1D2B8D79E6}" dt="2024-03-28T20:38:09.751" v="198" actId="478"/>
          <ac:spMkLst>
            <pc:docMk/>
            <pc:sldMk cId="345506280" sldId="443"/>
            <ac:spMk id="17" creationId="{2360027B-5040-549C-FDEB-438216E14960}"/>
          </ac:spMkLst>
        </pc:spChg>
        <pc:spChg chg="add mod">
          <ac:chgData name="ROUSSE Thierry" userId="27cdf06e-10da-471d-8304-92109b791e07" providerId="ADAL" clId="{77073AEC-A875-4B0A-A0D8-EC1D2B8D79E6}" dt="2024-03-28T20:38:16.195" v="200"/>
          <ac:spMkLst>
            <pc:docMk/>
            <pc:sldMk cId="345506280" sldId="443"/>
            <ac:spMk id="22" creationId="{0C84D8A7-3E12-F163-21AA-8993299BBF49}"/>
          </ac:spMkLst>
        </pc:spChg>
        <pc:picChg chg="add del mod">
          <ac:chgData name="ROUSSE Thierry" userId="27cdf06e-10da-471d-8304-92109b791e07" providerId="ADAL" clId="{77073AEC-A875-4B0A-A0D8-EC1D2B8D79E6}" dt="2024-03-28T20:38:04.730" v="196" actId="478"/>
          <ac:picMkLst>
            <pc:docMk/>
            <pc:sldMk cId="345506280" sldId="443"/>
            <ac:picMk id="16" creationId="{31735E30-60A4-DC53-63D4-8B19133544D6}"/>
          </ac:picMkLst>
        </pc:picChg>
        <pc:picChg chg="add mod">
          <ac:chgData name="ROUSSE Thierry" userId="27cdf06e-10da-471d-8304-92109b791e07" providerId="ADAL" clId="{77073AEC-A875-4B0A-A0D8-EC1D2B8D79E6}" dt="2024-03-28T20:37:17.373" v="194"/>
          <ac:picMkLst>
            <pc:docMk/>
            <pc:sldMk cId="345506280" sldId="443"/>
            <ac:picMk id="18" creationId="{FDC36342-A40A-7413-8E93-224FF3EA77B2}"/>
          </ac:picMkLst>
        </pc:picChg>
        <pc:picChg chg="add del mod">
          <ac:chgData name="ROUSSE Thierry" userId="27cdf06e-10da-471d-8304-92109b791e07" providerId="ADAL" clId="{77073AEC-A875-4B0A-A0D8-EC1D2B8D79E6}" dt="2024-03-28T20:38:11.875" v="199" actId="478"/>
          <ac:picMkLst>
            <pc:docMk/>
            <pc:sldMk cId="345506280" sldId="443"/>
            <ac:picMk id="19" creationId="{3B36E855-7318-9810-C69D-448602C568CA}"/>
          </ac:picMkLst>
        </pc:picChg>
        <pc:picChg chg="add mod">
          <ac:chgData name="ROUSSE Thierry" userId="27cdf06e-10da-471d-8304-92109b791e07" providerId="ADAL" clId="{77073AEC-A875-4B0A-A0D8-EC1D2B8D79E6}" dt="2024-03-28T20:38:16.195" v="200"/>
          <ac:picMkLst>
            <pc:docMk/>
            <pc:sldMk cId="345506280" sldId="443"/>
            <ac:picMk id="20" creationId="{D1A4B7FC-6E39-A8E3-E88C-6D1BCECDC4F5}"/>
          </ac:picMkLst>
        </pc:picChg>
        <pc:picChg chg="add mod">
          <ac:chgData name="ROUSSE Thierry" userId="27cdf06e-10da-471d-8304-92109b791e07" providerId="ADAL" clId="{77073AEC-A875-4B0A-A0D8-EC1D2B8D79E6}" dt="2024-03-28T20:38:16.195" v="200"/>
          <ac:picMkLst>
            <pc:docMk/>
            <pc:sldMk cId="345506280" sldId="443"/>
            <ac:picMk id="21" creationId="{F433F1C2-A8A4-7661-E7B9-1C7E13666E47}"/>
          </ac:picMkLst>
        </pc:picChg>
      </pc:sldChg>
      <pc:sldChg chg="modSp mod">
        <pc:chgData name="ROUSSE Thierry" userId="27cdf06e-10da-471d-8304-92109b791e07" providerId="ADAL" clId="{77073AEC-A875-4B0A-A0D8-EC1D2B8D79E6}" dt="2024-04-04T14:28:37.564" v="1254" actId="20577"/>
        <pc:sldMkLst>
          <pc:docMk/>
          <pc:sldMk cId="3075793374" sldId="444"/>
        </pc:sldMkLst>
        <pc:spChg chg="mod">
          <ac:chgData name="ROUSSE Thierry" userId="27cdf06e-10da-471d-8304-92109b791e07" providerId="ADAL" clId="{77073AEC-A875-4B0A-A0D8-EC1D2B8D79E6}" dt="2024-04-04T14:28:37.564" v="1254" actId="20577"/>
          <ac:spMkLst>
            <pc:docMk/>
            <pc:sldMk cId="3075793374" sldId="444"/>
            <ac:spMk id="4" creationId="{C5C9612C-434D-1EF4-64E0-18052C6274C3}"/>
          </ac:spMkLst>
        </pc:spChg>
      </pc:sldChg>
      <pc:sldChg chg="modSp mod">
        <pc:chgData name="ROUSSE Thierry" userId="27cdf06e-10da-471d-8304-92109b791e07" providerId="ADAL" clId="{77073AEC-A875-4B0A-A0D8-EC1D2B8D79E6}" dt="2024-04-04T14:29:12.853" v="1281" actId="115"/>
        <pc:sldMkLst>
          <pc:docMk/>
          <pc:sldMk cId="2797483865" sldId="445"/>
        </pc:sldMkLst>
        <pc:spChg chg="mod">
          <ac:chgData name="ROUSSE Thierry" userId="27cdf06e-10da-471d-8304-92109b791e07" providerId="ADAL" clId="{77073AEC-A875-4B0A-A0D8-EC1D2B8D79E6}" dt="2024-04-04T14:29:12.853" v="1281" actId="115"/>
          <ac:spMkLst>
            <pc:docMk/>
            <pc:sldMk cId="2797483865" sldId="445"/>
            <ac:spMk id="4" creationId="{C5C9612C-434D-1EF4-64E0-18052C6274C3}"/>
          </ac:spMkLst>
        </pc:spChg>
      </pc:sldChg>
      <pc:sldChg chg="addSp delSp modSp mod delAnim modAnim">
        <pc:chgData name="ROUSSE Thierry" userId="27cdf06e-10da-471d-8304-92109b791e07" providerId="ADAL" clId="{77073AEC-A875-4B0A-A0D8-EC1D2B8D79E6}" dt="2024-04-04T14:30:12.627" v="1324" actId="115"/>
        <pc:sldMkLst>
          <pc:docMk/>
          <pc:sldMk cId="4228087288" sldId="446"/>
        </pc:sldMkLst>
        <pc:spChg chg="mod">
          <ac:chgData name="ROUSSE Thierry" userId="27cdf06e-10da-471d-8304-92109b791e07" providerId="ADAL" clId="{77073AEC-A875-4B0A-A0D8-EC1D2B8D79E6}" dt="2024-04-04T14:30:12.627" v="1324" actId="115"/>
          <ac:spMkLst>
            <pc:docMk/>
            <pc:sldMk cId="4228087288" sldId="446"/>
            <ac:spMk id="4" creationId="{C5C9612C-434D-1EF4-64E0-18052C6274C3}"/>
          </ac:spMkLst>
        </pc:spChg>
        <pc:spChg chg="add mod">
          <ac:chgData name="ROUSSE Thierry" userId="27cdf06e-10da-471d-8304-92109b791e07" providerId="ADAL" clId="{77073AEC-A875-4B0A-A0D8-EC1D2B8D79E6}" dt="2024-03-28T21:00:20.986" v="565"/>
          <ac:spMkLst>
            <pc:docMk/>
            <pc:sldMk cId="4228087288" sldId="446"/>
            <ac:spMk id="5" creationId="{722E8576-5DCF-EEF7-D6C0-B6C5041BAFDA}"/>
          </ac:spMkLst>
        </pc:spChg>
        <pc:spChg chg="del">
          <ac:chgData name="ROUSSE Thierry" userId="27cdf06e-10da-471d-8304-92109b791e07" providerId="ADAL" clId="{77073AEC-A875-4B0A-A0D8-EC1D2B8D79E6}" dt="2024-03-28T20:59:55.381" v="563" actId="478"/>
          <ac:spMkLst>
            <pc:docMk/>
            <pc:sldMk cId="4228087288" sldId="446"/>
            <ac:spMk id="6" creationId="{1F662C0A-C202-C6FD-3AD2-196D9908A620}"/>
          </ac:spMkLst>
        </pc:spChg>
        <pc:spChg chg="del">
          <ac:chgData name="ROUSSE Thierry" userId="27cdf06e-10da-471d-8304-92109b791e07" providerId="ADAL" clId="{77073AEC-A875-4B0A-A0D8-EC1D2B8D79E6}" dt="2024-03-28T20:59:55.381" v="563" actId="478"/>
          <ac:spMkLst>
            <pc:docMk/>
            <pc:sldMk cId="4228087288" sldId="446"/>
            <ac:spMk id="7" creationId="{B1E798FD-3BDD-6BE9-6BA8-FFE9ED3DE189}"/>
          </ac:spMkLst>
        </pc:spChg>
        <pc:spChg chg="del">
          <ac:chgData name="ROUSSE Thierry" userId="27cdf06e-10da-471d-8304-92109b791e07" providerId="ADAL" clId="{77073AEC-A875-4B0A-A0D8-EC1D2B8D79E6}" dt="2024-03-28T20:59:55.381" v="563" actId="478"/>
          <ac:spMkLst>
            <pc:docMk/>
            <pc:sldMk cId="4228087288" sldId="446"/>
            <ac:spMk id="8" creationId="{EAD3FE9D-6BBF-442E-0187-3C0C9C0643A0}"/>
          </ac:spMkLst>
        </pc:spChg>
        <pc:spChg chg="del">
          <ac:chgData name="ROUSSE Thierry" userId="27cdf06e-10da-471d-8304-92109b791e07" providerId="ADAL" clId="{77073AEC-A875-4B0A-A0D8-EC1D2B8D79E6}" dt="2024-03-28T20:59:55.381" v="563" actId="478"/>
          <ac:spMkLst>
            <pc:docMk/>
            <pc:sldMk cId="4228087288" sldId="446"/>
            <ac:spMk id="9" creationId="{6AFAB0CB-0CB2-4028-9EAA-72821B23D465}"/>
          </ac:spMkLst>
        </pc:spChg>
        <pc:spChg chg="add mod">
          <ac:chgData name="ROUSSE Thierry" userId="27cdf06e-10da-471d-8304-92109b791e07" providerId="ADAL" clId="{77073AEC-A875-4B0A-A0D8-EC1D2B8D79E6}" dt="2024-03-28T21:00:20.986" v="565"/>
          <ac:spMkLst>
            <pc:docMk/>
            <pc:sldMk cId="4228087288" sldId="446"/>
            <ac:spMk id="10" creationId="{F19F856D-1358-4830-5FEB-9773252DB540}"/>
          </ac:spMkLst>
        </pc:spChg>
        <pc:spChg chg="del">
          <ac:chgData name="ROUSSE Thierry" userId="27cdf06e-10da-471d-8304-92109b791e07" providerId="ADAL" clId="{77073AEC-A875-4B0A-A0D8-EC1D2B8D79E6}" dt="2024-03-28T20:59:55.381" v="563" actId="478"/>
          <ac:spMkLst>
            <pc:docMk/>
            <pc:sldMk cId="4228087288" sldId="446"/>
            <ac:spMk id="11" creationId="{8CC61F91-144F-8841-F28A-56CC63444829}"/>
          </ac:spMkLst>
        </pc:spChg>
        <pc:spChg chg="del">
          <ac:chgData name="ROUSSE Thierry" userId="27cdf06e-10da-471d-8304-92109b791e07" providerId="ADAL" clId="{77073AEC-A875-4B0A-A0D8-EC1D2B8D79E6}" dt="2024-03-28T20:59:55.381" v="563" actId="478"/>
          <ac:spMkLst>
            <pc:docMk/>
            <pc:sldMk cId="4228087288" sldId="446"/>
            <ac:spMk id="12" creationId="{C9C49B1D-697D-5F17-9D8C-294D3CC343D9}"/>
          </ac:spMkLst>
        </pc:spChg>
        <pc:spChg chg="del">
          <ac:chgData name="ROUSSE Thierry" userId="27cdf06e-10da-471d-8304-92109b791e07" providerId="ADAL" clId="{77073AEC-A875-4B0A-A0D8-EC1D2B8D79E6}" dt="2024-03-28T20:59:55.381" v="563" actId="478"/>
          <ac:spMkLst>
            <pc:docMk/>
            <pc:sldMk cId="4228087288" sldId="446"/>
            <ac:spMk id="13" creationId="{745DDBF2-B1A5-5F55-A709-D0278A7A60CE}"/>
          </ac:spMkLst>
        </pc:spChg>
        <pc:spChg chg="add mod">
          <ac:chgData name="ROUSSE Thierry" userId="27cdf06e-10da-471d-8304-92109b791e07" providerId="ADAL" clId="{77073AEC-A875-4B0A-A0D8-EC1D2B8D79E6}" dt="2024-03-28T21:00:20.986" v="565"/>
          <ac:spMkLst>
            <pc:docMk/>
            <pc:sldMk cId="4228087288" sldId="446"/>
            <ac:spMk id="14" creationId="{419E0381-E235-0DAF-05EF-FBF37FCB4FD0}"/>
          </ac:spMkLst>
        </pc:spChg>
        <pc:spChg chg="add mod">
          <ac:chgData name="ROUSSE Thierry" userId="27cdf06e-10da-471d-8304-92109b791e07" providerId="ADAL" clId="{77073AEC-A875-4B0A-A0D8-EC1D2B8D79E6}" dt="2024-03-28T21:00:20.986" v="565"/>
          <ac:spMkLst>
            <pc:docMk/>
            <pc:sldMk cId="4228087288" sldId="446"/>
            <ac:spMk id="15" creationId="{0BEB515F-9B30-FED2-ADF8-A79DB04002E9}"/>
          </ac:spMkLst>
        </pc:spChg>
        <pc:spChg chg="add mod">
          <ac:chgData name="ROUSSE Thierry" userId="27cdf06e-10da-471d-8304-92109b791e07" providerId="ADAL" clId="{77073AEC-A875-4B0A-A0D8-EC1D2B8D79E6}" dt="2024-03-28T21:00:20.986" v="565"/>
          <ac:spMkLst>
            <pc:docMk/>
            <pc:sldMk cId="4228087288" sldId="446"/>
            <ac:spMk id="16" creationId="{31A8DD77-6260-CC5A-C2E3-BA9C07268912}"/>
          </ac:spMkLst>
        </pc:spChg>
        <pc:spChg chg="add mod">
          <ac:chgData name="ROUSSE Thierry" userId="27cdf06e-10da-471d-8304-92109b791e07" providerId="ADAL" clId="{77073AEC-A875-4B0A-A0D8-EC1D2B8D79E6}" dt="2024-03-28T21:00:20.986" v="565"/>
          <ac:spMkLst>
            <pc:docMk/>
            <pc:sldMk cId="4228087288" sldId="446"/>
            <ac:spMk id="17" creationId="{A3F2CDD9-130B-F3FA-5DA4-FEDAFB226A00}"/>
          </ac:spMkLst>
        </pc:spChg>
        <pc:spChg chg="add del mod">
          <ac:chgData name="ROUSSE Thierry" userId="27cdf06e-10da-471d-8304-92109b791e07" providerId="ADAL" clId="{77073AEC-A875-4B0A-A0D8-EC1D2B8D79E6}" dt="2024-03-28T21:00:41.961" v="566" actId="478"/>
          <ac:spMkLst>
            <pc:docMk/>
            <pc:sldMk cId="4228087288" sldId="446"/>
            <ac:spMk id="18" creationId="{A4DF87F6-D05B-030F-35A2-474581248158}"/>
          </ac:spMkLst>
        </pc:spChg>
        <pc:spChg chg="add mod">
          <ac:chgData name="ROUSSE Thierry" userId="27cdf06e-10da-471d-8304-92109b791e07" providerId="ADAL" clId="{77073AEC-A875-4B0A-A0D8-EC1D2B8D79E6}" dt="2024-03-28T21:00:48.024" v="568"/>
          <ac:spMkLst>
            <pc:docMk/>
            <pc:sldMk cId="4228087288" sldId="446"/>
            <ac:spMk id="22" creationId="{E78A7745-F42E-A359-0D0F-13D0E13057AE}"/>
          </ac:spMkLst>
        </pc:spChg>
        <pc:picChg chg="add del mod">
          <ac:chgData name="ROUSSE Thierry" userId="27cdf06e-10da-471d-8304-92109b791e07" providerId="ADAL" clId="{77073AEC-A875-4B0A-A0D8-EC1D2B8D79E6}" dt="2024-03-28T21:00:41.961" v="566" actId="478"/>
          <ac:picMkLst>
            <pc:docMk/>
            <pc:sldMk cId="4228087288" sldId="446"/>
            <ac:picMk id="2" creationId="{4A23DEFD-3148-2D5B-60AE-69B290BC6BFD}"/>
          </ac:picMkLst>
        </pc:picChg>
        <pc:picChg chg="add del mod">
          <ac:chgData name="ROUSSE Thierry" userId="27cdf06e-10da-471d-8304-92109b791e07" providerId="ADAL" clId="{77073AEC-A875-4B0A-A0D8-EC1D2B8D79E6}" dt="2024-03-28T21:00:43.721" v="567" actId="478"/>
          <ac:picMkLst>
            <pc:docMk/>
            <pc:sldMk cId="4228087288" sldId="446"/>
            <ac:picMk id="3" creationId="{8B473A64-6A7E-38D6-1B23-B4C39E3F235C}"/>
          </ac:picMkLst>
        </pc:picChg>
        <pc:picChg chg="add mod">
          <ac:chgData name="ROUSSE Thierry" userId="27cdf06e-10da-471d-8304-92109b791e07" providerId="ADAL" clId="{77073AEC-A875-4B0A-A0D8-EC1D2B8D79E6}" dt="2024-03-28T21:00:48.024" v="568"/>
          <ac:picMkLst>
            <pc:docMk/>
            <pc:sldMk cId="4228087288" sldId="446"/>
            <ac:picMk id="19" creationId="{E2F32530-0156-1612-826D-5F47B60B3CE6}"/>
          </ac:picMkLst>
        </pc:picChg>
        <pc:picChg chg="add mod">
          <ac:chgData name="ROUSSE Thierry" userId="27cdf06e-10da-471d-8304-92109b791e07" providerId="ADAL" clId="{77073AEC-A875-4B0A-A0D8-EC1D2B8D79E6}" dt="2024-03-28T21:00:48.024" v="568"/>
          <ac:picMkLst>
            <pc:docMk/>
            <pc:sldMk cId="4228087288" sldId="446"/>
            <ac:picMk id="20" creationId="{869B55BE-4D7A-14AC-C472-6493395F8BE3}"/>
          </ac:picMkLst>
        </pc:picChg>
        <pc:picChg chg="add mod">
          <ac:chgData name="ROUSSE Thierry" userId="27cdf06e-10da-471d-8304-92109b791e07" providerId="ADAL" clId="{77073AEC-A875-4B0A-A0D8-EC1D2B8D79E6}" dt="2024-03-28T21:00:48.024" v="568"/>
          <ac:picMkLst>
            <pc:docMk/>
            <pc:sldMk cId="4228087288" sldId="446"/>
            <ac:picMk id="21" creationId="{BA0BD2D9-B069-C7E1-9B09-38BE947D1BF6}"/>
          </ac:picMkLst>
        </pc:picChg>
      </pc:sldChg>
      <pc:sldChg chg="addSp delSp modSp mod">
        <pc:chgData name="ROUSSE Thierry" userId="27cdf06e-10da-471d-8304-92109b791e07" providerId="ADAL" clId="{77073AEC-A875-4B0A-A0D8-EC1D2B8D79E6}" dt="2024-04-09T12:54:27.692" v="1587" actId="1076"/>
        <pc:sldMkLst>
          <pc:docMk/>
          <pc:sldMk cId="643834828" sldId="447"/>
        </pc:sldMkLst>
        <pc:spChg chg="add mod">
          <ac:chgData name="ROUSSE Thierry" userId="27cdf06e-10da-471d-8304-92109b791e07" providerId="ADAL" clId="{77073AEC-A875-4B0A-A0D8-EC1D2B8D79E6}" dt="2024-03-28T20:52:29.844" v="439" actId="6549"/>
          <ac:spMkLst>
            <pc:docMk/>
            <pc:sldMk cId="643834828" sldId="447"/>
            <ac:spMk id="2" creationId="{D1946110-E0E8-D9AF-7420-D7E419920F51}"/>
          </ac:spMkLst>
        </pc:spChg>
        <pc:spChg chg="del">
          <ac:chgData name="ROUSSE Thierry" userId="27cdf06e-10da-471d-8304-92109b791e07" providerId="ADAL" clId="{77073AEC-A875-4B0A-A0D8-EC1D2B8D79E6}" dt="2024-03-28T20:44:12.550" v="205" actId="478"/>
          <ac:spMkLst>
            <pc:docMk/>
            <pc:sldMk cId="643834828" sldId="447"/>
            <ac:spMk id="13" creationId="{E10AAC57-76C2-9DA6-05C6-F966B6F5685B}"/>
          </ac:spMkLst>
        </pc:spChg>
        <pc:picChg chg="add mod">
          <ac:chgData name="ROUSSE Thierry" userId="27cdf06e-10da-471d-8304-92109b791e07" providerId="ADAL" clId="{77073AEC-A875-4B0A-A0D8-EC1D2B8D79E6}" dt="2024-03-28T20:50:27.856" v="365" actId="14100"/>
          <ac:picMkLst>
            <pc:docMk/>
            <pc:sldMk cId="643834828" sldId="447"/>
            <ac:picMk id="3" creationId="{7B54E234-1028-AFBA-113B-56EB1C478A27}"/>
          </ac:picMkLst>
        </pc:picChg>
        <pc:picChg chg="del">
          <ac:chgData name="ROUSSE Thierry" userId="27cdf06e-10da-471d-8304-92109b791e07" providerId="ADAL" clId="{77073AEC-A875-4B0A-A0D8-EC1D2B8D79E6}" dt="2024-04-09T12:41:16.162" v="1572" actId="478"/>
          <ac:picMkLst>
            <pc:docMk/>
            <pc:sldMk cId="643834828" sldId="447"/>
            <ac:picMk id="5" creationId="{36BD2AE7-99CE-ADF0-6F0E-83E3A2A5DC64}"/>
          </ac:picMkLst>
        </pc:picChg>
        <pc:picChg chg="add mod">
          <ac:chgData name="ROUSSE Thierry" userId="27cdf06e-10da-471d-8304-92109b791e07" providerId="ADAL" clId="{77073AEC-A875-4B0A-A0D8-EC1D2B8D79E6}" dt="2024-04-09T12:54:27.692" v="1587" actId="1076"/>
          <ac:picMkLst>
            <pc:docMk/>
            <pc:sldMk cId="643834828" sldId="447"/>
            <ac:picMk id="5" creationId="{D37540F4-175C-7465-6142-0E4F9B6DF8A5}"/>
          </ac:picMkLst>
        </pc:picChg>
        <pc:picChg chg="add del mod">
          <ac:chgData name="ROUSSE Thierry" userId="27cdf06e-10da-471d-8304-92109b791e07" providerId="ADAL" clId="{77073AEC-A875-4B0A-A0D8-EC1D2B8D79E6}" dt="2024-04-09T12:53:56.488" v="1579" actId="478"/>
          <ac:picMkLst>
            <pc:docMk/>
            <pc:sldMk cId="643834828" sldId="447"/>
            <ac:picMk id="9" creationId="{062C6CB1-DB97-C439-3020-3C3239246323}"/>
          </ac:picMkLst>
        </pc:picChg>
        <pc:picChg chg="del">
          <ac:chgData name="ROUSSE Thierry" userId="27cdf06e-10da-471d-8304-92109b791e07" providerId="ADAL" clId="{77073AEC-A875-4B0A-A0D8-EC1D2B8D79E6}" dt="2024-03-28T20:44:12.550" v="205" actId="478"/>
          <ac:picMkLst>
            <pc:docMk/>
            <pc:sldMk cId="643834828" sldId="447"/>
            <ac:picMk id="12" creationId="{E0F5A94C-34E0-E95C-5491-A213861DA36C}"/>
          </ac:picMkLst>
        </pc:picChg>
      </pc:sldChg>
      <pc:sldChg chg="del">
        <pc:chgData name="ROUSSE Thierry" userId="27cdf06e-10da-471d-8304-92109b791e07" providerId="ADAL" clId="{77073AEC-A875-4B0A-A0D8-EC1D2B8D79E6}" dt="2024-03-28T20:52:40.555" v="440" actId="47"/>
        <pc:sldMkLst>
          <pc:docMk/>
          <pc:sldMk cId="4218493992" sldId="448"/>
        </pc:sldMkLst>
      </pc:sldChg>
      <pc:sldChg chg="modSp mod">
        <pc:chgData name="ROUSSE Thierry" userId="27cdf06e-10da-471d-8304-92109b791e07" providerId="ADAL" clId="{77073AEC-A875-4B0A-A0D8-EC1D2B8D79E6}" dt="2024-04-09T12:39:28.921" v="1571" actId="207"/>
        <pc:sldMkLst>
          <pc:docMk/>
          <pc:sldMk cId="151869474" sldId="449"/>
        </pc:sldMkLst>
        <pc:spChg chg="mod">
          <ac:chgData name="ROUSSE Thierry" userId="27cdf06e-10da-471d-8304-92109b791e07" providerId="ADAL" clId="{77073AEC-A875-4B0A-A0D8-EC1D2B8D79E6}" dt="2024-04-09T12:39:28.921" v="1571" actId="207"/>
          <ac:spMkLst>
            <pc:docMk/>
            <pc:sldMk cId="151869474" sldId="449"/>
            <ac:spMk id="14" creationId="{5784CAE6-94BF-C676-AD2F-E183AD1B0C12}"/>
          </ac:spMkLst>
        </pc:spChg>
      </pc:sldChg>
      <pc:sldChg chg="addSp delSp modSp add mod delAnim">
        <pc:chgData name="ROUSSE Thierry" userId="27cdf06e-10da-471d-8304-92109b791e07" providerId="ADAL" clId="{77073AEC-A875-4B0A-A0D8-EC1D2B8D79E6}" dt="2024-04-04T14:27:55.278" v="1230" actId="115"/>
        <pc:sldMkLst>
          <pc:docMk/>
          <pc:sldMk cId="599590884" sldId="450"/>
        </pc:sldMkLst>
        <pc:spChg chg="add mod">
          <ac:chgData name="ROUSSE Thierry" userId="27cdf06e-10da-471d-8304-92109b791e07" providerId="ADAL" clId="{77073AEC-A875-4B0A-A0D8-EC1D2B8D79E6}" dt="2024-03-28T20:39:19.968" v="204"/>
          <ac:spMkLst>
            <pc:docMk/>
            <pc:sldMk cId="599590884" sldId="450"/>
            <ac:spMk id="2" creationId="{8BE43A48-7717-2F97-FEA8-0554C0A474BA}"/>
          </ac:spMkLst>
        </pc:spChg>
        <pc:spChg chg="del">
          <ac:chgData name="ROUSSE Thierry" userId="27cdf06e-10da-471d-8304-92109b791e07" providerId="ADAL" clId="{77073AEC-A875-4B0A-A0D8-EC1D2B8D79E6}" dt="2024-03-28T20:38:51.563" v="203" actId="478"/>
          <ac:spMkLst>
            <pc:docMk/>
            <pc:sldMk cId="599590884" sldId="450"/>
            <ac:spMk id="3" creationId="{90EB8DB6-CE7D-73BA-4BB4-E6609FF53532}"/>
          </ac:spMkLst>
        </pc:spChg>
        <pc:spChg chg="mod">
          <ac:chgData name="ROUSSE Thierry" userId="27cdf06e-10da-471d-8304-92109b791e07" providerId="ADAL" clId="{77073AEC-A875-4B0A-A0D8-EC1D2B8D79E6}" dt="2024-04-04T14:27:55.278" v="1230" actId="115"/>
          <ac:spMkLst>
            <pc:docMk/>
            <pc:sldMk cId="599590884" sldId="450"/>
            <ac:spMk id="4" creationId="{C5C9612C-434D-1EF4-64E0-18052C6274C3}"/>
          </ac:spMkLst>
        </pc:spChg>
        <pc:spChg chg="add mod">
          <ac:chgData name="ROUSSE Thierry" userId="27cdf06e-10da-471d-8304-92109b791e07" providerId="ADAL" clId="{77073AEC-A875-4B0A-A0D8-EC1D2B8D79E6}" dt="2024-03-28T20:39:19.968" v="204"/>
          <ac:spMkLst>
            <pc:docMk/>
            <pc:sldMk cId="599590884" sldId="450"/>
            <ac:spMk id="5" creationId="{BF6B2156-F4BB-92B5-F40E-B57CE1ECB77D}"/>
          </ac:spMkLst>
        </pc:spChg>
        <pc:spChg chg="del">
          <ac:chgData name="ROUSSE Thierry" userId="27cdf06e-10da-471d-8304-92109b791e07" providerId="ADAL" clId="{77073AEC-A875-4B0A-A0D8-EC1D2B8D79E6}" dt="2024-03-28T20:38:48.771" v="202" actId="478"/>
          <ac:spMkLst>
            <pc:docMk/>
            <pc:sldMk cId="599590884" sldId="450"/>
            <ac:spMk id="6" creationId="{7AF202A5-5072-2373-62EE-3C3E300ADFD8}"/>
          </ac:spMkLst>
        </pc:spChg>
        <pc:spChg chg="del">
          <ac:chgData name="ROUSSE Thierry" userId="27cdf06e-10da-471d-8304-92109b791e07" providerId="ADAL" clId="{77073AEC-A875-4B0A-A0D8-EC1D2B8D79E6}" dt="2024-03-28T20:38:48.771" v="202" actId="478"/>
          <ac:spMkLst>
            <pc:docMk/>
            <pc:sldMk cId="599590884" sldId="450"/>
            <ac:spMk id="7" creationId="{55A30337-8EF8-FEB1-9957-FB3D6CC76E4A}"/>
          </ac:spMkLst>
        </pc:spChg>
        <pc:spChg chg="add mod">
          <ac:chgData name="ROUSSE Thierry" userId="27cdf06e-10da-471d-8304-92109b791e07" providerId="ADAL" clId="{77073AEC-A875-4B0A-A0D8-EC1D2B8D79E6}" dt="2024-03-28T20:39:19.968" v="204"/>
          <ac:spMkLst>
            <pc:docMk/>
            <pc:sldMk cId="599590884" sldId="450"/>
            <ac:spMk id="8" creationId="{6E99817E-C699-5217-2A85-6611955AFFAD}"/>
          </ac:spMkLst>
        </pc:spChg>
        <pc:spChg chg="add mod">
          <ac:chgData name="ROUSSE Thierry" userId="27cdf06e-10da-471d-8304-92109b791e07" providerId="ADAL" clId="{77073AEC-A875-4B0A-A0D8-EC1D2B8D79E6}" dt="2024-03-28T20:39:19.968" v="204"/>
          <ac:spMkLst>
            <pc:docMk/>
            <pc:sldMk cId="599590884" sldId="450"/>
            <ac:spMk id="9" creationId="{B1DD476B-BBDC-89D6-52E3-91CA24516F99}"/>
          </ac:spMkLst>
        </pc:spChg>
        <pc:spChg chg="del">
          <ac:chgData name="ROUSSE Thierry" userId="27cdf06e-10da-471d-8304-92109b791e07" providerId="ADAL" clId="{77073AEC-A875-4B0A-A0D8-EC1D2B8D79E6}" dt="2024-03-28T20:38:48.771" v="202" actId="478"/>
          <ac:spMkLst>
            <pc:docMk/>
            <pc:sldMk cId="599590884" sldId="450"/>
            <ac:spMk id="10" creationId="{73B64514-3F0F-BF99-6CE6-ACDAB10C81BC}"/>
          </ac:spMkLst>
        </pc:spChg>
        <pc:spChg chg="add mod">
          <ac:chgData name="ROUSSE Thierry" userId="27cdf06e-10da-471d-8304-92109b791e07" providerId="ADAL" clId="{77073AEC-A875-4B0A-A0D8-EC1D2B8D79E6}" dt="2024-03-28T20:39:19.968" v="204"/>
          <ac:spMkLst>
            <pc:docMk/>
            <pc:sldMk cId="599590884" sldId="450"/>
            <ac:spMk id="11" creationId="{BF5FEE6C-C2B5-19EB-4686-85AD69B42DB4}"/>
          </ac:spMkLst>
        </pc:spChg>
        <pc:spChg chg="del">
          <ac:chgData name="ROUSSE Thierry" userId="27cdf06e-10da-471d-8304-92109b791e07" providerId="ADAL" clId="{77073AEC-A875-4B0A-A0D8-EC1D2B8D79E6}" dt="2024-03-28T20:38:48.771" v="202" actId="478"/>
          <ac:spMkLst>
            <pc:docMk/>
            <pc:sldMk cId="599590884" sldId="450"/>
            <ac:spMk id="14" creationId="{A713630C-C31C-6804-D2B3-8866496B64A6}"/>
          </ac:spMkLst>
        </pc:spChg>
        <pc:spChg chg="del">
          <ac:chgData name="ROUSSE Thierry" userId="27cdf06e-10da-471d-8304-92109b791e07" providerId="ADAL" clId="{77073AEC-A875-4B0A-A0D8-EC1D2B8D79E6}" dt="2024-03-28T20:38:48.771" v="202" actId="478"/>
          <ac:spMkLst>
            <pc:docMk/>
            <pc:sldMk cId="599590884" sldId="450"/>
            <ac:spMk id="15" creationId="{145826FD-CE3D-962B-9422-FD354651EB4E}"/>
          </ac:spMkLst>
        </pc:spChg>
        <pc:spChg chg="del">
          <ac:chgData name="ROUSSE Thierry" userId="27cdf06e-10da-471d-8304-92109b791e07" providerId="ADAL" clId="{77073AEC-A875-4B0A-A0D8-EC1D2B8D79E6}" dt="2024-03-28T20:38:48.771" v="202" actId="478"/>
          <ac:spMkLst>
            <pc:docMk/>
            <pc:sldMk cId="599590884" sldId="450"/>
            <ac:spMk id="22" creationId="{0C84D8A7-3E12-F163-21AA-8993299BBF49}"/>
          </ac:spMkLst>
        </pc:spChg>
        <pc:picChg chg="add mod">
          <ac:chgData name="ROUSSE Thierry" userId="27cdf06e-10da-471d-8304-92109b791e07" providerId="ADAL" clId="{77073AEC-A875-4B0A-A0D8-EC1D2B8D79E6}" dt="2024-03-28T20:39:19.968" v="204"/>
          <ac:picMkLst>
            <pc:docMk/>
            <pc:sldMk cId="599590884" sldId="450"/>
            <ac:picMk id="12" creationId="{25FD5E05-3C3B-9477-A91B-874CAE4C3FB5}"/>
          </ac:picMkLst>
        </pc:picChg>
        <pc:picChg chg="add mod">
          <ac:chgData name="ROUSSE Thierry" userId="27cdf06e-10da-471d-8304-92109b791e07" providerId="ADAL" clId="{77073AEC-A875-4B0A-A0D8-EC1D2B8D79E6}" dt="2024-03-28T20:39:19.968" v="204"/>
          <ac:picMkLst>
            <pc:docMk/>
            <pc:sldMk cId="599590884" sldId="450"/>
            <ac:picMk id="13" creationId="{67B7DA9B-9957-457D-0213-227423D30554}"/>
          </ac:picMkLst>
        </pc:picChg>
        <pc:picChg chg="del">
          <ac:chgData name="ROUSSE Thierry" userId="27cdf06e-10da-471d-8304-92109b791e07" providerId="ADAL" clId="{77073AEC-A875-4B0A-A0D8-EC1D2B8D79E6}" dt="2024-03-28T20:38:48.771" v="202" actId="478"/>
          <ac:picMkLst>
            <pc:docMk/>
            <pc:sldMk cId="599590884" sldId="450"/>
            <ac:picMk id="18" creationId="{FDC36342-A40A-7413-8E93-224FF3EA77B2}"/>
          </ac:picMkLst>
        </pc:picChg>
        <pc:picChg chg="del">
          <ac:chgData name="ROUSSE Thierry" userId="27cdf06e-10da-471d-8304-92109b791e07" providerId="ADAL" clId="{77073AEC-A875-4B0A-A0D8-EC1D2B8D79E6}" dt="2024-03-28T20:38:48.771" v="202" actId="478"/>
          <ac:picMkLst>
            <pc:docMk/>
            <pc:sldMk cId="599590884" sldId="450"/>
            <ac:picMk id="20" creationId="{D1A4B7FC-6E39-A8E3-E88C-6D1BCECDC4F5}"/>
          </ac:picMkLst>
        </pc:picChg>
        <pc:picChg chg="del">
          <ac:chgData name="ROUSSE Thierry" userId="27cdf06e-10da-471d-8304-92109b791e07" providerId="ADAL" clId="{77073AEC-A875-4B0A-A0D8-EC1D2B8D79E6}" dt="2024-03-28T20:38:48.771" v="202" actId="478"/>
          <ac:picMkLst>
            <pc:docMk/>
            <pc:sldMk cId="599590884" sldId="450"/>
            <ac:picMk id="21" creationId="{F433F1C2-A8A4-7661-E7B9-1C7E13666E47}"/>
          </ac:picMkLst>
        </pc:picChg>
      </pc:sldChg>
      <pc:sldChg chg="addSp modSp add mod">
        <pc:chgData name="ROUSSE Thierry" userId="27cdf06e-10da-471d-8304-92109b791e07" providerId="ADAL" clId="{77073AEC-A875-4B0A-A0D8-EC1D2B8D79E6}" dt="2024-04-04T14:30:34.375" v="1331" actId="404"/>
        <pc:sldMkLst>
          <pc:docMk/>
          <pc:sldMk cId="3599154516" sldId="451"/>
        </pc:sldMkLst>
        <pc:spChg chg="add mod">
          <ac:chgData name="ROUSSE Thierry" userId="27cdf06e-10da-471d-8304-92109b791e07" providerId="ADAL" clId="{77073AEC-A875-4B0A-A0D8-EC1D2B8D79E6}" dt="2024-03-28T21:01:17.385" v="569"/>
          <ac:spMkLst>
            <pc:docMk/>
            <pc:sldMk cId="3599154516" sldId="451"/>
            <ac:spMk id="2" creationId="{F3BD094F-77D9-5E0C-7E8B-B64E70C4F63D}"/>
          </ac:spMkLst>
        </pc:spChg>
        <pc:spChg chg="add mod">
          <ac:chgData name="ROUSSE Thierry" userId="27cdf06e-10da-471d-8304-92109b791e07" providerId="ADAL" clId="{77073AEC-A875-4B0A-A0D8-EC1D2B8D79E6}" dt="2024-03-28T21:01:17.385" v="569"/>
          <ac:spMkLst>
            <pc:docMk/>
            <pc:sldMk cId="3599154516" sldId="451"/>
            <ac:spMk id="3" creationId="{B69ABAAA-5C83-DAFA-6701-57AB450EBCAB}"/>
          </ac:spMkLst>
        </pc:spChg>
        <pc:spChg chg="mod">
          <ac:chgData name="ROUSSE Thierry" userId="27cdf06e-10da-471d-8304-92109b791e07" providerId="ADAL" clId="{77073AEC-A875-4B0A-A0D8-EC1D2B8D79E6}" dt="2024-04-04T14:30:34.375" v="1331" actId="404"/>
          <ac:spMkLst>
            <pc:docMk/>
            <pc:sldMk cId="3599154516" sldId="451"/>
            <ac:spMk id="4" creationId="{C5C9612C-434D-1EF4-64E0-18052C6274C3}"/>
          </ac:spMkLst>
        </pc:spChg>
        <pc:spChg chg="add mod">
          <ac:chgData name="ROUSSE Thierry" userId="27cdf06e-10da-471d-8304-92109b791e07" providerId="ADAL" clId="{77073AEC-A875-4B0A-A0D8-EC1D2B8D79E6}" dt="2024-03-28T21:01:17.385" v="569"/>
          <ac:spMkLst>
            <pc:docMk/>
            <pc:sldMk cId="3599154516" sldId="451"/>
            <ac:spMk id="5" creationId="{FDA149B2-EB22-B167-6AB6-F6AEBBC7046C}"/>
          </ac:spMkLst>
        </pc:spChg>
        <pc:spChg chg="add mod">
          <ac:chgData name="ROUSSE Thierry" userId="27cdf06e-10da-471d-8304-92109b791e07" providerId="ADAL" clId="{77073AEC-A875-4B0A-A0D8-EC1D2B8D79E6}" dt="2024-03-28T21:01:17.385" v="569"/>
          <ac:spMkLst>
            <pc:docMk/>
            <pc:sldMk cId="3599154516" sldId="451"/>
            <ac:spMk id="6" creationId="{15D1C9F2-6A1A-DDFF-565B-AD8B61D03CCA}"/>
          </ac:spMkLst>
        </pc:spChg>
        <pc:spChg chg="add mod">
          <ac:chgData name="ROUSSE Thierry" userId="27cdf06e-10da-471d-8304-92109b791e07" providerId="ADAL" clId="{77073AEC-A875-4B0A-A0D8-EC1D2B8D79E6}" dt="2024-03-28T21:01:17.385" v="569"/>
          <ac:spMkLst>
            <pc:docMk/>
            <pc:sldMk cId="3599154516" sldId="451"/>
            <ac:spMk id="7" creationId="{13B390EA-7CB7-A5B0-A09A-AE2D335FD2E1}"/>
          </ac:spMkLst>
        </pc:spChg>
        <pc:picChg chg="add mod">
          <ac:chgData name="ROUSSE Thierry" userId="27cdf06e-10da-471d-8304-92109b791e07" providerId="ADAL" clId="{77073AEC-A875-4B0A-A0D8-EC1D2B8D79E6}" dt="2024-03-28T21:01:17.385" v="569"/>
          <ac:picMkLst>
            <pc:docMk/>
            <pc:sldMk cId="3599154516" sldId="451"/>
            <ac:picMk id="8" creationId="{66DE4A04-5558-D5F3-BB53-CF79C9018F63}"/>
          </ac:picMkLst>
        </pc:picChg>
        <pc:picChg chg="add mod">
          <ac:chgData name="ROUSSE Thierry" userId="27cdf06e-10da-471d-8304-92109b791e07" providerId="ADAL" clId="{77073AEC-A875-4B0A-A0D8-EC1D2B8D79E6}" dt="2024-03-28T21:01:17.385" v="569"/>
          <ac:picMkLst>
            <pc:docMk/>
            <pc:sldMk cId="3599154516" sldId="451"/>
            <ac:picMk id="9" creationId="{B862A745-5A11-5EE5-3E29-5688606DD79B}"/>
          </ac:picMkLst>
        </pc:picChg>
        <pc:picChg chg="add mod">
          <ac:chgData name="ROUSSE Thierry" userId="27cdf06e-10da-471d-8304-92109b791e07" providerId="ADAL" clId="{77073AEC-A875-4B0A-A0D8-EC1D2B8D79E6}" dt="2024-03-28T21:01:17.385" v="569"/>
          <ac:picMkLst>
            <pc:docMk/>
            <pc:sldMk cId="3599154516" sldId="451"/>
            <ac:picMk id="10" creationId="{C1B9CA90-D1C5-A9E1-1061-602228F56D26}"/>
          </ac:picMkLst>
        </pc:picChg>
      </pc:sldChg>
      <pc:sldChg chg="delSp modSp add mod ord">
        <pc:chgData name="ROUSSE Thierry" userId="27cdf06e-10da-471d-8304-92109b791e07" providerId="ADAL" clId="{77073AEC-A875-4B0A-A0D8-EC1D2B8D79E6}" dt="2024-04-04T14:21:32.210" v="1174"/>
        <pc:sldMkLst>
          <pc:docMk/>
          <pc:sldMk cId="905324621" sldId="452"/>
        </pc:sldMkLst>
        <pc:spChg chg="mod">
          <ac:chgData name="ROUSSE Thierry" userId="27cdf06e-10da-471d-8304-92109b791e07" providerId="ADAL" clId="{77073AEC-A875-4B0A-A0D8-EC1D2B8D79E6}" dt="2024-04-04T10:19:47.593" v="1155" actId="20577"/>
          <ac:spMkLst>
            <pc:docMk/>
            <pc:sldMk cId="905324621" sldId="452"/>
            <ac:spMk id="2" creationId="{D1946110-E0E8-D9AF-7420-D7E419920F51}"/>
          </ac:spMkLst>
        </pc:spChg>
        <pc:spChg chg="mod">
          <ac:chgData name="ROUSSE Thierry" userId="27cdf06e-10da-471d-8304-92109b791e07" providerId="ADAL" clId="{77073AEC-A875-4B0A-A0D8-EC1D2B8D79E6}" dt="2024-04-04T10:22:21.467" v="1172" actId="20577"/>
          <ac:spMkLst>
            <pc:docMk/>
            <pc:sldMk cId="905324621" sldId="452"/>
            <ac:spMk id="4" creationId="{C5C9612C-434D-1EF4-64E0-18052C6274C3}"/>
          </ac:spMkLst>
        </pc:spChg>
        <pc:picChg chg="del">
          <ac:chgData name="ROUSSE Thierry" userId="27cdf06e-10da-471d-8304-92109b791e07" providerId="ADAL" clId="{77073AEC-A875-4B0A-A0D8-EC1D2B8D79E6}" dt="2024-04-04T10:09:03.711" v="573" actId="478"/>
          <ac:picMkLst>
            <pc:docMk/>
            <pc:sldMk cId="905324621" sldId="452"/>
            <ac:picMk id="3" creationId="{7B54E234-1028-AFBA-113B-56EB1C478A27}"/>
          </ac:picMkLst>
        </pc:picChg>
      </pc:sldChg>
      <pc:sldChg chg="add del">
        <pc:chgData name="ROUSSE Thierry" userId="27cdf06e-10da-471d-8304-92109b791e07" providerId="ADAL" clId="{77073AEC-A875-4B0A-A0D8-EC1D2B8D79E6}" dt="2024-04-09T12:54:20.987" v="1583"/>
        <pc:sldMkLst>
          <pc:docMk/>
          <pc:sldMk cId="1829749578" sldId="455"/>
        </pc:sldMkLst>
      </pc:sldChg>
      <pc:sldChg chg="add del">
        <pc:chgData name="ROUSSE Thierry" userId="27cdf06e-10da-471d-8304-92109b791e07" providerId="ADAL" clId="{77073AEC-A875-4B0A-A0D8-EC1D2B8D79E6}" dt="2024-04-09T12:54:11.604" v="1581"/>
        <pc:sldMkLst>
          <pc:docMk/>
          <pc:sldMk cId="2262906930" sldId="455"/>
        </pc:sldMkLst>
      </pc:sldChg>
    </pc:docChg>
  </pc:docChgLst>
  <pc:docChgLst>
    <pc:chgData name="DELLA ROVERE Johanne" userId="S::johanne.dellarovere@epc-groupe.com::61c1fafc-2bc2-411b-89c1-1200b5d0518a" providerId="AD" clId="Web-{2A456BAF-9A94-C050-790C-04C9DECACE63}"/>
    <pc:docChg chg="modSld">
      <pc:chgData name="DELLA ROVERE Johanne" userId="S::johanne.dellarovere@epc-groupe.com::61c1fafc-2bc2-411b-89c1-1200b5d0518a" providerId="AD" clId="Web-{2A456BAF-9A94-C050-790C-04C9DECACE63}" dt="2024-04-09T10:56:22.544" v="49" actId="20577"/>
      <pc:docMkLst>
        <pc:docMk/>
      </pc:docMkLst>
      <pc:sldChg chg="modSp">
        <pc:chgData name="DELLA ROVERE Johanne" userId="S::johanne.dellarovere@epc-groupe.com::61c1fafc-2bc2-411b-89c1-1200b5d0518a" providerId="AD" clId="Web-{2A456BAF-9A94-C050-790C-04C9DECACE63}" dt="2024-04-09T10:56:22.544" v="49" actId="20577"/>
        <pc:sldMkLst>
          <pc:docMk/>
          <pc:sldMk cId="2797483865" sldId="445"/>
        </pc:sldMkLst>
        <pc:spChg chg="mod">
          <ac:chgData name="DELLA ROVERE Johanne" userId="S::johanne.dellarovere@epc-groupe.com::61c1fafc-2bc2-411b-89c1-1200b5d0518a" providerId="AD" clId="Web-{2A456BAF-9A94-C050-790C-04C9DECACE63}" dt="2024-04-09T10:54:08.041" v="15" actId="20577"/>
          <ac:spMkLst>
            <pc:docMk/>
            <pc:sldMk cId="2797483865" sldId="445"/>
            <ac:spMk id="8" creationId="{30D8C117-7847-4422-E05B-0C3F4067E7E9}"/>
          </ac:spMkLst>
        </pc:spChg>
        <pc:spChg chg="mod">
          <ac:chgData name="DELLA ROVERE Johanne" userId="S::johanne.dellarovere@epc-groupe.com::61c1fafc-2bc2-411b-89c1-1200b5d0518a" providerId="AD" clId="Web-{2A456BAF-9A94-C050-790C-04C9DECACE63}" dt="2024-04-09T10:56:22.544" v="49" actId="20577"/>
          <ac:spMkLst>
            <pc:docMk/>
            <pc:sldMk cId="2797483865" sldId="445"/>
            <ac:spMk id="21" creationId="{E4E9BD91-5EE9-E269-7292-469DA5438085}"/>
          </ac:spMkLst>
        </pc:spChg>
      </pc:sldChg>
    </pc:docChg>
  </pc:docChgLst>
  <pc:docChgLst>
    <pc:chgData name="DELLA ROVERE Johanne" userId="S::johanne.dellarovere@epc-groupe.com::61c1fafc-2bc2-411b-89c1-1200b5d0518a" providerId="AD" clId="Web-{262F8A87-A87C-70C8-4DF9-162D73A03375}"/>
    <pc:docChg chg="modSld">
      <pc:chgData name="DELLA ROVERE Johanne" userId="S::johanne.dellarovere@epc-groupe.com::61c1fafc-2bc2-411b-89c1-1200b5d0518a" providerId="AD" clId="Web-{262F8A87-A87C-70C8-4DF9-162D73A03375}" dt="2024-04-09T12:32:00.544" v="3" actId="14100"/>
      <pc:docMkLst>
        <pc:docMk/>
      </pc:docMkLst>
      <pc:sldChg chg="addSp modSp">
        <pc:chgData name="DELLA ROVERE Johanne" userId="S::johanne.dellarovere@epc-groupe.com::61c1fafc-2bc2-411b-89c1-1200b5d0518a" providerId="AD" clId="Web-{262F8A87-A87C-70C8-4DF9-162D73A03375}" dt="2024-04-09T12:32:00.544" v="3" actId="14100"/>
        <pc:sldMkLst>
          <pc:docMk/>
          <pc:sldMk cId="1864381415" sldId="422"/>
        </pc:sldMkLst>
        <pc:picChg chg="add mod">
          <ac:chgData name="DELLA ROVERE Johanne" userId="S::johanne.dellarovere@epc-groupe.com::61c1fafc-2bc2-411b-89c1-1200b5d0518a" providerId="AD" clId="Web-{262F8A87-A87C-70C8-4DF9-162D73A03375}" dt="2024-04-09T12:32:00.544" v="3" actId="14100"/>
          <ac:picMkLst>
            <pc:docMk/>
            <pc:sldMk cId="1864381415" sldId="422"/>
            <ac:picMk id="20" creationId="{B01267B0-0D29-EC9F-BD3C-929D3D19E166}"/>
          </ac:picMkLst>
        </pc:picChg>
      </pc:sldChg>
    </pc:docChg>
  </pc:docChgLst>
  <pc:docChgLst>
    <pc:chgData name="DELLA ROVERE Johanne" userId="S::johanne.dellarovere@epc-groupe.com::61c1fafc-2bc2-411b-89c1-1200b5d0518a" providerId="AD" clId="Web-{FDA0BFF8-DCA3-14F1-F9C7-47525323DEB8}"/>
    <pc:docChg chg="modSld">
      <pc:chgData name="DELLA ROVERE Johanne" userId="S::johanne.dellarovere@epc-groupe.com::61c1fafc-2bc2-411b-89c1-1200b5d0518a" providerId="AD" clId="Web-{FDA0BFF8-DCA3-14F1-F9C7-47525323DEB8}" dt="2024-04-09T12:35:12.524" v="0" actId="1076"/>
      <pc:docMkLst>
        <pc:docMk/>
      </pc:docMkLst>
      <pc:sldChg chg="modSp">
        <pc:chgData name="DELLA ROVERE Johanne" userId="S::johanne.dellarovere@epc-groupe.com::61c1fafc-2bc2-411b-89c1-1200b5d0518a" providerId="AD" clId="Web-{FDA0BFF8-DCA3-14F1-F9C7-47525323DEB8}" dt="2024-04-09T12:35:12.524" v="0" actId="1076"/>
        <pc:sldMkLst>
          <pc:docMk/>
          <pc:sldMk cId="1864381415" sldId="422"/>
        </pc:sldMkLst>
        <pc:picChg chg="mod">
          <ac:chgData name="DELLA ROVERE Johanne" userId="S::johanne.dellarovere@epc-groupe.com::61c1fafc-2bc2-411b-89c1-1200b5d0518a" providerId="AD" clId="Web-{FDA0BFF8-DCA3-14F1-F9C7-47525323DEB8}" dt="2024-04-09T12:35:12.524" v="0" actId="1076"/>
          <ac:picMkLst>
            <pc:docMk/>
            <pc:sldMk cId="1864381415" sldId="422"/>
            <ac:picMk id="20" creationId="{B01267B0-0D29-EC9F-BD3C-929D3D19E166}"/>
          </ac:picMkLst>
        </pc:picChg>
      </pc:sldChg>
    </pc:docChg>
  </pc:docChgLst>
  <pc:docChgLst>
    <pc:chgData name="dawn.goosen@orica.com" userId="S::urn:spo:guest#dawn.goosen@orica.com::" providerId="AD" clId="Web-{6FCA5911-DABC-D304-5690-60D7151F1119}"/>
    <pc:docChg chg="addSld delSld modSld sldOrd">
      <pc:chgData name="dawn.goosen@orica.com" userId="S::urn:spo:guest#dawn.goosen@orica.com::" providerId="AD" clId="Web-{6FCA5911-DABC-D304-5690-60D7151F1119}" dt="2024-03-28T08:09:32.439" v="302"/>
      <pc:docMkLst>
        <pc:docMk/>
      </pc:docMkLst>
      <pc:sldChg chg="addSp delSp ord">
        <pc:chgData name="dawn.goosen@orica.com" userId="S::urn:spo:guest#dawn.goosen@orica.com::" providerId="AD" clId="Web-{6FCA5911-DABC-D304-5690-60D7151F1119}" dt="2024-03-28T08:09:29.673" v="301"/>
        <pc:sldMkLst>
          <pc:docMk/>
          <pc:sldMk cId="1886490822" sldId="442"/>
        </pc:sldMkLst>
        <pc:spChg chg="add del">
          <ac:chgData name="dawn.goosen@orica.com" userId="S::urn:spo:guest#dawn.goosen@orica.com::" providerId="AD" clId="Web-{6FCA5911-DABC-D304-5690-60D7151F1119}" dt="2024-03-28T08:09:29.673" v="301"/>
          <ac:spMkLst>
            <pc:docMk/>
            <pc:sldMk cId="1886490822" sldId="442"/>
            <ac:spMk id="2" creationId="{C1DCC3F1-0B99-D32E-FDF9-181C7519F966}"/>
          </ac:spMkLst>
        </pc:spChg>
      </pc:sldChg>
      <pc:sldChg chg="addSp delSp modSp add del replId">
        <pc:chgData name="dawn.goosen@orica.com" userId="S::urn:spo:guest#dawn.goosen@orica.com::" providerId="AD" clId="Web-{6FCA5911-DABC-D304-5690-60D7151F1119}" dt="2024-03-28T08:09:32.439" v="302"/>
        <pc:sldMkLst>
          <pc:docMk/>
          <pc:sldMk cId="117213427" sldId="450"/>
        </pc:sldMkLst>
        <pc:spChg chg="add del mod">
          <ac:chgData name="dawn.goosen@orica.com" userId="S::urn:spo:guest#dawn.goosen@orica.com::" providerId="AD" clId="Web-{6FCA5911-DABC-D304-5690-60D7151F1119}" dt="2024-03-28T07:48:49.968" v="299"/>
          <ac:spMkLst>
            <pc:docMk/>
            <pc:sldMk cId="117213427" sldId="450"/>
            <ac:spMk id="2" creationId="{C1DCC3F1-0B99-D32E-FDF9-181C7519F966}"/>
          </ac:spMkLst>
        </pc:spChg>
        <pc:spChg chg="mod">
          <ac:chgData name="dawn.goosen@orica.com" userId="S::urn:spo:guest#dawn.goosen@orica.com::" providerId="AD" clId="Web-{6FCA5911-DABC-D304-5690-60D7151F1119}" dt="2024-03-28T07:32:34.782" v="248" actId="20577"/>
          <ac:spMkLst>
            <pc:docMk/>
            <pc:sldMk cId="117213427" sldId="450"/>
            <ac:spMk id="10" creationId="{5C9ABC2C-D079-6BA5-9F84-0675C73EA384}"/>
          </ac:spMkLst>
        </pc:spChg>
        <pc:spChg chg="mod">
          <ac:chgData name="dawn.goosen@orica.com" userId="S::urn:spo:guest#dawn.goosen@orica.com::" providerId="AD" clId="Web-{6FCA5911-DABC-D304-5690-60D7151F1119}" dt="2024-03-28T07:47:24.623" v="292" actId="20577"/>
          <ac:spMkLst>
            <pc:docMk/>
            <pc:sldMk cId="117213427" sldId="450"/>
            <ac:spMk id="22" creationId="{5F056093-9A63-7D18-62F0-7822417564E7}"/>
          </ac:spMkLst>
        </pc:spChg>
      </pc:sldChg>
    </pc:docChg>
  </pc:docChgLst>
  <pc:docChgLst>
    <pc:chgData name="dawn.goosen@orica.com" userId="S::urn:spo:guest#dawn.goosen@orica.com::" providerId="AD" clId="Web-{406F2CF1-8600-977F-CD67-F24F16294A60}"/>
    <pc:docChg chg="modSld">
      <pc:chgData name="dawn.goosen@orica.com" userId="S::urn:spo:guest#dawn.goosen@orica.com::" providerId="AD" clId="Web-{406F2CF1-8600-977F-CD67-F24F16294A60}" dt="2024-03-28T07:11:51.203" v="374" actId="20577"/>
      <pc:docMkLst>
        <pc:docMk/>
      </pc:docMkLst>
      <pc:sldChg chg="modSp">
        <pc:chgData name="dawn.goosen@orica.com" userId="S::urn:spo:guest#dawn.goosen@orica.com::" providerId="AD" clId="Web-{406F2CF1-8600-977F-CD67-F24F16294A60}" dt="2024-03-28T06:56:43.262" v="342" actId="20577"/>
        <pc:sldMkLst>
          <pc:docMk/>
          <pc:sldMk cId="1625845789" sldId="424"/>
        </pc:sldMkLst>
        <pc:spChg chg="mod">
          <ac:chgData name="dawn.goosen@orica.com" userId="S::urn:spo:guest#dawn.goosen@orica.com::" providerId="AD" clId="Web-{406F2CF1-8600-977F-CD67-F24F16294A60}" dt="2024-03-28T06:54:06.462" v="325" actId="20577"/>
          <ac:spMkLst>
            <pc:docMk/>
            <pc:sldMk cId="1625845789" sldId="424"/>
            <ac:spMk id="8" creationId="{5A168D06-42E7-49E6-BB36-038C57BEE3CD}"/>
          </ac:spMkLst>
        </pc:spChg>
        <pc:spChg chg="mod">
          <ac:chgData name="dawn.goosen@orica.com" userId="S::urn:spo:guest#dawn.goosen@orica.com::" providerId="AD" clId="Web-{406F2CF1-8600-977F-CD67-F24F16294A60}" dt="2024-03-28T06:54:17.759" v="326" actId="1076"/>
          <ac:spMkLst>
            <pc:docMk/>
            <pc:sldMk cId="1625845789" sldId="424"/>
            <ac:spMk id="14" creationId="{3D57E8FD-A23E-ACDF-F0B1-B07D30348F06}"/>
          </ac:spMkLst>
        </pc:spChg>
        <pc:spChg chg="mod">
          <ac:chgData name="dawn.goosen@orica.com" userId="S::urn:spo:guest#dawn.goosen@orica.com::" providerId="AD" clId="Web-{406F2CF1-8600-977F-CD67-F24F16294A60}" dt="2024-03-28T06:53:19.211" v="306" actId="1076"/>
          <ac:spMkLst>
            <pc:docMk/>
            <pc:sldMk cId="1625845789" sldId="424"/>
            <ac:spMk id="16" creationId="{5BF2BB7A-A977-1431-84F6-C3C448ACDFCE}"/>
          </ac:spMkLst>
        </pc:spChg>
        <pc:spChg chg="mod">
          <ac:chgData name="dawn.goosen@orica.com" userId="S::urn:spo:guest#dawn.goosen@orica.com::" providerId="AD" clId="Web-{406F2CF1-8600-977F-CD67-F24F16294A60}" dt="2024-03-28T06:56:43.262" v="342" actId="20577"/>
          <ac:spMkLst>
            <pc:docMk/>
            <pc:sldMk cId="1625845789" sldId="424"/>
            <ac:spMk id="19" creationId="{09D89841-3749-170C-F23F-2B41D5BEF828}"/>
          </ac:spMkLst>
        </pc:spChg>
        <pc:spChg chg="mod">
          <ac:chgData name="dawn.goosen@orica.com" userId="S::urn:spo:guest#dawn.goosen@orica.com::" providerId="AD" clId="Web-{406F2CF1-8600-977F-CD67-F24F16294A60}" dt="2024-03-28T06:42:37.775" v="193" actId="20577"/>
          <ac:spMkLst>
            <pc:docMk/>
            <pc:sldMk cId="1625845789" sldId="424"/>
            <ac:spMk id="20" creationId="{62842DB4-D030-E118-E8AD-668C5D0B76CF}"/>
          </ac:spMkLst>
        </pc:spChg>
      </pc:sldChg>
      <pc:sldChg chg="modSp">
        <pc:chgData name="dawn.goosen@orica.com" userId="S::urn:spo:guest#dawn.goosen@orica.com::" providerId="AD" clId="Web-{406F2CF1-8600-977F-CD67-F24F16294A60}" dt="2024-03-28T07:11:51.203" v="374" actId="20577"/>
        <pc:sldMkLst>
          <pc:docMk/>
          <pc:sldMk cId="1774428555" sldId="432"/>
        </pc:sldMkLst>
        <pc:spChg chg="mod">
          <ac:chgData name="dawn.goosen@orica.com" userId="S::urn:spo:guest#dawn.goosen@orica.com::" providerId="AD" clId="Web-{406F2CF1-8600-977F-CD67-F24F16294A60}" dt="2024-03-28T07:11:10.952" v="362" actId="20577"/>
          <ac:spMkLst>
            <pc:docMk/>
            <pc:sldMk cId="1774428555" sldId="432"/>
            <ac:spMk id="23" creationId="{4F07DFEC-3F97-F015-E0D6-672C06355FC9}"/>
          </ac:spMkLst>
        </pc:spChg>
        <pc:spChg chg="mod">
          <ac:chgData name="dawn.goosen@orica.com" userId="S::urn:spo:guest#dawn.goosen@orica.com::" providerId="AD" clId="Web-{406F2CF1-8600-977F-CD67-F24F16294A60}" dt="2024-03-28T07:11:51.203" v="374" actId="20577"/>
          <ac:spMkLst>
            <pc:docMk/>
            <pc:sldMk cId="1774428555" sldId="432"/>
            <ac:spMk id="25" creationId="{F7FDD99E-509B-136B-0C15-C5F30632CF8A}"/>
          </ac:spMkLst>
        </pc:spChg>
      </pc:sldChg>
    </pc:docChg>
  </pc:docChgLst>
  <pc:docChgLst>
    <pc:chgData name="diana.lazarte@orica.com" userId="S::urn:spo:guest#diana.lazarte@orica.com::" providerId="AD" clId="Web-{130B23C4-D359-BE3B-E843-6708F2F8965C}"/>
    <pc:docChg chg="addSld modSld">
      <pc:chgData name="diana.lazarte@orica.com" userId="S::urn:spo:guest#diana.lazarte@orica.com::" providerId="AD" clId="Web-{130B23C4-D359-BE3B-E843-6708F2F8965C}" dt="2024-04-09T15:53:59.061" v="14" actId="1076"/>
      <pc:docMkLst>
        <pc:docMk/>
      </pc:docMkLst>
      <pc:sldChg chg="addSp delSp modSp mod modShow">
        <pc:chgData name="diana.lazarte@orica.com" userId="S::urn:spo:guest#diana.lazarte@orica.com::" providerId="AD" clId="Web-{130B23C4-D359-BE3B-E843-6708F2F8965C}" dt="2024-04-09T15:53:59.061" v="14" actId="1076"/>
        <pc:sldMkLst>
          <pc:docMk/>
          <pc:sldMk cId="643834828" sldId="447"/>
        </pc:sldMkLst>
        <pc:spChg chg="mod">
          <ac:chgData name="diana.lazarte@orica.com" userId="S::urn:spo:guest#diana.lazarte@orica.com::" providerId="AD" clId="Web-{130B23C4-D359-BE3B-E843-6708F2F8965C}" dt="2024-04-09T15:53:59.061" v="14" actId="1076"/>
          <ac:spMkLst>
            <pc:docMk/>
            <pc:sldMk cId="643834828" sldId="447"/>
            <ac:spMk id="3" creationId="{96B8209A-F25C-F033-A303-8A22BCBCCBA5}"/>
          </ac:spMkLst>
        </pc:spChg>
        <pc:picChg chg="del">
          <ac:chgData name="diana.lazarte@orica.com" userId="S::urn:spo:guest#diana.lazarte@orica.com::" providerId="AD" clId="Web-{130B23C4-D359-BE3B-E843-6708F2F8965C}" dt="2024-04-09T15:53:16.138" v="4"/>
          <ac:picMkLst>
            <pc:docMk/>
            <pc:sldMk cId="643834828" sldId="447"/>
            <ac:picMk id="7" creationId="{2F854289-7C16-C016-C9A1-D1E97C78A250}"/>
          </ac:picMkLst>
        </pc:picChg>
        <pc:picChg chg="add mod">
          <ac:chgData name="diana.lazarte@orica.com" userId="S::urn:spo:guest#diana.lazarte@orica.com::" providerId="AD" clId="Web-{130B23C4-D359-BE3B-E843-6708F2F8965C}" dt="2024-04-09T15:53:54.764" v="12" actId="1076"/>
          <ac:picMkLst>
            <pc:docMk/>
            <pc:sldMk cId="643834828" sldId="447"/>
            <ac:picMk id="9" creationId="{25E40124-42AA-7AC5-EE64-37D257E71B02}"/>
          </ac:picMkLst>
        </pc:picChg>
      </pc:sldChg>
      <pc:sldChg chg="add replId">
        <pc:chgData name="diana.lazarte@orica.com" userId="S::urn:spo:guest#diana.lazarte@orica.com::" providerId="AD" clId="Web-{130B23C4-D359-BE3B-E843-6708F2F8965C}" dt="2024-04-09T15:46:33.644" v="0"/>
        <pc:sldMkLst>
          <pc:docMk/>
          <pc:sldMk cId="3362540973" sldId="4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ZA"/>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8A61A44-000A-4B15-91AC-F5D3104219C3}" type="datetimeFigureOut">
              <a:rPr lang="en-ZA" smtClean="0"/>
              <a:pPr/>
              <a:t>2024/04/09</a:t>
            </a:fld>
            <a:endParaRPr lang="en-ZA"/>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ZA"/>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1EEA087-2F96-40E2-A601-D2668EFC5209}" type="slidenum">
              <a:rPr lang="en-ZA" smtClean="0"/>
              <a:pPr/>
              <a:t>‹#›</a:t>
            </a:fld>
            <a:endParaRPr lang="en-ZA"/>
          </a:p>
        </p:txBody>
      </p:sp>
    </p:spTree>
    <p:extLst>
      <p:ext uri="{BB962C8B-B14F-4D97-AF65-F5344CB8AC3E}">
        <p14:creationId xmlns:p14="http://schemas.microsoft.com/office/powerpoint/2010/main" val="292008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ZA"/>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D2EC25A-1CA2-4DCF-8E5C-8132C78A6B57}" type="datetimeFigureOut">
              <a:rPr lang="en-ZA" smtClean="0"/>
              <a:pPr/>
              <a:t>2024/04/09</a:t>
            </a:fld>
            <a:endParaRPr lang="en-ZA"/>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ZA"/>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ZA"/>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CB09894-2217-472B-A039-C00F97EB1AAB}" type="slidenum">
              <a:rPr lang="en-ZA" smtClean="0"/>
              <a:pPr/>
              <a:t>‹#›</a:t>
            </a:fld>
            <a:endParaRPr lang="en-ZA"/>
          </a:p>
        </p:txBody>
      </p:sp>
    </p:spTree>
    <p:extLst>
      <p:ext uri="{BB962C8B-B14F-4D97-AF65-F5344CB8AC3E}">
        <p14:creationId xmlns:p14="http://schemas.microsoft.com/office/powerpoint/2010/main" val="75679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3</a:t>
            </a:fld>
            <a:endParaRPr lang="en-ZA"/>
          </a:p>
        </p:txBody>
      </p:sp>
    </p:spTree>
    <p:extLst>
      <p:ext uri="{BB962C8B-B14F-4D97-AF65-F5344CB8AC3E}">
        <p14:creationId xmlns:p14="http://schemas.microsoft.com/office/powerpoint/2010/main" val="89269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13</a:t>
            </a:fld>
            <a:endParaRPr lang="en-ZA"/>
          </a:p>
        </p:txBody>
      </p:sp>
    </p:spTree>
    <p:extLst>
      <p:ext uri="{BB962C8B-B14F-4D97-AF65-F5344CB8AC3E}">
        <p14:creationId xmlns:p14="http://schemas.microsoft.com/office/powerpoint/2010/main" val="413033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14</a:t>
            </a:fld>
            <a:endParaRPr lang="en-ZA"/>
          </a:p>
        </p:txBody>
      </p:sp>
    </p:spTree>
    <p:extLst>
      <p:ext uri="{BB962C8B-B14F-4D97-AF65-F5344CB8AC3E}">
        <p14:creationId xmlns:p14="http://schemas.microsoft.com/office/powerpoint/2010/main" val="337845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15</a:t>
            </a:fld>
            <a:endParaRPr lang="en-ZA"/>
          </a:p>
        </p:txBody>
      </p:sp>
    </p:spTree>
    <p:extLst>
      <p:ext uri="{BB962C8B-B14F-4D97-AF65-F5344CB8AC3E}">
        <p14:creationId xmlns:p14="http://schemas.microsoft.com/office/powerpoint/2010/main" val="19337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16</a:t>
            </a:fld>
            <a:endParaRPr lang="en-ZA"/>
          </a:p>
        </p:txBody>
      </p:sp>
    </p:spTree>
    <p:extLst>
      <p:ext uri="{BB962C8B-B14F-4D97-AF65-F5344CB8AC3E}">
        <p14:creationId xmlns:p14="http://schemas.microsoft.com/office/powerpoint/2010/main" val="44683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17</a:t>
            </a:fld>
            <a:endParaRPr lang="en-ZA"/>
          </a:p>
        </p:txBody>
      </p:sp>
    </p:spTree>
    <p:extLst>
      <p:ext uri="{BB962C8B-B14F-4D97-AF65-F5344CB8AC3E}">
        <p14:creationId xmlns:p14="http://schemas.microsoft.com/office/powerpoint/2010/main" val="195298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18</a:t>
            </a:fld>
            <a:endParaRPr lang="en-ZA"/>
          </a:p>
        </p:txBody>
      </p:sp>
    </p:spTree>
    <p:extLst>
      <p:ext uri="{BB962C8B-B14F-4D97-AF65-F5344CB8AC3E}">
        <p14:creationId xmlns:p14="http://schemas.microsoft.com/office/powerpoint/2010/main" val="142065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t" latinLnBrk="0" hangingPunct="1">
              <a:spcBef>
                <a:spcPts val="0"/>
              </a:spcBef>
              <a:spcAft>
                <a:spcPts val="0"/>
              </a:spcAft>
            </a:pPr>
            <a:r>
              <a:rPr lang="fr-FR" sz="1200" b="0" i="0" u="none" strike="noStrike" kern="1200">
                <a:solidFill>
                  <a:srgbClr val="00B050"/>
                </a:solidFill>
                <a:effectLst/>
                <a:latin typeface="Montserrat" panose="00000500000000000000" pitchFamily="2" charset="0"/>
                <a:ea typeface="Aptos" panose="020B0004020202020204" pitchFamily="34" charset="0"/>
              </a:rPr>
              <a:t>1 – Supplier or </a:t>
            </a:r>
            <a:r>
              <a:rPr lang="fr-FR" sz="1200" b="0" i="0" u="none" strike="noStrike" kern="1200" err="1">
                <a:solidFill>
                  <a:srgbClr val="00B050"/>
                </a:solidFill>
                <a:effectLst/>
                <a:latin typeface="Montserrat" panose="00000500000000000000" pitchFamily="2" charset="0"/>
                <a:ea typeface="Aptos" panose="020B0004020202020204" pitchFamily="34" charset="0"/>
              </a:rPr>
              <a:t>other</a:t>
            </a:r>
            <a:r>
              <a:rPr lang="fr-FR" sz="1200" b="0" i="0" u="none" strike="noStrike" kern="1200">
                <a:solidFill>
                  <a:srgbClr val="00B050"/>
                </a:solidFill>
                <a:effectLst/>
                <a:latin typeface="Montserrat" panose="00000500000000000000" pitchFamily="2" charset="0"/>
                <a:ea typeface="Aptos" panose="020B0004020202020204" pitchFamily="34" charset="0"/>
              </a:rPr>
              <a:t>: Nadia  / </a:t>
            </a:r>
            <a:r>
              <a:rPr lang="fr-FR" sz="1200" b="0" i="0" u="none" strike="noStrike" kern="1200">
                <a:solidFill>
                  <a:srgbClr val="00B050"/>
                </a:solidFill>
                <a:effectLst/>
                <a:latin typeface="Calibri" panose="020F0502020204030204" pitchFamily="34" charset="0"/>
              </a:rPr>
              <a:t>Martin</a:t>
            </a:r>
            <a:r>
              <a:rPr lang="fr-FR" sz="1200" b="0" i="0" u="none" strike="noStrike" kern="1200">
                <a:solidFill>
                  <a:srgbClr val="00B050"/>
                </a:solidFill>
                <a:effectLst/>
                <a:latin typeface="Montserrat" panose="00000500000000000000" pitchFamily="2" charset="0"/>
              </a:rPr>
              <a:t>, AUSTIN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 N°1</a:t>
            </a:r>
            <a:endParaRPr lang="es-PE" sz="1200" b="0" i="0" u="none" strike="noStrike">
              <a:effectLst/>
              <a:latin typeface="Arial" panose="020B0604020202020204" pitchFamily="34" charset="0"/>
            </a:endParaRPr>
          </a:p>
          <a:p>
            <a:pPr marL="0" algn="l" rtl="0" eaLnBrk="1" fontAlgn="t" latinLnBrk="0" hangingPunct="1">
              <a:spcBef>
                <a:spcPts val="0"/>
              </a:spcBef>
              <a:spcAft>
                <a:spcPts val="0"/>
              </a:spcAft>
            </a:pPr>
            <a:r>
              <a:rPr lang="fr-FR" sz="1200" b="0" i="0" u="none" strike="noStrike" kern="1200">
                <a:solidFill>
                  <a:srgbClr val="00B050"/>
                </a:solidFill>
                <a:effectLst/>
                <a:latin typeface="Montserrat" panose="00000500000000000000" pitchFamily="2" charset="0"/>
                <a:ea typeface="Aptos" panose="020B0004020202020204" pitchFamily="34" charset="0"/>
              </a:rPr>
              <a:t>2 – Raw </a:t>
            </a:r>
            <a:r>
              <a:rPr lang="fr-FR" sz="1200" b="0" i="0" u="none" strike="noStrike" kern="1200" err="1">
                <a:solidFill>
                  <a:srgbClr val="00B050"/>
                </a:solidFill>
                <a:effectLst/>
                <a:latin typeface="Montserrat" panose="00000500000000000000" pitchFamily="2" charset="0"/>
                <a:ea typeface="Aptos" panose="020B0004020202020204" pitchFamily="34" charset="0"/>
              </a:rPr>
              <a:t>Material</a:t>
            </a:r>
            <a:r>
              <a:rPr lang="fr-FR" sz="1200" b="0" i="0" u="none" strike="noStrike" kern="1200">
                <a:solidFill>
                  <a:srgbClr val="00B050"/>
                </a:solidFill>
                <a:effectLst/>
                <a:latin typeface="Montserrat" panose="00000500000000000000" pitchFamily="2" charset="0"/>
                <a:ea typeface="Aptos" panose="020B0004020202020204" pitchFamily="34" charset="0"/>
              </a:rPr>
              <a:t>:  Dawn  / Diana, </a:t>
            </a:r>
            <a:r>
              <a:rPr lang="fr-FR" sz="1200" b="0" i="0" u="none" strike="noStrike" kern="1200">
                <a:solidFill>
                  <a:srgbClr val="00B050"/>
                </a:solidFill>
                <a:effectLst/>
                <a:latin typeface="Montserrat" panose="00000500000000000000" pitchFamily="2" charset="0"/>
              </a:rPr>
              <a:t>ORICA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 N°1</a:t>
            </a:r>
            <a:endParaRPr lang="es-PE" sz="1200" b="0" i="0" u="none" strike="noStrike">
              <a:effectLst/>
              <a:latin typeface="Arial" panose="020B0604020202020204" pitchFamily="34" charset="0"/>
            </a:endParaRPr>
          </a:p>
          <a:p>
            <a:pPr marL="0" algn="l" rtl="0" eaLnBrk="1" fontAlgn="t" latinLnBrk="0" hangingPunct="1">
              <a:spcBef>
                <a:spcPts val="0"/>
              </a:spcBef>
              <a:spcAft>
                <a:spcPts val="0"/>
              </a:spcAft>
            </a:pPr>
            <a:r>
              <a:rPr lang="fr-FR" sz="1200" b="0" i="0" u="none" strike="noStrike" kern="1200">
                <a:solidFill>
                  <a:srgbClr val="000000"/>
                </a:solidFill>
                <a:effectLst/>
                <a:latin typeface="Montserrat" panose="00000500000000000000" pitchFamily="2" charset="0"/>
                <a:ea typeface="Aptos" panose="020B0004020202020204" pitchFamily="34" charset="0"/>
              </a:rPr>
              <a:t>3 – Raw </a:t>
            </a:r>
            <a:r>
              <a:rPr lang="fr-FR" sz="1200" b="0" i="0" u="none" strike="noStrike" kern="1200" err="1">
                <a:solidFill>
                  <a:srgbClr val="000000"/>
                </a:solidFill>
                <a:effectLst/>
                <a:latin typeface="Montserrat" panose="00000500000000000000" pitchFamily="2" charset="0"/>
                <a:ea typeface="Aptos" panose="020B0004020202020204" pitchFamily="34" charset="0"/>
              </a:rPr>
              <a:t>material</a:t>
            </a:r>
            <a:r>
              <a:rPr lang="fr-FR" sz="1200" b="0" i="0" u="none" strike="noStrike" kern="1200">
                <a:solidFill>
                  <a:srgbClr val="000000"/>
                </a:solidFill>
                <a:effectLst/>
                <a:latin typeface="Montserrat" panose="00000500000000000000" pitchFamily="2" charset="0"/>
                <a:ea typeface="Aptos" panose="020B0004020202020204" pitchFamily="34" charset="0"/>
              </a:rPr>
              <a:t> or </a:t>
            </a:r>
            <a:r>
              <a:rPr lang="fr-FR" sz="1200" b="0" i="0" u="none" strike="noStrike" kern="1200" err="1">
                <a:solidFill>
                  <a:srgbClr val="000000"/>
                </a:solidFill>
                <a:effectLst/>
                <a:latin typeface="Montserrat" panose="00000500000000000000" pitchFamily="2" charset="0"/>
                <a:ea typeface="Aptos" panose="020B0004020202020204" pitchFamily="34" charset="0"/>
              </a:rPr>
              <a:t>other</a:t>
            </a:r>
            <a:r>
              <a:rPr lang="fr-FR" sz="1200" b="0" i="0" u="none" strike="noStrike" kern="1200">
                <a:solidFill>
                  <a:srgbClr val="000000"/>
                </a:solidFill>
                <a:effectLst/>
                <a:latin typeface="Montserrat" panose="00000500000000000000" pitchFamily="2" charset="0"/>
                <a:ea typeface="Aptos" panose="020B0004020202020204" pitchFamily="34" charset="0"/>
              </a:rPr>
              <a:t>: </a:t>
            </a:r>
            <a:r>
              <a:rPr lang="fr-FR" sz="1200" b="0" i="0" u="none" strike="noStrike" kern="1200">
                <a:solidFill>
                  <a:srgbClr val="00B050"/>
                </a:solidFill>
                <a:effectLst/>
                <a:latin typeface="Montserrat" panose="00000500000000000000" pitchFamily="2" charset="0"/>
                <a:ea typeface="Aptos" panose="020B0004020202020204" pitchFamily="34" charset="0"/>
              </a:rPr>
              <a:t>Joao  / </a:t>
            </a:r>
            <a:r>
              <a:rPr lang="fr-FR" sz="1200" b="0" i="0" u="none" strike="noStrike" kern="1200">
                <a:solidFill>
                  <a:srgbClr val="00B050"/>
                </a:solidFill>
                <a:effectLst/>
                <a:latin typeface="Calibri" panose="020F0502020204030204" pitchFamily="34" charset="0"/>
              </a:rPr>
              <a:t>Paulo, </a:t>
            </a:r>
            <a:r>
              <a:rPr lang="fr-FR" sz="1200" b="0" i="0" u="none" strike="noStrike" kern="1200" err="1">
                <a:solidFill>
                  <a:srgbClr val="000000"/>
                </a:solidFill>
                <a:effectLst/>
                <a:latin typeface="Montserrat" panose="00000500000000000000" pitchFamily="2" charset="0"/>
              </a:rPr>
              <a:t>looking</a:t>
            </a:r>
            <a:r>
              <a:rPr lang="fr-FR" sz="1200" b="0" i="0" u="none" strike="noStrike" kern="1200">
                <a:solidFill>
                  <a:srgbClr val="000000"/>
                </a:solidFill>
                <a:effectLst/>
                <a:latin typeface="Montserrat" panose="00000500000000000000" pitchFamily="2" charset="0"/>
              </a:rPr>
              <a:t> for a case</a:t>
            </a:r>
            <a:endParaRPr lang="es-PE" sz="1200" b="0" i="0" u="none" strike="noStrike">
              <a:effectLst/>
              <a:latin typeface="Arial" panose="020B0604020202020204" pitchFamily="34" charset="0"/>
            </a:endParaRPr>
          </a:p>
          <a:p>
            <a:pPr marL="0" algn="l" rtl="0" eaLnBrk="1" fontAlgn="t" latinLnBrk="0" hangingPunct="1">
              <a:spcBef>
                <a:spcPts val="0"/>
              </a:spcBef>
              <a:spcAft>
                <a:spcPts val="0"/>
              </a:spcAft>
            </a:pPr>
            <a:r>
              <a:rPr lang="fr-FR" sz="1200" b="0" i="0" u="none" strike="noStrike" kern="1200">
                <a:solidFill>
                  <a:srgbClr val="00B050"/>
                </a:solidFill>
                <a:effectLst/>
                <a:latin typeface="Montserrat" panose="00000500000000000000" pitchFamily="2" charset="0"/>
                <a:ea typeface="Aptos" panose="020B0004020202020204" pitchFamily="34" charset="0"/>
              </a:rPr>
              <a:t>4 – Equipment: Thierry / Johanne, </a:t>
            </a:r>
            <a:r>
              <a:rPr lang="fr-FR" sz="1200" b="0" i="0" u="none" strike="noStrike" kern="1200">
                <a:solidFill>
                  <a:srgbClr val="00B050"/>
                </a:solidFill>
                <a:effectLst/>
                <a:latin typeface="Montserrat" panose="00000500000000000000" pitchFamily="2" charset="0"/>
              </a:rPr>
              <a:t>EPC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a:t>
            </a:r>
            <a:endParaRPr lang="es-PE" sz="1200" b="0" i="0" u="none" strike="noStrike">
              <a:effectLst/>
              <a:latin typeface="Arial" panose="020B0604020202020204" pitchFamily="34" charset="0"/>
            </a:endParaRPr>
          </a:p>
          <a:p>
            <a:pPr marL="0" algn="l" rtl="0" eaLnBrk="1" fontAlgn="t" latinLnBrk="0" hangingPunct="1">
              <a:spcBef>
                <a:spcPts val="0"/>
              </a:spcBef>
              <a:spcAft>
                <a:spcPts val="0"/>
              </a:spcAft>
            </a:pPr>
            <a:r>
              <a:rPr lang="fr-FR" sz="1200" b="0" i="0" u="none" strike="noStrike" kern="1200">
                <a:solidFill>
                  <a:srgbClr val="00B050"/>
                </a:solidFill>
                <a:effectLst/>
                <a:latin typeface="Montserrat" panose="00000500000000000000" pitchFamily="2" charset="0"/>
                <a:ea typeface="Aptos" panose="020B0004020202020204" pitchFamily="34" charset="0"/>
              </a:rPr>
              <a:t>5 – </a:t>
            </a:r>
            <a:r>
              <a:rPr lang="fr-FR" sz="1200" b="0" i="0" u="none" strike="noStrike" kern="1200" err="1">
                <a:solidFill>
                  <a:srgbClr val="00B050"/>
                </a:solidFill>
                <a:effectLst/>
                <a:latin typeface="Montserrat" panose="00000500000000000000" pitchFamily="2" charset="0"/>
                <a:ea typeface="Aptos" panose="020B0004020202020204" pitchFamily="34" charset="0"/>
              </a:rPr>
              <a:t>Organization</a:t>
            </a:r>
            <a:r>
              <a:rPr lang="fr-FR" sz="1200" b="0" i="0" u="none" strike="noStrike" kern="1200">
                <a:solidFill>
                  <a:srgbClr val="00B050"/>
                </a:solidFill>
                <a:effectLst/>
                <a:latin typeface="Montserrat" panose="00000500000000000000" pitchFamily="2" charset="0"/>
                <a:ea typeface="Aptos" panose="020B0004020202020204" pitchFamily="34" charset="0"/>
              </a:rPr>
              <a:t>: Bob / Rob Chapman, </a:t>
            </a:r>
            <a:r>
              <a:rPr lang="fr-FR" sz="1200" b="0" i="0" u="none" strike="noStrike" kern="1200">
                <a:solidFill>
                  <a:srgbClr val="00B050"/>
                </a:solidFill>
                <a:effectLst/>
                <a:latin typeface="Montserrat" panose="00000500000000000000" pitchFamily="2" charset="0"/>
              </a:rPr>
              <a:t>EPC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a:t>
            </a:r>
            <a:endParaRPr lang="es-PE" b="0"/>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20</a:t>
            </a:fld>
            <a:endParaRPr lang="en-ZA"/>
          </a:p>
        </p:txBody>
      </p:sp>
    </p:spTree>
    <p:extLst>
      <p:ext uri="{BB962C8B-B14F-4D97-AF65-F5344CB8AC3E}">
        <p14:creationId xmlns:p14="http://schemas.microsoft.com/office/powerpoint/2010/main" val="65925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rgbClr val="00B050"/>
                </a:solidFill>
                <a:effectLst/>
                <a:latin typeface="Montserrat" panose="00000500000000000000" pitchFamily="2" charset="0"/>
                <a:ea typeface="Aptos" panose="020B0004020202020204" pitchFamily="34" charset="0"/>
              </a:rPr>
              <a:t>2 – Raw </a:t>
            </a:r>
            <a:r>
              <a:rPr lang="fr-FR" sz="1200" b="0" i="0" u="none" strike="noStrike" kern="1200" err="1">
                <a:solidFill>
                  <a:srgbClr val="00B050"/>
                </a:solidFill>
                <a:effectLst/>
                <a:latin typeface="Montserrat" panose="00000500000000000000" pitchFamily="2" charset="0"/>
                <a:ea typeface="Aptos" panose="020B0004020202020204" pitchFamily="34" charset="0"/>
              </a:rPr>
              <a:t>Material</a:t>
            </a:r>
            <a:r>
              <a:rPr lang="fr-FR" sz="1200" b="0" i="0" u="none" strike="noStrike" kern="1200">
                <a:solidFill>
                  <a:srgbClr val="00B050"/>
                </a:solidFill>
                <a:effectLst/>
                <a:latin typeface="Montserrat" panose="00000500000000000000" pitchFamily="2" charset="0"/>
                <a:ea typeface="Aptos" panose="020B0004020202020204" pitchFamily="34" charset="0"/>
              </a:rPr>
              <a:t>:  Dawn  / Diana, </a:t>
            </a:r>
            <a:r>
              <a:rPr lang="fr-FR" sz="1200" b="0" i="0" u="none" strike="noStrike" kern="1200">
                <a:solidFill>
                  <a:srgbClr val="00B050"/>
                </a:solidFill>
                <a:effectLst/>
                <a:latin typeface="Montserrat" panose="00000500000000000000" pitchFamily="2" charset="0"/>
              </a:rPr>
              <a:t>ORICA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 N°1</a:t>
            </a:r>
            <a:endParaRPr lang="es-PE" sz="1200" b="0" i="0" u="none" strike="noStrike">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21</a:t>
            </a:fld>
            <a:endParaRPr lang="en-ZA"/>
          </a:p>
        </p:txBody>
      </p:sp>
    </p:spTree>
    <p:extLst>
      <p:ext uri="{BB962C8B-B14F-4D97-AF65-F5344CB8AC3E}">
        <p14:creationId xmlns:p14="http://schemas.microsoft.com/office/powerpoint/2010/main" val="369491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rgbClr val="00B050"/>
                </a:solidFill>
                <a:effectLst/>
                <a:latin typeface="Montserrat" panose="00000500000000000000" pitchFamily="2" charset="0"/>
                <a:ea typeface="Aptos" panose="020B0004020202020204" pitchFamily="34" charset="0"/>
              </a:rPr>
              <a:t>2 – Raw </a:t>
            </a:r>
            <a:r>
              <a:rPr lang="fr-FR" sz="1200" b="0" i="0" u="none" strike="noStrike" kern="1200" err="1">
                <a:solidFill>
                  <a:srgbClr val="00B050"/>
                </a:solidFill>
                <a:effectLst/>
                <a:latin typeface="Montserrat" panose="00000500000000000000" pitchFamily="2" charset="0"/>
                <a:ea typeface="Aptos" panose="020B0004020202020204" pitchFamily="34" charset="0"/>
              </a:rPr>
              <a:t>Material</a:t>
            </a:r>
            <a:r>
              <a:rPr lang="fr-FR" sz="1200" b="0" i="0" u="none" strike="noStrike" kern="1200">
                <a:solidFill>
                  <a:srgbClr val="00B050"/>
                </a:solidFill>
                <a:effectLst/>
                <a:latin typeface="Montserrat" panose="00000500000000000000" pitchFamily="2" charset="0"/>
                <a:ea typeface="Aptos" panose="020B0004020202020204" pitchFamily="34" charset="0"/>
              </a:rPr>
              <a:t>:  Dawn  / Diana, </a:t>
            </a:r>
            <a:r>
              <a:rPr lang="fr-FR" sz="1200" b="0" i="0" u="none" strike="noStrike" kern="1200">
                <a:solidFill>
                  <a:srgbClr val="00B050"/>
                </a:solidFill>
                <a:effectLst/>
                <a:latin typeface="Montserrat" panose="00000500000000000000" pitchFamily="2" charset="0"/>
              </a:rPr>
              <a:t>ORICA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 N°1</a:t>
            </a:r>
            <a:endParaRPr lang="es-PE" sz="1200" b="0" i="0" u="none" strike="noStrike">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22</a:t>
            </a:fld>
            <a:endParaRPr lang="en-ZA"/>
          </a:p>
        </p:txBody>
      </p:sp>
    </p:spTree>
    <p:extLst>
      <p:ext uri="{BB962C8B-B14F-4D97-AF65-F5344CB8AC3E}">
        <p14:creationId xmlns:p14="http://schemas.microsoft.com/office/powerpoint/2010/main" val="263320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rgbClr val="00B050"/>
                </a:solidFill>
                <a:effectLst/>
                <a:latin typeface="Montserrat" panose="00000500000000000000" pitchFamily="2" charset="0"/>
                <a:ea typeface="Aptos" panose="020B0004020202020204" pitchFamily="34" charset="0"/>
              </a:rPr>
              <a:t>3 – </a:t>
            </a:r>
            <a:r>
              <a:rPr lang="fr-FR" sz="1200" b="0" i="0" u="none" strike="noStrike" kern="1200">
                <a:solidFill>
                  <a:srgbClr val="000000"/>
                </a:solidFill>
                <a:effectLst/>
                <a:latin typeface="Montserrat" panose="00000500000000000000" pitchFamily="2" charset="0"/>
                <a:ea typeface="Aptos" panose="020B0004020202020204" pitchFamily="34" charset="0"/>
              </a:rPr>
              <a:t>Raw </a:t>
            </a:r>
            <a:r>
              <a:rPr lang="fr-FR" sz="1200" b="0" i="0" u="none" strike="noStrike" kern="1200" err="1">
                <a:solidFill>
                  <a:srgbClr val="000000"/>
                </a:solidFill>
                <a:effectLst/>
                <a:latin typeface="Montserrat" panose="00000500000000000000" pitchFamily="2" charset="0"/>
                <a:ea typeface="Aptos" panose="020B0004020202020204" pitchFamily="34" charset="0"/>
              </a:rPr>
              <a:t>material</a:t>
            </a:r>
            <a:r>
              <a:rPr lang="fr-FR" sz="1200" b="0" i="0" u="none" strike="noStrike" kern="1200">
                <a:solidFill>
                  <a:srgbClr val="000000"/>
                </a:solidFill>
                <a:effectLst/>
                <a:latin typeface="Montserrat" panose="00000500000000000000" pitchFamily="2" charset="0"/>
                <a:ea typeface="Aptos" panose="020B0004020202020204" pitchFamily="34" charset="0"/>
              </a:rPr>
              <a:t> or </a:t>
            </a:r>
            <a:r>
              <a:rPr lang="fr-FR" sz="1200" b="0" i="0" u="none" strike="noStrike" kern="1200" err="1">
                <a:solidFill>
                  <a:srgbClr val="000000"/>
                </a:solidFill>
                <a:effectLst/>
                <a:latin typeface="Montserrat" panose="00000500000000000000" pitchFamily="2" charset="0"/>
                <a:ea typeface="Aptos" panose="020B0004020202020204" pitchFamily="34" charset="0"/>
              </a:rPr>
              <a:t>other</a:t>
            </a:r>
            <a:r>
              <a:rPr lang="fr-FR" sz="1200" b="0" i="0" u="none" strike="noStrike" kern="1200">
                <a:solidFill>
                  <a:srgbClr val="000000"/>
                </a:solidFill>
                <a:effectLst/>
                <a:latin typeface="Montserrat" panose="00000500000000000000" pitchFamily="2" charset="0"/>
                <a:ea typeface="Aptos" panose="020B0004020202020204" pitchFamily="34" charset="0"/>
              </a:rPr>
              <a:t>: </a:t>
            </a:r>
            <a:r>
              <a:rPr lang="fr-FR" sz="1200" b="0" i="0" u="none" strike="noStrike" kern="1200">
                <a:solidFill>
                  <a:srgbClr val="00B050"/>
                </a:solidFill>
                <a:effectLst/>
                <a:latin typeface="Montserrat" panose="00000500000000000000" pitchFamily="2" charset="0"/>
                <a:ea typeface="Aptos" panose="020B0004020202020204" pitchFamily="34" charset="0"/>
              </a:rPr>
              <a:t>Joao  / </a:t>
            </a:r>
            <a:r>
              <a:rPr lang="fr-FR" sz="1200" b="0" i="0" u="none" strike="noStrike" kern="1200">
                <a:solidFill>
                  <a:srgbClr val="00B050"/>
                </a:solidFill>
                <a:effectLst/>
                <a:latin typeface="Calibri" panose="020F0502020204030204" pitchFamily="34" charset="0"/>
              </a:rPr>
              <a:t>Paulo, </a:t>
            </a:r>
            <a:r>
              <a:rPr lang="fr-FR" sz="1200" b="0" i="0" u="none" strike="noStrike" kern="1200" err="1">
                <a:solidFill>
                  <a:srgbClr val="000000"/>
                </a:solidFill>
                <a:effectLst/>
                <a:latin typeface="Montserrat" panose="00000500000000000000" pitchFamily="2" charset="0"/>
              </a:rPr>
              <a:t>looking</a:t>
            </a:r>
            <a:r>
              <a:rPr lang="fr-FR" sz="1200" b="0" i="0" u="none" strike="noStrike" kern="1200">
                <a:solidFill>
                  <a:srgbClr val="000000"/>
                </a:solidFill>
                <a:effectLst/>
                <a:latin typeface="Montserrat" panose="00000500000000000000" pitchFamily="2" charset="0"/>
              </a:rPr>
              <a:t> for a case</a:t>
            </a:r>
            <a:endParaRPr lang="es-PE" sz="1200" b="0" i="0" u="none" strike="noStrike">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23</a:t>
            </a:fld>
            <a:endParaRPr lang="en-ZA"/>
          </a:p>
        </p:txBody>
      </p:sp>
    </p:spTree>
    <p:extLst>
      <p:ext uri="{BB962C8B-B14F-4D97-AF65-F5344CB8AC3E}">
        <p14:creationId xmlns:p14="http://schemas.microsoft.com/office/powerpoint/2010/main" val="279862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fr-FR" sz="1200">
                <a:latin typeface="Montserrat"/>
              </a:rPr>
              <a:t>Team: key </a:t>
            </a:r>
            <a:r>
              <a:rPr lang="fr-FR" sz="1200" err="1">
                <a:latin typeface="Montserrat"/>
              </a:rPr>
              <a:t>success</a:t>
            </a:r>
            <a:endParaRPr lang="fr-FR" sz="1200">
              <a:latin typeface="Montserrat"/>
            </a:endParaRPr>
          </a:p>
          <a:p>
            <a:pPr algn="just"/>
            <a:r>
              <a:rPr lang="fr-FR" sz="1200">
                <a:latin typeface="Montserrat"/>
              </a:rPr>
              <a:t>New Format for </a:t>
            </a:r>
            <a:r>
              <a:rPr lang="fr-FR" sz="1200" err="1">
                <a:latin typeface="Montserrat"/>
              </a:rPr>
              <a:t>this</a:t>
            </a:r>
            <a:r>
              <a:rPr lang="fr-FR" sz="1200">
                <a:latin typeface="Montserrat"/>
              </a:rPr>
              <a:t> second session</a:t>
            </a:r>
          </a:p>
          <a:p>
            <a:pPr algn="just"/>
            <a:r>
              <a:rPr lang="fr-FR" sz="1200">
                <a:latin typeface="Montserrat"/>
              </a:rPr>
              <a:t>Best solution </a:t>
            </a:r>
            <a:r>
              <a:rPr lang="fr-FR" sz="1200" err="1">
                <a:latin typeface="Montserrat"/>
              </a:rPr>
              <a:t>will</a:t>
            </a:r>
            <a:r>
              <a:rPr lang="fr-FR" sz="1200">
                <a:latin typeface="Montserrat"/>
              </a:rPr>
              <a:t> </a:t>
            </a:r>
            <a:r>
              <a:rPr lang="fr-FR" sz="1200" err="1">
                <a:latin typeface="Montserrat"/>
              </a:rPr>
              <a:t>be</a:t>
            </a:r>
            <a:r>
              <a:rPr lang="fr-FR" sz="1200">
                <a:latin typeface="Montserrat"/>
              </a:rPr>
              <a:t> </a:t>
            </a:r>
            <a:r>
              <a:rPr lang="fr-FR" sz="1200" err="1">
                <a:latin typeface="Montserrat"/>
              </a:rPr>
              <a:t>our</a:t>
            </a:r>
            <a:r>
              <a:rPr lang="fr-FR" sz="1200">
                <a:latin typeface="Montserrat"/>
              </a:rPr>
              <a:t> solution </a:t>
            </a:r>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4</a:t>
            </a:fld>
            <a:endParaRPr lang="en-ZA"/>
          </a:p>
        </p:txBody>
      </p:sp>
    </p:spTree>
    <p:extLst>
      <p:ext uri="{BB962C8B-B14F-4D97-AF65-F5344CB8AC3E}">
        <p14:creationId xmlns:p14="http://schemas.microsoft.com/office/powerpoint/2010/main" val="228799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rgbClr val="00B050"/>
                </a:solidFill>
                <a:effectLst/>
                <a:latin typeface="Montserrat" panose="00000500000000000000" pitchFamily="2" charset="0"/>
                <a:ea typeface="Aptos" panose="020B0004020202020204" pitchFamily="34" charset="0"/>
              </a:rPr>
              <a:t>4.- Equipment: Thierry / Johanne, </a:t>
            </a:r>
            <a:r>
              <a:rPr lang="fr-FR" sz="1200" b="0" i="0" u="none" strike="noStrike" kern="1200">
                <a:solidFill>
                  <a:srgbClr val="00B050"/>
                </a:solidFill>
                <a:effectLst/>
                <a:latin typeface="Montserrat" panose="00000500000000000000" pitchFamily="2" charset="0"/>
              </a:rPr>
              <a:t>EPC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a:t>
            </a:r>
            <a:endParaRPr lang="es-PE" sz="1200" b="0" i="0" u="none" strike="noStrike">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24</a:t>
            </a:fld>
            <a:endParaRPr lang="en-ZA"/>
          </a:p>
        </p:txBody>
      </p:sp>
    </p:spTree>
    <p:extLst>
      <p:ext uri="{BB962C8B-B14F-4D97-AF65-F5344CB8AC3E}">
        <p14:creationId xmlns:p14="http://schemas.microsoft.com/office/powerpoint/2010/main" val="99453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rgbClr val="00B050"/>
                </a:solidFill>
                <a:effectLst/>
                <a:latin typeface="Montserrat" panose="00000500000000000000" pitchFamily="2" charset="0"/>
                <a:ea typeface="Aptos" panose="020B0004020202020204" pitchFamily="34" charset="0"/>
              </a:rPr>
              <a:t>2 – Raw </a:t>
            </a:r>
            <a:r>
              <a:rPr lang="fr-FR" sz="1200" b="0" i="0" u="none" strike="noStrike" kern="1200" err="1">
                <a:solidFill>
                  <a:srgbClr val="00B050"/>
                </a:solidFill>
                <a:effectLst/>
                <a:latin typeface="Montserrat" panose="00000500000000000000" pitchFamily="2" charset="0"/>
                <a:ea typeface="Aptos" panose="020B0004020202020204" pitchFamily="34" charset="0"/>
              </a:rPr>
              <a:t>Material</a:t>
            </a:r>
            <a:r>
              <a:rPr lang="fr-FR" sz="1200" b="0" i="0" u="none" strike="noStrike" kern="1200">
                <a:solidFill>
                  <a:srgbClr val="00B050"/>
                </a:solidFill>
                <a:effectLst/>
                <a:latin typeface="Montserrat" panose="00000500000000000000" pitchFamily="2" charset="0"/>
                <a:ea typeface="Aptos" panose="020B0004020202020204" pitchFamily="34" charset="0"/>
              </a:rPr>
              <a:t>:  Dawn  / Diana, </a:t>
            </a:r>
            <a:r>
              <a:rPr lang="fr-FR" sz="1200" b="0" i="0" u="none" strike="noStrike" kern="1200">
                <a:solidFill>
                  <a:srgbClr val="00B050"/>
                </a:solidFill>
                <a:effectLst/>
                <a:latin typeface="Montserrat" panose="00000500000000000000" pitchFamily="2" charset="0"/>
              </a:rPr>
              <a:t>ORICA </a:t>
            </a:r>
            <a:r>
              <a:rPr lang="fr-FR" sz="1200" b="0" i="0" u="none" strike="noStrike" kern="1200" err="1">
                <a:solidFill>
                  <a:srgbClr val="00B050"/>
                </a:solidFill>
                <a:effectLst/>
                <a:latin typeface="Montserrat" panose="00000500000000000000" pitchFamily="2" charset="0"/>
              </a:rPr>
              <a:t>Study</a:t>
            </a:r>
            <a:r>
              <a:rPr lang="fr-FR" sz="1200" b="0" i="0" u="none" strike="noStrike" kern="1200">
                <a:solidFill>
                  <a:srgbClr val="00B050"/>
                </a:solidFill>
                <a:effectLst/>
                <a:latin typeface="Montserrat" panose="00000500000000000000" pitchFamily="2" charset="0"/>
              </a:rPr>
              <a:t> Case N°1</a:t>
            </a:r>
            <a:endParaRPr lang="es-PE" sz="1200" b="0" i="0" u="none" strike="noStrike">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25</a:t>
            </a:fld>
            <a:endParaRPr lang="en-ZA"/>
          </a:p>
        </p:txBody>
      </p:sp>
    </p:spTree>
    <p:extLst>
      <p:ext uri="{BB962C8B-B14F-4D97-AF65-F5344CB8AC3E}">
        <p14:creationId xmlns:p14="http://schemas.microsoft.com/office/powerpoint/2010/main" val="143786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t" latinLnBrk="0" hangingPunct="1">
              <a:spcBef>
                <a:spcPts val="0"/>
              </a:spcBef>
              <a:spcAft>
                <a:spcPts val="0"/>
              </a:spcAft>
            </a:pPr>
            <a:endParaRPr lang="es-PE" b="0"/>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27</a:t>
            </a:fld>
            <a:endParaRPr lang="en-ZA"/>
          </a:p>
        </p:txBody>
      </p:sp>
    </p:spTree>
    <p:extLst>
      <p:ext uri="{BB962C8B-B14F-4D97-AF65-F5344CB8AC3E}">
        <p14:creationId xmlns:p14="http://schemas.microsoft.com/office/powerpoint/2010/main" val="187594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t" latinLnBrk="0" hangingPunct="1">
              <a:spcBef>
                <a:spcPts val="0"/>
              </a:spcBef>
              <a:spcAft>
                <a:spcPts val="0"/>
              </a:spcAft>
            </a:pPr>
            <a:endParaRPr lang="es-PE" b="0"/>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28</a:t>
            </a:fld>
            <a:endParaRPr lang="en-ZA"/>
          </a:p>
        </p:txBody>
      </p:sp>
    </p:spTree>
    <p:extLst>
      <p:ext uri="{BB962C8B-B14F-4D97-AF65-F5344CB8AC3E}">
        <p14:creationId xmlns:p14="http://schemas.microsoft.com/office/powerpoint/2010/main" val="376167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28</a:t>
            </a:fld>
            <a:endParaRPr lang="en-ZA"/>
          </a:p>
        </p:txBody>
      </p:sp>
    </p:spTree>
    <p:extLst>
      <p:ext uri="{BB962C8B-B14F-4D97-AF65-F5344CB8AC3E}">
        <p14:creationId xmlns:p14="http://schemas.microsoft.com/office/powerpoint/2010/main" val="5498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fr-FR" sz="1200">
                <a:latin typeface="Montserrat"/>
              </a:rPr>
              <a:t>A </a:t>
            </a:r>
            <a:r>
              <a:rPr lang="fr-FR" sz="1200" err="1">
                <a:latin typeface="Montserrat"/>
              </a:rPr>
              <a:t>special</a:t>
            </a:r>
            <a:r>
              <a:rPr lang="fr-FR" sz="1200">
                <a:latin typeface="Montserrat"/>
              </a:rPr>
              <a:t> WG </a:t>
            </a:r>
            <a:r>
              <a:rPr lang="fr-FR" sz="1200" err="1">
                <a:latin typeface="Montserrat"/>
              </a:rPr>
              <a:t>dedicated</a:t>
            </a:r>
            <a:r>
              <a:rPr lang="fr-FR" sz="1200">
                <a:latin typeface="Montserrat"/>
              </a:rPr>
              <a:t>: Team effort</a:t>
            </a:r>
          </a:p>
          <a:p>
            <a:pPr algn="just"/>
            <a:r>
              <a:rPr lang="fr-FR" sz="1200">
                <a:latin typeface="Montserrat"/>
              </a:rPr>
              <a:t>New Format for </a:t>
            </a:r>
            <a:r>
              <a:rPr lang="fr-FR" sz="1200" err="1">
                <a:latin typeface="Montserrat"/>
              </a:rPr>
              <a:t>this</a:t>
            </a:r>
            <a:r>
              <a:rPr lang="fr-FR" sz="1200">
                <a:latin typeface="Montserrat"/>
              </a:rPr>
              <a:t> second session</a:t>
            </a:r>
          </a:p>
          <a:p>
            <a:pPr algn="just"/>
            <a:r>
              <a:rPr lang="fr-FR" sz="1200">
                <a:latin typeface="Montserrat"/>
              </a:rPr>
              <a:t>	Innovative</a:t>
            </a:r>
          </a:p>
          <a:p>
            <a:pPr algn="just"/>
            <a:r>
              <a:rPr lang="fr-FR" sz="1200">
                <a:latin typeface="Montserrat"/>
              </a:rPr>
              <a:t>	Passion</a:t>
            </a:r>
          </a:p>
          <a:p>
            <a:pPr algn="just"/>
            <a:r>
              <a:rPr lang="fr-FR" sz="1200">
                <a:latin typeface="Montserrat"/>
              </a:rPr>
              <a:t>	Diversity</a:t>
            </a:r>
            <a:endParaRPr lang="es-PE"/>
          </a:p>
          <a:p>
            <a:pPr algn="just"/>
            <a:endParaRPr lang="fr-FR" sz="1200">
              <a:latin typeface="Montserrat"/>
            </a:endParaRPr>
          </a:p>
          <a:p>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5</a:t>
            </a:fld>
            <a:endParaRPr lang="en-ZA"/>
          </a:p>
        </p:txBody>
      </p:sp>
    </p:spTree>
    <p:extLst>
      <p:ext uri="{BB962C8B-B14F-4D97-AF65-F5344CB8AC3E}">
        <p14:creationId xmlns:p14="http://schemas.microsoft.com/office/powerpoint/2010/main" val="381285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fr-FR" sz="1200" b="0">
                <a:solidFill>
                  <a:schemeClr val="tx1">
                    <a:lumMod val="65000"/>
                    <a:lumOff val="35000"/>
                  </a:schemeClr>
                </a:solidFill>
                <a:latin typeface="Montserrat" panose="02000505000000020004" pitchFamily="2" charset="0"/>
                <a:sym typeface="Wingdings" pitchFamily="2" charset="2"/>
              </a:rPr>
              <a:t>Introduction - 5 mn- Thierry</a:t>
            </a:r>
            <a:endParaRPr lang="en-US" b="0"/>
          </a:p>
          <a:p>
            <a:pPr algn="just"/>
            <a:r>
              <a:rPr lang="en-US" sz="1200" b="0">
                <a:solidFill>
                  <a:schemeClr val="tx1">
                    <a:lumMod val="65000"/>
                    <a:lumOff val="35000"/>
                  </a:schemeClr>
                </a:solidFill>
                <a:latin typeface="Montserrat" panose="02000505000000020004" pitchFamily="2" charset="0"/>
              </a:rPr>
              <a:t>Presentation - 25 Minutes - Dawn</a:t>
            </a:r>
          </a:p>
          <a:p>
            <a:pPr algn="just"/>
            <a:r>
              <a:rPr lang="en-US" sz="1200" b="0">
                <a:solidFill>
                  <a:schemeClr val="tx1">
                    <a:lumMod val="65000"/>
                    <a:lumOff val="35000"/>
                  </a:schemeClr>
                </a:solidFill>
                <a:latin typeface="Montserrat" panose="02000505000000020004" pitchFamily="2" charset="0"/>
              </a:rPr>
              <a:t>Instructions for exercise – 5 Minutes Joao</a:t>
            </a:r>
            <a:endParaRPr lang="fr-FR" sz="1200" b="0">
              <a:solidFill>
                <a:schemeClr val="tx1">
                  <a:lumMod val="65000"/>
                  <a:lumOff val="35000"/>
                </a:schemeClr>
              </a:solidFill>
              <a:latin typeface="Montserrat" panose="02000505000000020004" pitchFamily="2" charset="0"/>
            </a:endParaRPr>
          </a:p>
          <a:p>
            <a:pPr algn="just"/>
            <a:r>
              <a:rPr lang="en-US" sz="1200" b="0">
                <a:solidFill>
                  <a:schemeClr val="tx1">
                    <a:lumMod val="65000"/>
                    <a:lumOff val="35000"/>
                  </a:schemeClr>
                </a:solidFill>
                <a:latin typeface="Montserrat" panose="02000505000000020004" pitchFamily="2" charset="0"/>
              </a:rPr>
              <a:t>Exercises - 30 Minutes – 5 leaders/ Facilitators</a:t>
            </a:r>
            <a:endParaRPr lang="fr-FR" sz="1200" b="0">
              <a:solidFill>
                <a:schemeClr val="tx1">
                  <a:lumMod val="65000"/>
                  <a:lumOff val="35000"/>
                </a:schemeClr>
              </a:solidFill>
              <a:latin typeface="Montserrat" panose="02000505000000020004" pitchFamily="2" charset="0"/>
            </a:endParaRPr>
          </a:p>
          <a:p>
            <a:pPr algn="just"/>
            <a:r>
              <a:rPr lang="en-US" sz="1200" b="0">
                <a:solidFill>
                  <a:schemeClr val="tx1">
                    <a:lumMod val="65000"/>
                    <a:lumOff val="35000"/>
                  </a:schemeClr>
                </a:solidFill>
                <a:latin typeface="Montserrat" panose="02000505000000020004" pitchFamily="2" charset="0"/>
              </a:rPr>
              <a:t>Feedback (only highlights!) - 35 Minutes – Each Facilitator</a:t>
            </a:r>
            <a:endParaRPr lang="fr-FR" sz="1200" b="0">
              <a:solidFill>
                <a:schemeClr val="tx1">
                  <a:lumMod val="65000"/>
                  <a:lumOff val="35000"/>
                </a:schemeClr>
              </a:solidFill>
              <a:latin typeface="Montserrat" panose="02000505000000020004" pitchFamily="2" charset="0"/>
            </a:endParaRPr>
          </a:p>
          <a:p>
            <a:pPr algn="just"/>
            <a:r>
              <a:rPr lang="en-US" sz="1200" b="0">
                <a:solidFill>
                  <a:schemeClr val="tx1">
                    <a:lumMod val="65000"/>
                    <a:lumOff val="35000"/>
                  </a:schemeClr>
                </a:solidFill>
                <a:latin typeface="Montserrat" panose="02000505000000020004" pitchFamily="2" charset="0"/>
              </a:rPr>
              <a:t>Discussion &amp; wrap up - 20 Minutes - Bob</a:t>
            </a:r>
            <a:endParaRPr lang="fr-FR" sz="1200" b="0">
              <a:solidFill>
                <a:schemeClr val="tx1">
                  <a:lumMod val="65000"/>
                  <a:lumOff val="35000"/>
                </a:schemeClr>
              </a:solidFill>
              <a:latin typeface="Montserrat" panose="02000505000000020004" pitchFamily="2" charset="0"/>
            </a:endParaRPr>
          </a:p>
          <a:p>
            <a:pPr algn="just"/>
            <a:r>
              <a:rPr lang="fr-FR" altLang="fr-FR" sz="1200" b="0" err="1">
                <a:latin typeface="Montserrat"/>
              </a:rPr>
              <a:t>Closure</a:t>
            </a:r>
            <a:r>
              <a:rPr lang="fr-FR" altLang="fr-FR" sz="1200" b="0">
                <a:solidFill>
                  <a:schemeClr val="tx1">
                    <a:lumMod val="65000"/>
                    <a:lumOff val="35000"/>
                  </a:schemeClr>
                </a:solidFill>
                <a:latin typeface="Montserrat"/>
              </a:rPr>
              <a:t>							 </a:t>
            </a:r>
            <a:endParaRPr lang="fr-FR" altLang="fr-FR" sz="1200" b="0">
              <a:solidFill>
                <a:schemeClr val="tx1">
                  <a:lumMod val="65000"/>
                  <a:lumOff val="35000"/>
                </a:schemeClr>
              </a:solidFill>
              <a:latin typeface="Montserrat" panose="02000505000000020004" pitchFamily="2" charset="0"/>
            </a:endParaRPr>
          </a:p>
          <a:p>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6</a:t>
            </a:fld>
            <a:endParaRPr lang="en-ZA"/>
          </a:p>
        </p:txBody>
      </p:sp>
    </p:spTree>
    <p:extLst>
      <p:ext uri="{BB962C8B-B14F-4D97-AF65-F5344CB8AC3E}">
        <p14:creationId xmlns:p14="http://schemas.microsoft.com/office/powerpoint/2010/main" val="34567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8</a:t>
            </a:fld>
            <a:endParaRPr lang="en-ZA"/>
          </a:p>
        </p:txBody>
      </p:sp>
    </p:spTree>
    <p:extLst>
      <p:ext uri="{BB962C8B-B14F-4D97-AF65-F5344CB8AC3E}">
        <p14:creationId xmlns:p14="http://schemas.microsoft.com/office/powerpoint/2010/main" val="65191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9</a:t>
            </a:fld>
            <a:endParaRPr lang="en-ZA"/>
          </a:p>
        </p:txBody>
      </p:sp>
    </p:spTree>
    <p:extLst>
      <p:ext uri="{BB962C8B-B14F-4D97-AF65-F5344CB8AC3E}">
        <p14:creationId xmlns:p14="http://schemas.microsoft.com/office/powerpoint/2010/main" val="158270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10</a:t>
            </a:fld>
            <a:endParaRPr lang="en-ZA"/>
          </a:p>
        </p:txBody>
      </p:sp>
    </p:spTree>
    <p:extLst>
      <p:ext uri="{BB962C8B-B14F-4D97-AF65-F5344CB8AC3E}">
        <p14:creationId xmlns:p14="http://schemas.microsoft.com/office/powerpoint/2010/main" val="4630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11</a:t>
            </a:fld>
            <a:endParaRPr lang="en-ZA"/>
          </a:p>
        </p:txBody>
      </p:sp>
    </p:spTree>
    <p:extLst>
      <p:ext uri="{BB962C8B-B14F-4D97-AF65-F5344CB8AC3E}">
        <p14:creationId xmlns:p14="http://schemas.microsoft.com/office/powerpoint/2010/main" val="31722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CB09894-2217-472B-A039-C00F97EB1AAB}" type="slidenum">
              <a:rPr lang="en-ZA" smtClean="0"/>
              <a:pPr/>
              <a:t>12</a:t>
            </a:fld>
            <a:endParaRPr lang="en-ZA"/>
          </a:p>
        </p:txBody>
      </p:sp>
    </p:spTree>
    <p:extLst>
      <p:ext uri="{BB962C8B-B14F-4D97-AF65-F5344CB8AC3E}">
        <p14:creationId xmlns:p14="http://schemas.microsoft.com/office/powerpoint/2010/main" val="321033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a:t>ABIMEX October 2018 </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137285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ABIMEX October 2018 </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11782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ABIMEX October 2018 </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167321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ABIMEX October 2018 </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279924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ABIMEX October 2018 </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34802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r>
              <a:rPr lang="en-US"/>
              <a:t>ABIMEX October 2018 </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99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r>
              <a:rPr lang="en-US"/>
              <a:t>ABIMEX October 2018 </a:t>
            </a:r>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389419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r>
              <a:rPr lang="en-US"/>
              <a:t>ABIMEX October 2018 </a:t>
            </a:r>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320903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ABIMEX October 2018 </a:t>
            </a:r>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4482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ABIMEX October 2018 </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12603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ABIMEX October 2018 </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B5B4FD-962B-4673-8212-A302205092A9}" type="slidenum">
              <a:rPr lang="en-ZA" smtClean="0"/>
              <a:pPr/>
              <a:t>‹#›</a:t>
            </a:fld>
            <a:endParaRPr lang="en-ZA"/>
          </a:p>
        </p:txBody>
      </p:sp>
    </p:spTree>
    <p:extLst>
      <p:ext uri="{BB962C8B-B14F-4D97-AF65-F5344CB8AC3E}">
        <p14:creationId xmlns:p14="http://schemas.microsoft.com/office/powerpoint/2010/main" val="72700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ABIMEX October 2018 </a:t>
            </a:r>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5B4FD-962B-4673-8212-A302205092A9}" type="slidenum">
              <a:rPr lang="en-ZA" smtClean="0"/>
              <a:pPr/>
              <a:t>‹#›</a:t>
            </a:fld>
            <a:endParaRPr lang="en-ZA"/>
          </a:p>
        </p:txBody>
      </p:sp>
      <p:sp>
        <p:nvSpPr>
          <p:cNvPr id="8" name="CuadroTexto 7">
            <a:extLst>
              <a:ext uri="{FF2B5EF4-FFF2-40B4-BE49-F238E27FC236}">
                <a16:creationId xmlns:a16="http://schemas.microsoft.com/office/drawing/2014/main" id="{53C36A42-D5DB-03D0-0A0A-F41B66AEEE70}"/>
              </a:ext>
            </a:extLst>
          </p:cNvPr>
          <p:cNvSpPr txBox="1"/>
          <p:nvPr userDrawn="1">
            <p:extLst>
              <p:ext uri="{1162E1C5-73C7-4A58-AE30-91384D911F3F}">
                <p184:classification xmlns:p184="http://schemas.microsoft.com/office/powerpoint/2018/4/main" val="ftr"/>
              </p:ext>
            </p:extLst>
          </p:nvPr>
        </p:nvSpPr>
        <p:spPr>
          <a:xfrm>
            <a:off x="5871337" y="6642100"/>
            <a:ext cx="484188" cy="152400"/>
          </a:xfrm>
          <a:prstGeom prst="rect">
            <a:avLst/>
          </a:prstGeom>
        </p:spPr>
        <p:txBody>
          <a:bodyPr horzOverflow="overflow" lIns="0" tIns="0" rIns="0" bIns="0">
            <a:spAutoFit/>
          </a:bodyPr>
          <a:lstStyle/>
          <a:p>
            <a:pPr algn="l"/>
            <a:r>
              <a:rPr lang="es-PE" sz="1000">
                <a:solidFill>
                  <a:srgbClr val="000000"/>
                </a:solidFill>
                <a:latin typeface="Arial" panose="020B0604020202020204" pitchFamily="34" charset="0"/>
                <a:cs typeface="Arial" panose="020B0604020202020204" pitchFamily="34" charset="0"/>
              </a:rPr>
              <a:t>General</a:t>
            </a:r>
          </a:p>
        </p:txBody>
      </p:sp>
    </p:spTree>
    <p:extLst>
      <p:ext uri="{BB962C8B-B14F-4D97-AF65-F5344CB8AC3E}">
        <p14:creationId xmlns:p14="http://schemas.microsoft.com/office/powerpoint/2010/main" val="36199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Boet\Documents\3.%20SAFEX\3.1%20SAFEX%20Administration\Forms\SAFEX%20logo%20-%20Final%20080325.gif.gi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file:///C:\Users\Boet\Documents\3.%20SAFEX\3.1%20SAFEX%20Administration\Forms\SAFEX%20logo%20-%20Final%20080325.gif.gi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arget="../media/image20.jpeg" Type="http://schemas.openxmlformats.org/officeDocument/2006/relationships/image"/><Relationship Id="rId3" Target="../media/image2.png" Type="http://schemas.openxmlformats.org/officeDocument/2006/relationships/image"/><Relationship Id="rId7" Target="../media/image19.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5" Target="../media/image1.png" Type="http://schemas.openxmlformats.org/officeDocument/2006/relationships/image"/><Relationship Id="rId4" Target="../media/image3.png" Type="http://schemas.openxmlformats.org/officeDocument/2006/relationships/image"/><Relationship Id="rId9" Target="../media/image21.jpeg" Type="http://schemas.openxmlformats.org/officeDocument/2006/relationships/image"/></Relationships>
</file>

<file path=ppt/slides/_rels/slide13.xml.rels><?xml version="1.0" encoding="UTF-8" standalone="yes" ?><Relationships xmlns="http://schemas.openxmlformats.org/package/2006/relationships"><Relationship Id="rId8" Target="../media/image23.png" Type="http://schemas.openxmlformats.org/officeDocument/2006/relationships/image"/><Relationship Id="rId3" Target="../media/image2.png" Type="http://schemas.openxmlformats.org/officeDocument/2006/relationships/image"/><Relationship Id="rId7" Target="../media/image22.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5" Target="../media/image1.png" Type="http://schemas.openxmlformats.org/officeDocument/2006/relationships/image"/><Relationship Id="rId10" Target="../media/image25.jpeg" Type="http://schemas.openxmlformats.org/officeDocument/2006/relationships/image"/><Relationship Id="rId4" Target="../media/image3.png" Type="http://schemas.openxmlformats.org/officeDocument/2006/relationships/image"/><Relationship Id="rId9" Target="../media/image24.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2.xm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11" Type="http://schemas.openxmlformats.org/officeDocument/2006/relationships/image" Target="../media/image30.png"/><Relationship Id="rId5" Type="http://schemas.openxmlformats.org/officeDocument/2006/relationships/image" Target="../media/image1.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28.png"/><Relationship Id="rId1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11" Type="http://schemas.openxmlformats.org/officeDocument/2006/relationships/image" Target="../media/image40.png"/><Relationship Id="rId5" Type="http://schemas.openxmlformats.org/officeDocument/2006/relationships/image" Target="../media/image1.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5.xml"/><Relationship Id="rId16" Type="http://schemas.openxmlformats.org/officeDocument/2006/relationships/image" Target="../media/image55.svg"/><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11" Type="http://schemas.openxmlformats.org/officeDocument/2006/relationships/image" Target="../media/image50.png"/><Relationship Id="rId5" Type="http://schemas.openxmlformats.org/officeDocument/2006/relationships/image" Target="../media/image1.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3.png"/><Relationship Id="rId9" Type="http://schemas.openxmlformats.org/officeDocument/2006/relationships/image" Target="../media/image48.png"/><Relationship Id="rId14" Type="http://schemas.openxmlformats.org/officeDocument/2006/relationships/image" Target="../media/image5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file:///C:\Users\Boet\Documents\3.%20SAFEX\3.1%20SAFEX%20Administration\Forms\SAFEX%20logo%20-%20Final%20080325.gif.gif" TargetMode="External"/><Relationship Id="rId3" Type="http://schemas.openxmlformats.org/officeDocument/2006/relationships/image" Target="../media/image5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57.emf"/></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pn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2.png"/><Relationship Id="rId7"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arget="../media/image64.png" Type="http://schemas.openxmlformats.org/officeDocument/2006/relationships/image"/><Relationship Id="rId3" Target="../media/image2.png" Type="http://schemas.openxmlformats.org/officeDocument/2006/relationships/image"/><Relationship Id="rId7" Target="../media/image63.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5" Target="../media/image1.png" Type="http://schemas.openxmlformats.org/officeDocument/2006/relationships/image"/><Relationship Id="rId4" Target="../media/image3.png" Type="http://schemas.openxmlformats.org/officeDocument/2006/relationships/image"/></Relationships>
</file>

<file path=ppt/slides/_rels/slide24.xml.rels><?xml version="1.0" encoding="UTF-8" standalone="yes" ?><Relationships xmlns="http://schemas.openxmlformats.org/package/2006/relationships"><Relationship Id="rId8" Target="../media/image66.jpeg" Type="http://schemas.openxmlformats.org/officeDocument/2006/relationships/image"/><Relationship Id="rId3" Target="../media/image65.png" Type="http://schemas.openxmlformats.org/officeDocument/2006/relationships/image"/><Relationship Id="rId7" Target="file:///C:\Users\Boet\Documents\3.%20SAFEX\3.1%20SAFEX%20Administration\Forms\SAFEX%20logo%20-%20Final%20080325.gif.gif" TargetMode="External"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6" Target="../media/image1.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2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2.png"/><Relationship Id="rId7"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6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arget="../media/image71.png" Type="http://schemas.openxmlformats.org/officeDocument/2006/relationships/image"/><Relationship Id="rId3" Target="../media/image2.png" Type="http://schemas.openxmlformats.org/officeDocument/2006/relationships/image"/><Relationship Id="rId7" Target="../media/image70.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5" Target="../media/image1.png" Type="http://schemas.openxmlformats.org/officeDocument/2006/relationships/image"/><Relationship Id="rId4" Target="../media/image3.png" Type="http://schemas.openxmlformats.org/officeDocument/2006/relationships/image"/></Relationships>
</file>

<file path=ppt/slides/_rels/slide28.xml.rels><?xml version="1.0" encoding="UTF-8" standalone="yes" ?><Relationships xmlns="http://schemas.openxmlformats.org/package/2006/relationships"><Relationship Id="rId8" Target="../media/image70.jpeg" Type="http://schemas.openxmlformats.org/officeDocument/2006/relationships/image"/><Relationship Id="rId3" Target="../media/image2.png" Type="http://schemas.openxmlformats.org/officeDocument/2006/relationships/image"/><Relationship Id="rId7" Target="../media/image72.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5" Target="../media/image1.png" Type="http://schemas.openxmlformats.org/officeDocument/2006/relationships/image"/><Relationship Id="rId4" Target="../media/image3.pn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file:///C:\Users\Boet\Documents\3.%20SAFEX\3.1%20SAFEX%20Administration\Forms\SAFEX%20logo%20-%20Final%20080325.gif.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arget="../media/image7.jpeg" Type="http://schemas.openxmlformats.org/officeDocument/2006/relationships/image"/><Relationship Id="rId13" Target="../media/image12.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12" Target="../media/image11.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file:///C:\Users\Boet\Documents\3.%20SAFEX\3.1%20SAFEX%20Administration\Forms\SAFEX%20logo%20-%20Final%20080325.gif.gif" TargetMode="External" Type="http://schemas.openxmlformats.org/officeDocument/2006/relationships/image"/><Relationship Id="rId11" Target="../media/image10.png" Type="http://schemas.openxmlformats.org/officeDocument/2006/relationships/image"/><Relationship Id="rId5" Target="../media/image1.png" Type="http://schemas.openxmlformats.org/officeDocument/2006/relationships/image"/><Relationship Id="rId15" Target="../media/image14.png" Type="http://schemas.openxmlformats.org/officeDocument/2006/relationships/image"/><Relationship Id="rId10" Target="../media/image9.jpeg" Type="http://schemas.openxmlformats.org/officeDocument/2006/relationships/image"/><Relationship Id="rId4" Target="../media/image3.png" Type="http://schemas.openxmlformats.org/officeDocument/2006/relationships/image"/><Relationship Id="rId9" Target="../media/image8.jpeg" Type="http://schemas.openxmlformats.org/officeDocument/2006/relationships/image"/><Relationship Id="rId14" Target="../media/image13.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Users\Boet\Documents\3.%20SAFEX\3.1%20SAFEX%20Administration\Forms\SAFEX%20logo%20-%20Final%20080325.gif.gif"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file:///C:\Users\Boet\Documents\3.%20SAFEX\3.1%20SAFEX%20Administration\Forms\SAFEX%20logo%20-%20Final%20080325.gif.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5"/>
          <p:cNvGrpSpPr>
            <a:grpSpLocks/>
          </p:cNvGrpSpPr>
          <p:nvPr/>
        </p:nvGrpSpPr>
        <p:grpSpPr bwMode="auto">
          <a:xfrm>
            <a:off x="0" y="-27384"/>
            <a:ext cx="12192000" cy="3281363"/>
            <a:chOff x="0" y="2057400"/>
            <a:chExt cx="9144000" cy="3280569"/>
          </a:xfrm>
        </p:grpSpPr>
        <p:sp>
          <p:nvSpPr>
            <p:cNvPr id="10248" name="Rectangle 4"/>
            <p:cNvSpPr>
              <a:spLocks noChangeArrowheads="1"/>
            </p:cNvSpPr>
            <p:nvPr/>
          </p:nvSpPr>
          <p:spPr bwMode="auto">
            <a:xfrm>
              <a:off x="0" y="3886200"/>
              <a:ext cx="9144000" cy="1451769"/>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nvGrpSpPr>
            <p:cNvPr id="10249" name="Group 2"/>
            <p:cNvGrpSpPr>
              <a:grpSpLocks/>
            </p:cNvGrpSpPr>
            <p:nvPr/>
          </p:nvGrpSpPr>
          <p:grpSpPr bwMode="auto">
            <a:xfrm>
              <a:off x="0" y="2057400"/>
              <a:ext cx="3810000" cy="2741613"/>
              <a:chOff x="0" y="3854450"/>
              <a:chExt cx="1036638" cy="944563"/>
            </a:xfrm>
          </p:grpSpPr>
          <p:sp>
            <p:nvSpPr>
              <p:cNvPr id="10251" name="Rectangle 6"/>
              <p:cNvSpPr>
                <a:spLocks noChangeArrowheads="1"/>
              </p:cNvSpPr>
              <p:nvPr/>
            </p:nvSpPr>
            <p:spPr bwMode="auto">
              <a:xfrm>
                <a:off x="0" y="3854450"/>
                <a:ext cx="639763" cy="63976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0252" name="Rectangle 7"/>
              <p:cNvSpPr>
                <a:spLocks noChangeArrowheads="1"/>
              </p:cNvSpPr>
              <p:nvPr/>
            </p:nvSpPr>
            <p:spPr bwMode="auto">
              <a:xfrm rot="10800000">
                <a:off x="152400" y="4006850"/>
                <a:ext cx="639763" cy="63976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0253" name="Rectangle 5"/>
              <p:cNvSpPr>
                <a:spLocks noChangeArrowheads="1"/>
              </p:cNvSpPr>
              <p:nvPr/>
            </p:nvSpPr>
            <p:spPr bwMode="auto">
              <a:xfrm>
                <a:off x="304800" y="4159250"/>
                <a:ext cx="731838" cy="63976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pic>
          <p:nvPicPr>
            <p:cNvPr id="10250" name="Picture 9" descr="C:\Users\Boet\Documents\3. SAFEX\3.1 SAFEX Administration\Forms\SAFEX logo - Final 080325.gif.gif"/>
            <p:cNvPicPr>
              <a:picLocks noChangeAspect="1" noChangeArrowheads="1"/>
            </p:cNvPicPr>
            <p:nvPr/>
          </p:nvPicPr>
          <p:blipFill>
            <a:blip r:embed="rId2" r:link="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012943" y="4067397"/>
              <a:ext cx="199565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re 1">
            <a:extLst>
              <a:ext uri="{FF2B5EF4-FFF2-40B4-BE49-F238E27FC236}">
                <a16:creationId xmlns:a16="http://schemas.microsoft.com/office/drawing/2014/main" id="{4EB51FB0-BE44-8D06-EAD3-A173A4372815}"/>
              </a:ext>
            </a:extLst>
          </p:cNvPr>
          <p:cNvSpPr txBox="1">
            <a:spLocks/>
          </p:cNvSpPr>
          <p:nvPr/>
        </p:nvSpPr>
        <p:spPr>
          <a:xfrm>
            <a:off x="3484873" y="2141505"/>
            <a:ext cx="5865718" cy="830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a:solidFill>
                  <a:schemeClr val="bg1"/>
                </a:solidFill>
                <a:latin typeface="Poppins" panose="00000500000000000000" pitchFamily="2" charset="0"/>
                <a:cs typeface="Poppins" panose="00000500000000000000" pitchFamily="2" charset="0"/>
              </a:rPr>
              <a:t>SAFEX Webinar N° 6</a:t>
            </a:r>
            <a:br>
              <a:rPr lang="fr-FR" sz="2400" b="1">
                <a:solidFill>
                  <a:schemeClr val="bg1"/>
                </a:solidFill>
                <a:latin typeface="Poppins" panose="00000500000000000000" pitchFamily="2" charset="0"/>
                <a:cs typeface="Poppins" panose="00000500000000000000" pitchFamily="2" charset="0"/>
              </a:rPr>
            </a:br>
            <a:r>
              <a:rPr lang="fr-FR" sz="2400" b="1">
                <a:solidFill>
                  <a:schemeClr val="bg1"/>
                </a:solidFill>
                <a:latin typeface="Poppins" panose="00000500000000000000" pitchFamily="2" charset="0"/>
                <a:cs typeface="Poppins" panose="00000500000000000000" pitchFamily="2" charset="0"/>
              </a:rPr>
              <a:t>MANAGEMENT OF CHANGE</a:t>
            </a:r>
            <a:endParaRPr lang="fr-FR" sz="1800" b="1">
              <a:solidFill>
                <a:schemeClr val="bg1"/>
              </a:solidFill>
              <a:latin typeface="Poppins" panose="00000500000000000000" pitchFamily="2" charset="0"/>
              <a:cs typeface="Poppins" panose="00000500000000000000" pitchFamily="2" charset="0"/>
            </a:endParaRPr>
          </a:p>
        </p:txBody>
      </p:sp>
      <p:sp>
        <p:nvSpPr>
          <p:cNvPr id="11" name="CuadroTexto 10">
            <a:extLst>
              <a:ext uri="{FF2B5EF4-FFF2-40B4-BE49-F238E27FC236}">
                <a16:creationId xmlns:a16="http://schemas.microsoft.com/office/drawing/2014/main" id="{663C17DA-1F3D-38C8-A2FD-6FD30AEC9B92}"/>
              </a:ext>
            </a:extLst>
          </p:cNvPr>
          <p:cNvSpPr txBox="1"/>
          <p:nvPr/>
        </p:nvSpPr>
        <p:spPr>
          <a:xfrm>
            <a:off x="4456788" y="3429000"/>
            <a:ext cx="3946703" cy="369332"/>
          </a:xfrm>
          <a:prstGeom prst="rect">
            <a:avLst/>
          </a:prstGeom>
          <a:noFill/>
        </p:spPr>
        <p:txBody>
          <a:bodyPr wrap="square" rtlCol="0">
            <a:spAutoFit/>
          </a:bodyPr>
          <a:lstStyle/>
          <a:p>
            <a:pPr algn="ctr"/>
            <a:r>
              <a:rPr lang="es-PE" b="1">
                <a:solidFill>
                  <a:schemeClr val="accent1"/>
                </a:solidFill>
                <a:latin typeface="Montserrat" panose="02000505000000020004" pitchFamily="2" charset="0"/>
              </a:rPr>
              <a:t>April 9th, 2024</a:t>
            </a:r>
          </a:p>
        </p:txBody>
      </p:sp>
      <p:sp>
        <p:nvSpPr>
          <p:cNvPr id="12" name="CuadroTexto 11">
            <a:extLst>
              <a:ext uri="{FF2B5EF4-FFF2-40B4-BE49-F238E27FC236}">
                <a16:creationId xmlns:a16="http://schemas.microsoft.com/office/drawing/2014/main" id="{7DCE19AC-8FED-4E91-3177-557265B9A782}"/>
              </a:ext>
            </a:extLst>
          </p:cNvPr>
          <p:cNvSpPr txBox="1"/>
          <p:nvPr/>
        </p:nvSpPr>
        <p:spPr>
          <a:xfrm>
            <a:off x="3438383" y="3867805"/>
            <a:ext cx="5826508" cy="646331"/>
          </a:xfrm>
          <a:prstGeom prst="rect">
            <a:avLst/>
          </a:prstGeom>
          <a:noFill/>
        </p:spPr>
        <p:txBody>
          <a:bodyPr wrap="square" rtlCol="0">
            <a:spAutoFit/>
          </a:bodyPr>
          <a:lstStyle>
            <a:defPPr>
              <a:defRPr lang="en-US"/>
            </a:defPPr>
            <a:lvl1pPr algn="ctr">
              <a:defRPr sz="1500">
                <a:latin typeface="Montserrat" panose="02000505000000020004" pitchFamily="2" charset="0"/>
              </a:defRPr>
            </a:lvl1pPr>
          </a:lstStyle>
          <a:p>
            <a:r>
              <a:rPr lang="en-US" sz="1800" b="1"/>
              <a:t>America &amp; Europe </a:t>
            </a:r>
            <a:r>
              <a:rPr lang="en-US" sz="1800"/>
              <a:t>– 09:00-11:00 Cleveland Time</a:t>
            </a:r>
          </a:p>
          <a:p>
            <a:r>
              <a:rPr lang="en-US" sz="1800" b="1"/>
              <a:t>Asia &amp; Pacific</a:t>
            </a:r>
            <a:r>
              <a:rPr lang="en-US" sz="1800"/>
              <a:t> – 18:00-20:00 Cleveland Time </a:t>
            </a:r>
            <a:endParaRPr lang="es-PE" sz="1800"/>
          </a:p>
        </p:txBody>
      </p:sp>
      <p:sp>
        <p:nvSpPr>
          <p:cNvPr id="14" name="CuadroTexto 13">
            <a:extLst>
              <a:ext uri="{FF2B5EF4-FFF2-40B4-BE49-F238E27FC236}">
                <a16:creationId xmlns:a16="http://schemas.microsoft.com/office/drawing/2014/main" id="{5784CAE6-94BF-C676-AD2F-E183AD1B0C12}"/>
              </a:ext>
            </a:extLst>
          </p:cNvPr>
          <p:cNvSpPr txBox="1"/>
          <p:nvPr/>
        </p:nvSpPr>
        <p:spPr>
          <a:xfrm>
            <a:off x="2163413" y="4877940"/>
            <a:ext cx="9031637" cy="1754326"/>
          </a:xfrm>
          <a:prstGeom prst="rect">
            <a:avLst/>
          </a:prstGeom>
          <a:noFill/>
        </p:spPr>
        <p:txBody>
          <a:bodyPr wrap="square" lIns="91440" tIns="45720" rIns="91440" bIns="45720" anchor="t">
            <a:spAutoFit/>
          </a:bodyPr>
          <a:lstStyle/>
          <a:p>
            <a:pPr algn="ctr"/>
            <a:r>
              <a:rPr lang="en-ZA" sz="1800">
                <a:latin typeface="Montserrat"/>
              </a:rPr>
              <a:t>Hosted by EPC Groupe, chaired by </a:t>
            </a:r>
            <a:r>
              <a:rPr lang="en-ZA" sz="1800" b="1">
                <a:solidFill>
                  <a:srgbClr val="003399"/>
                </a:solidFill>
                <a:latin typeface="Montserrat"/>
              </a:rPr>
              <a:t>Thierry Rousse</a:t>
            </a:r>
          </a:p>
          <a:p>
            <a:pPr algn="ctr"/>
            <a:endParaRPr lang="en-ZA">
              <a:latin typeface="Montserrat" panose="02000505000000020004" pitchFamily="2" charset="0"/>
            </a:endParaRPr>
          </a:p>
          <a:p>
            <a:pPr algn="ctr"/>
            <a:r>
              <a:rPr lang="en-ZA" sz="1800">
                <a:latin typeface="Montserrat"/>
              </a:rPr>
              <a:t>With a special WG dedicated to MOC </a:t>
            </a:r>
            <a:r>
              <a:rPr lang="en-ZA" b="1">
                <a:solidFill>
                  <a:srgbClr val="003399"/>
                </a:solidFill>
                <a:latin typeface="Montserrat"/>
              </a:rPr>
              <a:t>including:</a:t>
            </a:r>
          </a:p>
          <a:p>
            <a:pPr marL="285750" indent="-285750" algn="ctr">
              <a:buFontTx/>
              <a:buChar char="-"/>
            </a:pPr>
            <a:r>
              <a:rPr lang="en-ZA" b="1">
                <a:solidFill>
                  <a:srgbClr val="003399"/>
                </a:solidFill>
                <a:latin typeface="Montserrat"/>
              </a:rPr>
              <a:t>Dawn Goosen, Nadia Engler, Diana Lazarte, Johanne </a:t>
            </a:r>
            <a:r>
              <a:rPr lang="en-ZA" b="1" err="1">
                <a:solidFill>
                  <a:srgbClr val="003399"/>
                </a:solidFill>
                <a:latin typeface="Montserrat"/>
              </a:rPr>
              <a:t>Dellarovere</a:t>
            </a:r>
            <a:endParaRPr lang="en-ZA" b="1">
              <a:solidFill>
                <a:srgbClr val="003399"/>
              </a:solidFill>
              <a:latin typeface="Montserrat"/>
            </a:endParaRPr>
          </a:p>
          <a:p>
            <a:pPr marL="285750" indent="-285750" algn="ctr">
              <a:buFontTx/>
              <a:buChar char="-"/>
            </a:pPr>
            <a:r>
              <a:rPr lang="en-ZA" b="1">
                <a:solidFill>
                  <a:srgbClr val="003399"/>
                </a:solidFill>
                <a:latin typeface="Montserrat"/>
              </a:rPr>
              <a:t>Paulo Siqueira, Joao Roorda, Joseph Sindane, Bob Woolley</a:t>
            </a:r>
          </a:p>
          <a:p>
            <a:pPr algn="ctr"/>
            <a:endParaRPr lang="es-PE"/>
          </a:p>
        </p:txBody>
      </p:sp>
    </p:spTree>
    <p:extLst>
      <p:ext uri="{BB962C8B-B14F-4D97-AF65-F5344CB8AC3E}">
        <p14:creationId xmlns:p14="http://schemas.microsoft.com/office/powerpoint/2010/main" val="12145567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borrosa de una carretera&#10;&#10;Descripción generada automáticamente">
            <a:extLst>
              <a:ext uri="{FF2B5EF4-FFF2-40B4-BE49-F238E27FC236}">
                <a16:creationId xmlns:a16="http://schemas.microsoft.com/office/drawing/2014/main" id="{E63BA06E-308C-F643-5C38-4F1647F2024F}"/>
              </a:ext>
            </a:extLst>
          </p:cNvPr>
          <p:cNvPicPr>
            <a:picLocks noChangeAspect="1"/>
          </p:cNvPicPr>
          <p:nvPr/>
        </p:nvPicPr>
        <p:blipFill rotWithShape="1">
          <a:blip r:embed="rId3">
            <a:extLst>
              <a:ext uri="{28A0092B-C50C-407E-A947-70E740481C1C}">
                <a14:useLocalDpi xmlns:a14="http://schemas.microsoft.com/office/drawing/2010/main" val="0"/>
              </a:ext>
            </a:extLst>
          </a:blip>
          <a:srcRect l="19324" r="1"/>
          <a:stretch/>
        </p:blipFill>
        <p:spPr>
          <a:xfrm>
            <a:off x="-1950" y="1437266"/>
            <a:ext cx="6626512" cy="5435601"/>
          </a:xfrm>
          <a:prstGeom prst="rect">
            <a:avLst/>
          </a:prstGeom>
        </p:spPr>
      </p:pic>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10</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6" r:link="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OPERATING REALITY</a:t>
            </a:r>
          </a:p>
        </p:txBody>
      </p:sp>
      <p:sp>
        <p:nvSpPr>
          <p:cNvPr id="3" name="Rectángulo: esquinas redondeadas 7">
            <a:extLst>
              <a:ext uri="{FF2B5EF4-FFF2-40B4-BE49-F238E27FC236}">
                <a16:creationId xmlns:a16="http://schemas.microsoft.com/office/drawing/2014/main" id="{8269C026-8CBC-C61A-C931-0306582199B2}"/>
              </a:ext>
            </a:extLst>
          </p:cNvPr>
          <p:cNvSpPr/>
          <p:nvPr/>
        </p:nvSpPr>
        <p:spPr>
          <a:xfrm>
            <a:off x="7499383" y="2087821"/>
            <a:ext cx="3830488" cy="715089"/>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solidFill>
                  <a:prstClr val="black"/>
                </a:solidFill>
                <a:latin typeface="Montserrat" panose="00000500000000000000" pitchFamily="2" charset="0"/>
              </a:rPr>
              <a:t>What keeps us from recognizing change?</a:t>
            </a:r>
          </a:p>
        </p:txBody>
      </p:sp>
      <p:sp>
        <p:nvSpPr>
          <p:cNvPr id="5" name="Marcador de contenido 10">
            <a:extLst>
              <a:ext uri="{FF2B5EF4-FFF2-40B4-BE49-F238E27FC236}">
                <a16:creationId xmlns:a16="http://schemas.microsoft.com/office/drawing/2014/main" id="{26C72CF2-7A49-A47B-4B03-38E0222BFB6D}"/>
              </a:ext>
            </a:extLst>
          </p:cNvPr>
          <p:cNvSpPr>
            <a:spLocks/>
          </p:cNvSpPr>
          <p:nvPr/>
        </p:nvSpPr>
        <p:spPr>
          <a:xfrm>
            <a:off x="7381114" y="3091163"/>
            <a:ext cx="3948757" cy="2123017"/>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US" b="1">
                <a:solidFill>
                  <a:prstClr val="black"/>
                </a:solidFill>
                <a:latin typeface="Montserrat" panose="00000500000000000000" pitchFamily="2" charset="0"/>
              </a:rPr>
              <a:t>Pressure</a:t>
            </a:r>
            <a:r>
              <a:rPr lang="en-US">
                <a:solidFill>
                  <a:prstClr val="black"/>
                </a:solidFill>
                <a:latin typeface="Montserrat" panose="00000500000000000000" pitchFamily="2" charset="0"/>
              </a:rPr>
              <a:t> to perform</a:t>
            </a:r>
          </a:p>
          <a:p>
            <a:pPr marL="285750" indent="-285750">
              <a:lnSpc>
                <a:spcPct val="150000"/>
              </a:lnSpc>
              <a:buFont typeface="Wingdings" panose="05000000000000000000" pitchFamily="2" charset="2"/>
              <a:buChar char="§"/>
            </a:pPr>
            <a:r>
              <a:rPr lang="en-US">
                <a:solidFill>
                  <a:prstClr val="black"/>
                </a:solidFill>
                <a:latin typeface="Montserrat" panose="00000500000000000000" pitchFamily="2" charset="0"/>
              </a:rPr>
              <a:t>Going </a:t>
            </a:r>
            <a:r>
              <a:rPr lang="en-US" b="1">
                <a:solidFill>
                  <a:prstClr val="black"/>
                </a:solidFill>
                <a:latin typeface="Montserrat" panose="00000500000000000000" pitchFamily="2" charset="0"/>
              </a:rPr>
              <a:t>too fast</a:t>
            </a:r>
          </a:p>
          <a:p>
            <a:pPr marL="285750" indent="-285750">
              <a:lnSpc>
                <a:spcPct val="150000"/>
              </a:lnSpc>
              <a:buFont typeface="Wingdings" panose="05000000000000000000" pitchFamily="2" charset="2"/>
              <a:buChar char="§"/>
            </a:pPr>
            <a:r>
              <a:rPr lang="en-US">
                <a:solidFill>
                  <a:prstClr val="black"/>
                </a:solidFill>
                <a:latin typeface="Montserrat" panose="00000500000000000000" pitchFamily="2" charset="0"/>
              </a:rPr>
              <a:t>Lack of </a:t>
            </a:r>
            <a:r>
              <a:rPr lang="en-US" b="1">
                <a:solidFill>
                  <a:prstClr val="black"/>
                </a:solidFill>
                <a:latin typeface="Montserrat" panose="00000500000000000000" pitchFamily="2" charset="0"/>
              </a:rPr>
              <a:t>knowledge</a:t>
            </a:r>
          </a:p>
          <a:p>
            <a:pPr marL="285750" indent="-285750">
              <a:lnSpc>
                <a:spcPct val="150000"/>
              </a:lnSpc>
              <a:buFont typeface="Wingdings" panose="05000000000000000000" pitchFamily="2" charset="2"/>
              <a:buChar char="§"/>
            </a:pPr>
            <a:r>
              <a:rPr lang="en-US">
                <a:solidFill>
                  <a:prstClr val="black"/>
                </a:solidFill>
                <a:latin typeface="Montserrat" panose="00000500000000000000" pitchFamily="2" charset="0"/>
              </a:rPr>
              <a:t>Never happened before</a:t>
            </a:r>
          </a:p>
          <a:p>
            <a:pPr marL="285750" indent="-285750">
              <a:lnSpc>
                <a:spcPct val="150000"/>
              </a:lnSpc>
              <a:buFont typeface="Wingdings" panose="05000000000000000000" pitchFamily="2" charset="2"/>
              <a:buChar char="§"/>
            </a:pPr>
            <a:r>
              <a:rPr lang="en-US">
                <a:solidFill>
                  <a:prstClr val="black"/>
                </a:solidFill>
                <a:latin typeface="Montserrat" panose="00000500000000000000" pitchFamily="2" charset="0"/>
              </a:rPr>
              <a:t>Been doing it forever</a:t>
            </a:r>
            <a:endParaRPr lang="en-CA" b="1">
              <a:solidFill>
                <a:prstClr val="black"/>
              </a:solidFill>
              <a:latin typeface="Montserrat" panose="00000500000000000000" pitchFamily="2" charset="0"/>
            </a:endParaRPr>
          </a:p>
        </p:txBody>
      </p:sp>
    </p:spTree>
    <p:extLst>
      <p:ext uri="{BB962C8B-B14F-4D97-AF65-F5344CB8AC3E}">
        <p14:creationId xmlns:p14="http://schemas.microsoft.com/office/powerpoint/2010/main" val="128186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4E02681A-33B0-85F8-BA9F-1AD6BFAD6D21}"/>
              </a:ext>
            </a:extLst>
          </p:cNvPr>
          <p:cNvSpPr/>
          <p:nvPr/>
        </p:nvSpPr>
        <p:spPr>
          <a:xfrm>
            <a:off x="0" y="1449792"/>
            <a:ext cx="4772025" cy="54082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11</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MANAGEMENT OF CHANGE</a:t>
            </a:r>
          </a:p>
        </p:txBody>
      </p:sp>
      <p:sp>
        <p:nvSpPr>
          <p:cNvPr id="2" name="Marcador de contenido 8">
            <a:extLst>
              <a:ext uri="{FF2B5EF4-FFF2-40B4-BE49-F238E27FC236}">
                <a16:creationId xmlns:a16="http://schemas.microsoft.com/office/drawing/2014/main" id="{F88597CF-8E23-EB53-064B-C95079926CD3}"/>
              </a:ext>
            </a:extLst>
          </p:cNvPr>
          <p:cNvSpPr txBox="1">
            <a:spLocks/>
          </p:cNvSpPr>
          <p:nvPr/>
        </p:nvSpPr>
        <p:spPr>
          <a:xfrm>
            <a:off x="5316258" y="3301477"/>
            <a:ext cx="6172200" cy="2360005"/>
          </a:xfrm>
          <a:prstGeom prst="rect">
            <a:avLst/>
          </a:prstGeom>
          <a:noFill/>
        </p:spPr>
        <p:txBody>
          <a:bodyPr wrap="square">
            <a:spAutoFit/>
          </a:bodyPr>
          <a:lstStyle>
            <a:defPPr>
              <a:defRPr lang="en-US"/>
            </a:defPPr>
            <a:lvl1pPr algn="just" defTabSz="792510">
              <a:lnSpc>
                <a:spcPct val="110000"/>
              </a:lnSpc>
              <a:spcAft>
                <a:spcPts val="642"/>
              </a:spcAft>
              <a:defRPr>
                <a:solidFill>
                  <a:prstClr val="black"/>
                </a:solidFill>
                <a:latin typeface="Montserrat"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CA" b="1">
                <a:solidFill>
                  <a:srgbClr val="003399"/>
                </a:solidFill>
              </a:rPr>
              <a:t>80% of large-scale accidents </a:t>
            </a:r>
            <a:r>
              <a:rPr lang="en-CA"/>
              <a:t>in process industry can be traced back to </a:t>
            </a:r>
            <a:r>
              <a:rPr lang="en-CA" b="1">
                <a:solidFill>
                  <a:schemeClr val="accent2"/>
                </a:solidFill>
              </a:rPr>
              <a:t>improperly managed change</a:t>
            </a:r>
            <a:r>
              <a:rPr lang="en-CA"/>
              <a:t>. </a:t>
            </a:r>
          </a:p>
          <a:p>
            <a:endParaRPr lang="en-CA"/>
          </a:p>
          <a:p>
            <a:r>
              <a:rPr lang="en-CA"/>
              <a:t>Management of change process ensures change </a:t>
            </a:r>
            <a:r>
              <a:rPr lang="en-CA" u="sng"/>
              <a:t>does not inadvertently introduce new risk or hazards.</a:t>
            </a:r>
          </a:p>
        </p:txBody>
      </p:sp>
      <p:sp>
        <p:nvSpPr>
          <p:cNvPr id="3" name="CuadroTexto 4">
            <a:extLst>
              <a:ext uri="{FF2B5EF4-FFF2-40B4-BE49-F238E27FC236}">
                <a16:creationId xmlns:a16="http://schemas.microsoft.com/office/drawing/2014/main" id="{91961994-9BC1-9AAA-DFF8-084D2F3EC032}"/>
              </a:ext>
            </a:extLst>
          </p:cNvPr>
          <p:cNvSpPr txBox="1"/>
          <p:nvPr/>
        </p:nvSpPr>
        <p:spPr>
          <a:xfrm>
            <a:off x="5223575" y="1985206"/>
            <a:ext cx="6357566" cy="1107996"/>
          </a:xfrm>
          <a:prstGeom prst="rect">
            <a:avLst/>
          </a:prstGeom>
          <a:noFill/>
        </p:spPr>
        <p:txBody>
          <a:bodyPr wrap="square">
            <a:spAutoFit/>
          </a:bodyPr>
          <a:lstStyle/>
          <a:p>
            <a:pPr algn="ctr"/>
            <a:r>
              <a:rPr lang="en-CA" sz="6600" b="1">
                <a:solidFill>
                  <a:srgbClr val="003399"/>
                </a:solidFill>
                <a:latin typeface="Aptos" panose="02110004020202020204"/>
              </a:rPr>
              <a:t>CHANGE = RISK </a:t>
            </a:r>
          </a:p>
        </p:txBody>
      </p:sp>
      <p:sp>
        <p:nvSpPr>
          <p:cNvPr id="6" name="TextBox 2">
            <a:extLst>
              <a:ext uri="{FF2B5EF4-FFF2-40B4-BE49-F238E27FC236}">
                <a16:creationId xmlns:a16="http://schemas.microsoft.com/office/drawing/2014/main" id="{74E12E1F-4DF0-5454-4885-92EE854AC16A}"/>
              </a:ext>
            </a:extLst>
          </p:cNvPr>
          <p:cNvSpPr txBox="1"/>
          <p:nvPr/>
        </p:nvSpPr>
        <p:spPr>
          <a:xfrm>
            <a:off x="1379255" y="3861750"/>
            <a:ext cx="3049793" cy="2062103"/>
          </a:xfrm>
          <a:prstGeom prst="rect">
            <a:avLst/>
          </a:prstGeom>
          <a:noFill/>
        </p:spPr>
        <p:txBody>
          <a:bodyPr wrap="square" rtlCol="0" anchor="ctr">
            <a:spAutoFit/>
          </a:bodyPr>
          <a:lstStyle/>
          <a:p>
            <a:pPr algn="r" defTabSz="905256">
              <a:spcAft>
                <a:spcPts val="600"/>
              </a:spcAft>
            </a:pPr>
            <a:r>
              <a:rPr lang="en-US" sz="3200" b="1">
                <a:solidFill>
                  <a:prstClr val="white"/>
                </a:solidFill>
                <a:latin typeface="Poppins" pitchFamily="2" charset="77"/>
                <a:cs typeface="Poppins" pitchFamily="2" charset="77"/>
              </a:rPr>
              <a:t>Why is Management of Change important?</a:t>
            </a:r>
            <a:endParaRPr lang="en-US" sz="3200" b="1">
              <a:solidFill>
                <a:prstClr val="white"/>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160676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092C-B0AB-2AC1-9717-D9FBF92E1189}"/>
            </a:ext>
          </a:extLst>
        </p:cNvPr>
        <p:cNvGrpSpPr/>
        <p:nvPr/>
      </p:nvGrpSpPr>
      <p:grpSpPr>
        <a:xfrm>
          <a:off x="0" y="0"/>
          <a:ext cx="0" cy="0"/>
          <a:chOff x="0" y="0"/>
          <a:chExt cx="0" cy="0"/>
        </a:xfrm>
      </p:grpSpPr>
      <p:sp>
        <p:nvSpPr>
          <p:cNvPr id="22532" name="Slide Number Placeholder 5">
            <a:extLst>
              <a:ext uri="{FF2B5EF4-FFF2-40B4-BE49-F238E27FC236}">
                <a16:creationId xmlns:a16="http://schemas.microsoft.com/office/drawing/2014/main" id="{A29FC39D-5F51-2ABB-BCCE-2DEDEF5690E2}"/>
              </a:ext>
            </a:extLst>
          </p:cNvPr>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12</a:t>
            </a:fld>
            <a:endParaRPr lang="en-GB"/>
          </a:p>
        </p:txBody>
      </p:sp>
      <p:grpSp>
        <p:nvGrpSpPr>
          <p:cNvPr id="13316" name="Group 6">
            <a:extLst>
              <a:ext uri="{FF2B5EF4-FFF2-40B4-BE49-F238E27FC236}">
                <a16:creationId xmlns:a16="http://schemas.microsoft.com/office/drawing/2014/main" id="{336BD4E1-594B-3A6D-F2D4-DECD07A8ED56}"/>
              </a:ext>
            </a:extLst>
          </p:cNvPr>
          <p:cNvGrpSpPr>
            <a:grpSpLocks/>
          </p:cNvGrpSpPr>
          <p:nvPr/>
        </p:nvGrpSpPr>
        <p:grpSpPr bwMode="auto">
          <a:xfrm>
            <a:off x="-2113" y="-23796"/>
            <a:ext cx="12194113" cy="1462088"/>
            <a:chOff x="-6" y="0"/>
            <a:chExt cx="5771" cy="921"/>
          </a:xfrm>
        </p:grpSpPr>
        <p:grpSp>
          <p:nvGrpSpPr>
            <p:cNvPr id="13319" name="Group 7">
              <a:extLst>
                <a:ext uri="{FF2B5EF4-FFF2-40B4-BE49-F238E27FC236}">
                  <a16:creationId xmlns:a16="http://schemas.microsoft.com/office/drawing/2014/main" id="{C0C3113D-3BDD-F2BB-B8AB-E4C9599E48C1}"/>
                </a:ext>
              </a:extLst>
            </p:cNvPr>
            <p:cNvGrpSpPr>
              <a:grpSpLocks/>
            </p:cNvGrpSpPr>
            <p:nvPr/>
          </p:nvGrpSpPr>
          <p:grpSpPr bwMode="auto">
            <a:xfrm>
              <a:off x="845" y="391"/>
              <a:ext cx="3692" cy="528"/>
              <a:chOff x="666" y="2633"/>
              <a:chExt cx="3692" cy="528"/>
            </a:xfrm>
          </p:grpSpPr>
          <p:pic>
            <p:nvPicPr>
              <p:cNvPr id="13327" name="Picture 116">
                <a:extLst>
                  <a:ext uri="{FF2B5EF4-FFF2-40B4-BE49-F238E27FC236}">
                    <a16:creationId xmlns:a16="http://schemas.microsoft.com/office/drawing/2014/main" id="{C29D11A5-E870-CD64-FE99-A56FB8418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a:extLst>
                  <a:ext uri="{FF2B5EF4-FFF2-40B4-BE49-F238E27FC236}">
                    <a16:creationId xmlns:a16="http://schemas.microsoft.com/office/drawing/2014/main" id="{23F5511D-EDF7-673D-E019-630CBAC322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a:extLst>
                <a:ext uri="{FF2B5EF4-FFF2-40B4-BE49-F238E27FC236}">
                  <a16:creationId xmlns:a16="http://schemas.microsoft.com/office/drawing/2014/main" id="{1A89CB5D-DCB2-C59A-12BF-588A6A927BA8}"/>
                </a:ext>
              </a:extLst>
            </p:cNvPr>
            <p:cNvSpPr>
              <a:spLocks noChangeArrowheads="1"/>
            </p:cNvSpPr>
            <p:nvPr/>
          </p:nvSpPr>
          <p:spPr bwMode="auto">
            <a:xfrm>
              <a:off x="-5"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a:extLst>
                <a:ext uri="{FF2B5EF4-FFF2-40B4-BE49-F238E27FC236}">
                  <a16:creationId xmlns:a16="http://schemas.microsoft.com/office/drawing/2014/main" id="{EAF3DC7D-32A2-2912-7450-5BB215AC2E2B}"/>
                </a:ext>
              </a:extLst>
            </p:cNvPr>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a:extLst>
                <a:ext uri="{FF2B5EF4-FFF2-40B4-BE49-F238E27FC236}">
                  <a16:creationId xmlns:a16="http://schemas.microsoft.com/office/drawing/2014/main" id="{8908236C-F205-7132-6E92-4F9B34AF2EE3}"/>
                </a:ext>
              </a:extLst>
            </p:cNvPr>
            <p:cNvGrpSpPr>
              <a:grpSpLocks/>
            </p:cNvGrpSpPr>
            <p:nvPr/>
          </p:nvGrpSpPr>
          <p:grpSpPr bwMode="auto">
            <a:xfrm>
              <a:off x="-6" y="0"/>
              <a:ext cx="659" cy="595"/>
              <a:chOff x="2727" y="1424"/>
              <a:chExt cx="659" cy="595"/>
            </a:xfrm>
          </p:grpSpPr>
          <p:sp>
            <p:nvSpPr>
              <p:cNvPr id="13324" name="Rectangle 6">
                <a:extLst>
                  <a:ext uri="{FF2B5EF4-FFF2-40B4-BE49-F238E27FC236}">
                    <a16:creationId xmlns:a16="http://schemas.microsoft.com/office/drawing/2014/main" id="{58B139D7-3FC2-F9A3-0599-F38E23E44BE0}"/>
                  </a:ext>
                </a:extLst>
              </p:cNvPr>
              <p:cNvSpPr>
                <a:spLocks noChangeArrowheads="1"/>
              </p:cNvSpPr>
              <p:nvPr/>
            </p:nvSpPr>
            <p:spPr bwMode="auto">
              <a:xfrm>
                <a:off x="2727"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a:extLst>
                  <a:ext uri="{FF2B5EF4-FFF2-40B4-BE49-F238E27FC236}">
                    <a16:creationId xmlns:a16="http://schemas.microsoft.com/office/drawing/2014/main" id="{C338BA7B-DF46-C2F8-AB83-E12C91A2AA69}"/>
                  </a:ext>
                </a:extLst>
              </p:cNvPr>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a:extLst>
                  <a:ext uri="{FF2B5EF4-FFF2-40B4-BE49-F238E27FC236}">
                    <a16:creationId xmlns:a16="http://schemas.microsoft.com/office/drawing/2014/main" id="{F7329C36-C5B2-3D18-A865-21A5E4FA1655}"/>
                  </a:ext>
                </a:extLst>
              </p:cNvPr>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a:extLst>
                <a:ext uri="{FF2B5EF4-FFF2-40B4-BE49-F238E27FC236}">
                  <a16:creationId xmlns:a16="http://schemas.microsoft.com/office/drawing/2014/main" id="{13986EB1-E38A-DC8B-3373-B627F478826E}"/>
                </a:ext>
              </a:extLst>
            </p:cNvPr>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2" name="Rectangle 9">
            <a:extLst>
              <a:ext uri="{FF2B5EF4-FFF2-40B4-BE49-F238E27FC236}">
                <a16:creationId xmlns:a16="http://schemas.microsoft.com/office/drawing/2014/main" id="{850915A3-03C8-53EA-093C-2135DE1EB803}"/>
              </a:ext>
            </a:extLst>
          </p:cNvPr>
          <p:cNvSpPr/>
          <p:nvPr/>
        </p:nvSpPr>
        <p:spPr>
          <a:xfrm>
            <a:off x="6238270" y="1713300"/>
            <a:ext cx="5597222" cy="4934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17">
            <a:extLst>
              <a:ext uri="{FF2B5EF4-FFF2-40B4-BE49-F238E27FC236}">
                <a16:creationId xmlns:a16="http://schemas.microsoft.com/office/drawing/2014/main" id="{CA45F5FB-4DA9-5E89-54FA-E05AFB1B092C}"/>
              </a:ext>
            </a:extLst>
          </p:cNvPr>
          <p:cNvPicPr>
            <a:picLocks noChangeAspect="1"/>
          </p:cNvPicPr>
          <p:nvPr/>
        </p:nvPicPr>
        <p:blipFill>
          <a:blip r:embed="rId7"/>
          <a:stretch>
            <a:fillRect/>
          </a:stretch>
        </p:blipFill>
        <p:spPr>
          <a:xfrm>
            <a:off x="8469008" y="5005207"/>
            <a:ext cx="3182361" cy="1549399"/>
          </a:xfrm>
          <a:prstGeom prst="rect">
            <a:avLst/>
          </a:prstGeom>
        </p:spPr>
      </p:pic>
      <p:sp>
        <p:nvSpPr>
          <p:cNvPr id="4" name="Rectangle 9">
            <a:extLst>
              <a:ext uri="{FF2B5EF4-FFF2-40B4-BE49-F238E27FC236}">
                <a16:creationId xmlns:a16="http://schemas.microsoft.com/office/drawing/2014/main" id="{C6189C38-5A84-B744-5C3D-0E7EADF523FF}"/>
              </a:ext>
            </a:extLst>
          </p:cNvPr>
          <p:cNvSpPr/>
          <p:nvPr/>
        </p:nvSpPr>
        <p:spPr>
          <a:xfrm>
            <a:off x="356508" y="1713300"/>
            <a:ext cx="5664252" cy="4934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ontent Placeholder 5">
            <a:extLst>
              <a:ext uri="{FF2B5EF4-FFF2-40B4-BE49-F238E27FC236}">
                <a16:creationId xmlns:a16="http://schemas.microsoft.com/office/drawing/2014/main" id="{4A351863-FD1D-4ED2-38EE-F68C463BBDBB}"/>
              </a:ext>
            </a:extLst>
          </p:cNvPr>
          <p:cNvSpPr>
            <a:spLocks/>
          </p:cNvSpPr>
          <p:nvPr/>
        </p:nvSpPr>
        <p:spPr>
          <a:xfrm>
            <a:off x="431876" y="1854986"/>
            <a:ext cx="5521854" cy="2125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792510">
              <a:lnSpc>
                <a:spcPct val="110000"/>
              </a:lnSpc>
              <a:spcAft>
                <a:spcPts val="642"/>
              </a:spcAft>
            </a:pPr>
            <a:r>
              <a:rPr lang="es-PE" sz="1600">
                <a:latin typeface="Montserrat" panose="00000500000000000000" pitchFamily="2" charset="0"/>
              </a:rPr>
              <a:t>April 2</a:t>
            </a:r>
            <a:r>
              <a:rPr lang="es-PE" sz="1600" baseline="30000">
                <a:latin typeface="Montserrat" panose="00000500000000000000" pitchFamily="2" charset="0"/>
              </a:rPr>
              <a:t>nd</a:t>
            </a:r>
            <a:r>
              <a:rPr lang="es-PE" sz="1600">
                <a:latin typeface="Montserrat" panose="00000500000000000000" pitchFamily="2" charset="0"/>
              </a:rPr>
              <a:t>, 2010</a:t>
            </a:r>
            <a:endParaRPr lang="en-US" sz="1600">
              <a:latin typeface="Montserrat" panose="00000500000000000000" pitchFamily="2" charset="0"/>
            </a:endParaRPr>
          </a:p>
          <a:p>
            <a:pPr algn="just" defTabSz="792510">
              <a:lnSpc>
                <a:spcPct val="110000"/>
              </a:lnSpc>
              <a:spcAft>
                <a:spcPts val="642"/>
              </a:spcAft>
            </a:pPr>
            <a:r>
              <a:rPr lang="en-CA" sz="1600">
                <a:latin typeface="Montserrat" panose="00000500000000000000" pitchFamily="2" charset="0"/>
              </a:rPr>
              <a:t>PETN Dryer building before and after decomposition reaction lead to detonation of PETN, leaving a 3.5 m deep crater.</a:t>
            </a:r>
          </a:p>
          <a:p>
            <a:pPr algn="just" defTabSz="792510">
              <a:lnSpc>
                <a:spcPct val="110000"/>
              </a:lnSpc>
              <a:spcAft>
                <a:spcPts val="642"/>
              </a:spcAft>
            </a:pPr>
            <a:r>
              <a:rPr lang="en-CA" sz="1600" b="1">
                <a:solidFill>
                  <a:schemeClr val="accent2"/>
                </a:solidFill>
                <a:latin typeface="Montserrat" panose="00000500000000000000" pitchFamily="2" charset="0"/>
              </a:rPr>
              <a:t>Change to external supplier not fully considered. 1st batch of PETN – drying started before quality release was issued.</a:t>
            </a:r>
          </a:p>
        </p:txBody>
      </p:sp>
      <p:pic>
        <p:nvPicPr>
          <p:cNvPr id="7" name="Picture 7">
            <a:extLst>
              <a:ext uri="{FF2B5EF4-FFF2-40B4-BE49-F238E27FC236}">
                <a16:creationId xmlns:a16="http://schemas.microsoft.com/office/drawing/2014/main" id="{16DB99CE-01C0-341B-E73A-ED4F9556FC3A}"/>
              </a:ext>
            </a:extLst>
          </p:cNvPr>
          <p:cNvPicPr>
            <a:picLocks noChangeAspect="1"/>
          </p:cNvPicPr>
          <p:nvPr/>
        </p:nvPicPr>
        <p:blipFill rotWithShape="1">
          <a:blip r:embed="rId8"/>
          <a:srcRect l="4683" r="9960" b="12006"/>
          <a:stretch/>
        </p:blipFill>
        <p:spPr>
          <a:xfrm>
            <a:off x="997013" y="4043902"/>
            <a:ext cx="4383241" cy="2427796"/>
          </a:xfrm>
          <a:prstGeom prst="rect">
            <a:avLst/>
          </a:prstGeom>
        </p:spPr>
      </p:pic>
      <p:pic>
        <p:nvPicPr>
          <p:cNvPr id="9" name="Imagen 16">
            <a:extLst>
              <a:ext uri="{FF2B5EF4-FFF2-40B4-BE49-F238E27FC236}">
                <a16:creationId xmlns:a16="http://schemas.microsoft.com/office/drawing/2014/main" id="{2D484FDF-9F3B-79CE-1732-D922A56D891C}"/>
              </a:ext>
            </a:extLst>
          </p:cNvPr>
          <p:cNvPicPr>
            <a:picLocks noChangeAspect="1"/>
          </p:cNvPicPr>
          <p:nvPr/>
        </p:nvPicPr>
        <p:blipFill>
          <a:blip r:embed="rId9"/>
          <a:stretch>
            <a:fillRect/>
          </a:stretch>
        </p:blipFill>
        <p:spPr>
          <a:xfrm>
            <a:off x="6454009" y="3934860"/>
            <a:ext cx="2921064" cy="1486769"/>
          </a:xfrm>
          <a:prstGeom prst="rect">
            <a:avLst/>
          </a:prstGeom>
        </p:spPr>
      </p:pic>
      <p:sp>
        <p:nvSpPr>
          <p:cNvPr id="10" name="Titre 1">
            <a:extLst>
              <a:ext uri="{FF2B5EF4-FFF2-40B4-BE49-F238E27FC236}">
                <a16:creationId xmlns:a16="http://schemas.microsoft.com/office/drawing/2014/main" id="{ABB8E995-C3F7-EAAE-F75B-ECEDD8B9F1E4}"/>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INCIDENT EXAMPLES</a:t>
            </a:r>
          </a:p>
        </p:txBody>
      </p:sp>
      <p:sp>
        <p:nvSpPr>
          <p:cNvPr id="5" name="Content Placeholder 5">
            <a:extLst>
              <a:ext uri="{FF2B5EF4-FFF2-40B4-BE49-F238E27FC236}">
                <a16:creationId xmlns:a16="http://schemas.microsoft.com/office/drawing/2014/main" id="{BA1412E9-9D94-6332-5FE9-FFCF78A0AACE}"/>
              </a:ext>
            </a:extLst>
          </p:cNvPr>
          <p:cNvSpPr>
            <a:spLocks/>
          </p:cNvSpPr>
          <p:nvPr/>
        </p:nvSpPr>
        <p:spPr>
          <a:xfrm>
            <a:off x="6396154" y="1830085"/>
            <a:ext cx="5289721" cy="18542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792510">
              <a:lnSpc>
                <a:spcPct val="110000"/>
              </a:lnSpc>
              <a:spcAft>
                <a:spcPts val="642"/>
              </a:spcAft>
            </a:pPr>
            <a:r>
              <a:rPr lang="en-US" sz="1600">
                <a:latin typeface="Montserrat" panose="00000500000000000000" pitchFamily="2" charset="0"/>
              </a:rPr>
              <a:t>March 9th, 2022</a:t>
            </a:r>
          </a:p>
          <a:p>
            <a:pPr algn="just" defTabSz="792510">
              <a:lnSpc>
                <a:spcPct val="110000"/>
              </a:lnSpc>
              <a:spcAft>
                <a:spcPts val="642"/>
              </a:spcAft>
            </a:pPr>
            <a:r>
              <a:rPr lang="en-US" sz="1600">
                <a:latin typeface="Montserrat" panose="00000500000000000000" pitchFamily="2" charset="0"/>
              </a:rPr>
              <a:t>Explosion took place on the main evaporator of the acetic acid distillation system next to HMX plant (10 kg explosive material)</a:t>
            </a:r>
          </a:p>
          <a:p>
            <a:pPr algn="just" defTabSz="792510">
              <a:lnSpc>
                <a:spcPct val="110000"/>
              </a:lnSpc>
              <a:spcAft>
                <a:spcPts val="642"/>
              </a:spcAft>
            </a:pPr>
            <a:r>
              <a:rPr lang="en-US" sz="1600" b="1">
                <a:solidFill>
                  <a:schemeClr val="accent2"/>
                </a:solidFill>
                <a:latin typeface="Montserrat" panose="00000500000000000000" pitchFamily="2" charset="0"/>
              </a:rPr>
              <a:t>Changes to the installation and procedure did not follow a formal process (HAZOP, MOC). </a:t>
            </a:r>
            <a:endParaRPr lang="en-CA" sz="1600" b="1">
              <a:solidFill>
                <a:schemeClr val="accent2"/>
              </a:solidFill>
              <a:latin typeface="Montserrat" panose="00000500000000000000" pitchFamily="2" charset="0"/>
            </a:endParaRPr>
          </a:p>
        </p:txBody>
      </p:sp>
    </p:spTree>
    <p:extLst>
      <p:ext uri="{BB962C8B-B14F-4D97-AF65-F5344CB8AC3E}">
        <p14:creationId xmlns:p14="http://schemas.microsoft.com/office/powerpoint/2010/main" val="93728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092C-B0AB-2AC1-9717-D9FBF92E1189}"/>
            </a:ext>
          </a:extLst>
        </p:cNvPr>
        <p:cNvGrpSpPr/>
        <p:nvPr/>
      </p:nvGrpSpPr>
      <p:grpSpPr>
        <a:xfrm>
          <a:off x="0" y="0"/>
          <a:ext cx="0" cy="0"/>
          <a:chOff x="0" y="0"/>
          <a:chExt cx="0" cy="0"/>
        </a:xfrm>
      </p:grpSpPr>
      <p:sp>
        <p:nvSpPr>
          <p:cNvPr id="22532" name="Slide Number Placeholder 5">
            <a:extLst>
              <a:ext uri="{FF2B5EF4-FFF2-40B4-BE49-F238E27FC236}">
                <a16:creationId xmlns:a16="http://schemas.microsoft.com/office/drawing/2014/main" id="{A29FC39D-5F51-2ABB-BCCE-2DEDEF5690E2}"/>
              </a:ext>
            </a:extLst>
          </p:cNvPr>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13</a:t>
            </a:fld>
            <a:endParaRPr lang="en-GB"/>
          </a:p>
        </p:txBody>
      </p:sp>
      <p:grpSp>
        <p:nvGrpSpPr>
          <p:cNvPr id="13316" name="Group 6">
            <a:extLst>
              <a:ext uri="{FF2B5EF4-FFF2-40B4-BE49-F238E27FC236}">
                <a16:creationId xmlns:a16="http://schemas.microsoft.com/office/drawing/2014/main" id="{336BD4E1-594B-3A6D-F2D4-DECD07A8ED56}"/>
              </a:ext>
            </a:extLst>
          </p:cNvPr>
          <p:cNvGrpSpPr>
            <a:grpSpLocks/>
          </p:cNvGrpSpPr>
          <p:nvPr/>
        </p:nvGrpSpPr>
        <p:grpSpPr bwMode="auto">
          <a:xfrm>
            <a:off x="-2113" y="-23796"/>
            <a:ext cx="12194113" cy="1462088"/>
            <a:chOff x="-6" y="0"/>
            <a:chExt cx="5771" cy="921"/>
          </a:xfrm>
        </p:grpSpPr>
        <p:grpSp>
          <p:nvGrpSpPr>
            <p:cNvPr id="13319" name="Group 7">
              <a:extLst>
                <a:ext uri="{FF2B5EF4-FFF2-40B4-BE49-F238E27FC236}">
                  <a16:creationId xmlns:a16="http://schemas.microsoft.com/office/drawing/2014/main" id="{C0C3113D-3BDD-F2BB-B8AB-E4C9599E48C1}"/>
                </a:ext>
              </a:extLst>
            </p:cNvPr>
            <p:cNvGrpSpPr>
              <a:grpSpLocks/>
            </p:cNvGrpSpPr>
            <p:nvPr/>
          </p:nvGrpSpPr>
          <p:grpSpPr bwMode="auto">
            <a:xfrm>
              <a:off x="845" y="391"/>
              <a:ext cx="3692" cy="528"/>
              <a:chOff x="666" y="2633"/>
              <a:chExt cx="3692" cy="528"/>
            </a:xfrm>
          </p:grpSpPr>
          <p:pic>
            <p:nvPicPr>
              <p:cNvPr id="13327" name="Picture 116">
                <a:extLst>
                  <a:ext uri="{FF2B5EF4-FFF2-40B4-BE49-F238E27FC236}">
                    <a16:creationId xmlns:a16="http://schemas.microsoft.com/office/drawing/2014/main" id="{C29D11A5-E870-CD64-FE99-A56FB8418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a:extLst>
                  <a:ext uri="{FF2B5EF4-FFF2-40B4-BE49-F238E27FC236}">
                    <a16:creationId xmlns:a16="http://schemas.microsoft.com/office/drawing/2014/main" id="{23F5511D-EDF7-673D-E019-630CBAC322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a:extLst>
                <a:ext uri="{FF2B5EF4-FFF2-40B4-BE49-F238E27FC236}">
                  <a16:creationId xmlns:a16="http://schemas.microsoft.com/office/drawing/2014/main" id="{1A89CB5D-DCB2-C59A-12BF-588A6A927BA8}"/>
                </a:ext>
              </a:extLst>
            </p:cNvPr>
            <p:cNvSpPr>
              <a:spLocks noChangeArrowheads="1"/>
            </p:cNvSpPr>
            <p:nvPr/>
          </p:nvSpPr>
          <p:spPr bwMode="auto">
            <a:xfrm>
              <a:off x="-5"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a:extLst>
                <a:ext uri="{FF2B5EF4-FFF2-40B4-BE49-F238E27FC236}">
                  <a16:creationId xmlns:a16="http://schemas.microsoft.com/office/drawing/2014/main" id="{EAF3DC7D-32A2-2912-7450-5BB215AC2E2B}"/>
                </a:ext>
              </a:extLst>
            </p:cNvPr>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a:extLst>
                <a:ext uri="{FF2B5EF4-FFF2-40B4-BE49-F238E27FC236}">
                  <a16:creationId xmlns:a16="http://schemas.microsoft.com/office/drawing/2014/main" id="{8908236C-F205-7132-6E92-4F9B34AF2EE3}"/>
                </a:ext>
              </a:extLst>
            </p:cNvPr>
            <p:cNvGrpSpPr>
              <a:grpSpLocks/>
            </p:cNvGrpSpPr>
            <p:nvPr/>
          </p:nvGrpSpPr>
          <p:grpSpPr bwMode="auto">
            <a:xfrm>
              <a:off x="-6" y="0"/>
              <a:ext cx="659" cy="595"/>
              <a:chOff x="2727" y="1424"/>
              <a:chExt cx="659" cy="595"/>
            </a:xfrm>
          </p:grpSpPr>
          <p:sp>
            <p:nvSpPr>
              <p:cNvPr id="13324" name="Rectangle 6">
                <a:extLst>
                  <a:ext uri="{FF2B5EF4-FFF2-40B4-BE49-F238E27FC236}">
                    <a16:creationId xmlns:a16="http://schemas.microsoft.com/office/drawing/2014/main" id="{58B139D7-3FC2-F9A3-0599-F38E23E44BE0}"/>
                  </a:ext>
                </a:extLst>
              </p:cNvPr>
              <p:cNvSpPr>
                <a:spLocks noChangeArrowheads="1"/>
              </p:cNvSpPr>
              <p:nvPr/>
            </p:nvSpPr>
            <p:spPr bwMode="auto">
              <a:xfrm>
                <a:off x="2727"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a:extLst>
                  <a:ext uri="{FF2B5EF4-FFF2-40B4-BE49-F238E27FC236}">
                    <a16:creationId xmlns:a16="http://schemas.microsoft.com/office/drawing/2014/main" id="{C338BA7B-DF46-C2F8-AB83-E12C91A2AA69}"/>
                  </a:ext>
                </a:extLst>
              </p:cNvPr>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a:extLst>
                  <a:ext uri="{FF2B5EF4-FFF2-40B4-BE49-F238E27FC236}">
                    <a16:creationId xmlns:a16="http://schemas.microsoft.com/office/drawing/2014/main" id="{F7329C36-C5B2-3D18-A865-21A5E4FA1655}"/>
                  </a:ext>
                </a:extLst>
              </p:cNvPr>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a:extLst>
                <a:ext uri="{FF2B5EF4-FFF2-40B4-BE49-F238E27FC236}">
                  <a16:creationId xmlns:a16="http://schemas.microsoft.com/office/drawing/2014/main" id="{13986EB1-E38A-DC8B-3373-B627F478826E}"/>
                </a:ext>
              </a:extLst>
            </p:cNvPr>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2" name="Rectangle 9">
            <a:extLst>
              <a:ext uri="{FF2B5EF4-FFF2-40B4-BE49-F238E27FC236}">
                <a16:creationId xmlns:a16="http://schemas.microsoft.com/office/drawing/2014/main" id="{850915A3-03C8-53EA-093C-2135DE1EB803}"/>
              </a:ext>
            </a:extLst>
          </p:cNvPr>
          <p:cNvSpPr/>
          <p:nvPr/>
        </p:nvSpPr>
        <p:spPr>
          <a:xfrm>
            <a:off x="6238270" y="1713300"/>
            <a:ext cx="5597222" cy="4934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9">
            <a:extLst>
              <a:ext uri="{FF2B5EF4-FFF2-40B4-BE49-F238E27FC236}">
                <a16:creationId xmlns:a16="http://schemas.microsoft.com/office/drawing/2014/main" id="{C6189C38-5A84-B744-5C3D-0E7EADF523FF}"/>
              </a:ext>
            </a:extLst>
          </p:cNvPr>
          <p:cNvSpPr/>
          <p:nvPr/>
        </p:nvSpPr>
        <p:spPr>
          <a:xfrm>
            <a:off x="356508" y="1713300"/>
            <a:ext cx="5664252" cy="49343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itre 1">
            <a:extLst>
              <a:ext uri="{FF2B5EF4-FFF2-40B4-BE49-F238E27FC236}">
                <a16:creationId xmlns:a16="http://schemas.microsoft.com/office/drawing/2014/main" id="{ABB8E995-C3F7-EAAE-F75B-ECEDD8B9F1E4}"/>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INCIDENT EXAMPLES</a:t>
            </a:r>
          </a:p>
        </p:txBody>
      </p:sp>
      <p:sp>
        <p:nvSpPr>
          <p:cNvPr id="5" name="Content Placeholder 2">
            <a:extLst>
              <a:ext uri="{FF2B5EF4-FFF2-40B4-BE49-F238E27FC236}">
                <a16:creationId xmlns:a16="http://schemas.microsoft.com/office/drawing/2014/main" id="{12C8AB71-5D03-CF13-9C16-8A526AA09CC1}"/>
              </a:ext>
            </a:extLst>
          </p:cNvPr>
          <p:cNvSpPr txBox="1">
            <a:spLocks/>
          </p:cNvSpPr>
          <p:nvPr/>
        </p:nvSpPr>
        <p:spPr>
          <a:xfrm>
            <a:off x="453375" y="1814167"/>
            <a:ext cx="5470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792510" fontAlgn="auto">
              <a:lnSpc>
                <a:spcPct val="110000"/>
              </a:lnSpc>
              <a:spcBef>
                <a:spcPts val="1000"/>
              </a:spcBef>
              <a:spcAft>
                <a:spcPts val="642"/>
              </a:spcAft>
              <a:buClrTx/>
              <a:buSzTx/>
              <a:buNone/>
              <a:tabLst/>
              <a:defRPr/>
            </a:pPr>
            <a:r>
              <a:rPr lang="en-US" sz="1600">
                <a:latin typeface="Montserrat" panose="00000500000000000000" pitchFamily="2" charset="0"/>
              </a:rPr>
              <a:t>January 14</a:t>
            </a:r>
            <a:r>
              <a:rPr lang="en-US" sz="1600" baseline="30000">
                <a:latin typeface="Montserrat" panose="00000500000000000000" pitchFamily="2" charset="0"/>
              </a:rPr>
              <a:t>th</a:t>
            </a:r>
            <a:r>
              <a:rPr lang="en-US" sz="1600">
                <a:latin typeface="Montserrat" panose="00000500000000000000" pitchFamily="2" charset="0"/>
              </a:rPr>
              <a:t>, 2021</a:t>
            </a:r>
          </a:p>
          <a:p>
            <a:pPr marL="0" marR="0" lvl="0" indent="0" algn="just" defTabSz="792510" fontAlgn="auto">
              <a:lnSpc>
                <a:spcPct val="110000"/>
              </a:lnSpc>
              <a:spcBef>
                <a:spcPts val="1000"/>
              </a:spcBef>
              <a:spcAft>
                <a:spcPts val="642"/>
              </a:spcAft>
              <a:buClrTx/>
              <a:buSzTx/>
              <a:buNone/>
              <a:tabLst/>
              <a:defRPr/>
            </a:pPr>
            <a:r>
              <a:rPr lang="en-US" sz="1600">
                <a:latin typeface="Montserrat" panose="00000500000000000000" pitchFamily="2" charset="0"/>
              </a:rPr>
              <a:t>During the standard procedure of burning waste </a:t>
            </a:r>
            <a:r>
              <a:rPr lang="en-US" sz="1600" err="1">
                <a:latin typeface="Montserrat" panose="00000500000000000000" pitchFamily="2" charset="0"/>
              </a:rPr>
              <a:t>cartridged</a:t>
            </a:r>
            <a:r>
              <a:rPr lang="en-US" sz="1600">
                <a:latin typeface="Montserrat" panose="00000500000000000000" pitchFamily="2" charset="0"/>
              </a:rPr>
              <a:t> emulsion explosives there was an explosion (160 kg </a:t>
            </a:r>
            <a:r>
              <a:rPr lang="en-US" sz="1600" err="1">
                <a:latin typeface="Montserrat" panose="00000500000000000000" pitchFamily="2" charset="0"/>
              </a:rPr>
              <a:t>cartridged</a:t>
            </a:r>
            <a:r>
              <a:rPr lang="en-US" sz="1600">
                <a:latin typeface="Montserrat" panose="00000500000000000000" pitchFamily="2" charset="0"/>
              </a:rPr>
              <a:t> emulsion explosives).</a:t>
            </a:r>
          </a:p>
          <a:p>
            <a:pPr marL="0" marR="0" lvl="0" indent="0" algn="just" defTabSz="792510" fontAlgn="auto">
              <a:lnSpc>
                <a:spcPct val="110000"/>
              </a:lnSpc>
              <a:spcBef>
                <a:spcPts val="1000"/>
              </a:spcBef>
              <a:spcAft>
                <a:spcPts val="642"/>
              </a:spcAft>
              <a:buClrTx/>
              <a:buSzTx/>
              <a:buNone/>
              <a:tabLst/>
              <a:defRPr/>
            </a:pPr>
            <a:r>
              <a:rPr lang="en-US" sz="1600" b="1">
                <a:solidFill>
                  <a:schemeClr val="accent2"/>
                </a:solidFill>
                <a:latin typeface="Montserrat" panose="00000500000000000000" pitchFamily="2" charset="0"/>
              </a:rPr>
              <a:t>Changes to the quantity of explosive waste being burned.</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p:txBody>
      </p:sp>
      <p:pic>
        <p:nvPicPr>
          <p:cNvPr id="11" name="Imagen 3">
            <a:extLst>
              <a:ext uri="{FF2B5EF4-FFF2-40B4-BE49-F238E27FC236}">
                <a16:creationId xmlns:a16="http://schemas.microsoft.com/office/drawing/2014/main" id="{E2E8B1AB-F2CD-D3C8-AC93-FDB78E2E2BC4}"/>
              </a:ext>
            </a:extLst>
          </p:cNvPr>
          <p:cNvPicPr>
            <a:picLocks noChangeAspect="1"/>
          </p:cNvPicPr>
          <p:nvPr/>
        </p:nvPicPr>
        <p:blipFill>
          <a:blip r:embed="rId7"/>
          <a:stretch>
            <a:fillRect/>
          </a:stretch>
        </p:blipFill>
        <p:spPr>
          <a:xfrm>
            <a:off x="974782" y="4022724"/>
            <a:ext cx="4342102" cy="2406289"/>
          </a:xfrm>
          <a:prstGeom prst="rect">
            <a:avLst/>
          </a:prstGeom>
        </p:spPr>
      </p:pic>
      <p:sp>
        <p:nvSpPr>
          <p:cNvPr id="12" name="Content Placeholder 2">
            <a:extLst>
              <a:ext uri="{FF2B5EF4-FFF2-40B4-BE49-F238E27FC236}">
                <a16:creationId xmlns:a16="http://schemas.microsoft.com/office/drawing/2014/main" id="{CA87CD51-E05D-CA06-6702-64DAF90C1410}"/>
              </a:ext>
            </a:extLst>
          </p:cNvPr>
          <p:cNvSpPr txBox="1">
            <a:spLocks/>
          </p:cNvSpPr>
          <p:nvPr/>
        </p:nvSpPr>
        <p:spPr>
          <a:xfrm>
            <a:off x="6309441" y="1823544"/>
            <a:ext cx="5429184" cy="4351338"/>
          </a:xfrm>
          <a:prstGeom prst="rect">
            <a:avLst/>
          </a:prstGeom>
        </p:spPr>
        <p:txBody>
          <a:bodyPr vert="horz" lIns="91440" tIns="45720" rIns="91440" bIns="45720" rtlCol="0">
            <a:normAutofit/>
          </a:bodyPr>
          <a:lstStyle>
            <a:defPPr>
              <a:defRPr lang="en-US"/>
            </a:defPPr>
            <a:lvl1pPr marR="0" lvl="0" indent="0" algn="just" defTabSz="792510" fontAlgn="auto">
              <a:lnSpc>
                <a:spcPct val="110000"/>
              </a:lnSpc>
              <a:spcBef>
                <a:spcPts val="1000"/>
              </a:spcBef>
              <a:spcAft>
                <a:spcPts val="642"/>
              </a:spcAft>
              <a:buClrTx/>
              <a:buSzTx/>
              <a:buFont typeface="Arial" panose="020B0604020202020204" pitchFamily="34" charset="0"/>
              <a:buNone/>
              <a:tabLst/>
              <a:defRPr sz="1600">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July 29</a:t>
            </a:r>
            <a:r>
              <a:rPr lang="en-US" baseline="30000"/>
              <a:t>th</a:t>
            </a:r>
            <a:r>
              <a:rPr lang="en-US"/>
              <a:t>, 2004</a:t>
            </a:r>
          </a:p>
          <a:p>
            <a:r>
              <a:rPr lang="en-US"/>
              <a:t>Maintenance contractor checking engine oil level on MMU was fatally injured when another MMU impacted the MMU he was working on. </a:t>
            </a:r>
          </a:p>
          <a:p>
            <a:r>
              <a:rPr lang="en-US" b="1">
                <a:solidFill>
                  <a:schemeClr val="accent2"/>
                </a:solidFill>
              </a:rPr>
              <a:t>Change in layout leaded to more congestion and insufficient space to turn and exit.</a:t>
            </a:r>
            <a:endParaRPr lang="en-CA" b="1">
              <a:solidFill>
                <a:schemeClr val="accent2"/>
              </a:solidFill>
            </a:endParaRPr>
          </a:p>
        </p:txBody>
      </p:sp>
      <p:pic>
        <p:nvPicPr>
          <p:cNvPr id="13" name="Imagen 12">
            <a:extLst>
              <a:ext uri="{FF2B5EF4-FFF2-40B4-BE49-F238E27FC236}">
                <a16:creationId xmlns:a16="http://schemas.microsoft.com/office/drawing/2014/main" id="{C1664B71-8AFA-B67C-36B2-B3202304290F}"/>
              </a:ext>
            </a:extLst>
          </p:cNvPr>
          <p:cNvPicPr>
            <a:picLocks noChangeAspect="1"/>
          </p:cNvPicPr>
          <p:nvPr/>
        </p:nvPicPr>
        <p:blipFill>
          <a:blip r:embed="rId8"/>
          <a:stretch>
            <a:fillRect/>
          </a:stretch>
        </p:blipFill>
        <p:spPr>
          <a:xfrm>
            <a:off x="6367377" y="4022724"/>
            <a:ext cx="3216585" cy="2352556"/>
          </a:xfrm>
          <a:prstGeom prst="rect">
            <a:avLst/>
          </a:prstGeom>
        </p:spPr>
      </p:pic>
      <p:pic>
        <p:nvPicPr>
          <p:cNvPr id="14" name="Imagen 10">
            <a:extLst>
              <a:ext uri="{FF2B5EF4-FFF2-40B4-BE49-F238E27FC236}">
                <a16:creationId xmlns:a16="http://schemas.microsoft.com/office/drawing/2014/main" id="{7EC384BF-DDCE-1FC5-4361-93FF28543796}"/>
              </a:ext>
            </a:extLst>
          </p:cNvPr>
          <p:cNvPicPr>
            <a:picLocks noChangeAspect="1"/>
          </p:cNvPicPr>
          <p:nvPr/>
        </p:nvPicPr>
        <p:blipFill rotWithShape="1">
          <a:blip r:embed="rId9"/>
          <a:srcRect b="26840"/>
          <a:stretch/>
        </p:blipFill>
        <p:spPr>
          <a:xfrm>
            <a:off x="9720031" y="4032227"/>
            <a:ext cx="1834251" cy="1003297"/>
          </a:xfrm>
          <a:prstGeom prst="rect">
            <a:avLst/>
          </a:prstGeom>
        </p:spPr>
      </p:pic>
      <p:pic>
        <p:nvPicPr>
          <p:cNvPr id="15" name="Imagen 19">
            <a:extLst>
              <a:ext uri="{FF2B5EF4-FFF2-40B4-BE49-F238E27FC236}">
                <a16:creationId xmlns:a16="http://schemas.microsoft.com/office/drawing/2014/main" id="{1C114F85-4DA3-D25D-315C-FB0A6F949FFA}"/>
              </a:ext>
            </a:extLst>
          </p:cNvPr>
          <p:cNvPicPr>
            <a:picLocks noChangeAspect="1"/>
          </p:cNvPicPr>
          <p:nvPr/>
        </p:nvPicPr>
        <p:blipFill rotWithShape="1">
          <a:blip r:embed="rId10"/>
          <a:srcRect t="13544" b="13023"/>
          <a:stretch/>
        </p:blipFill>
        <p:spPr>
          <a:xfrm>
            <a:off x="9720031" y="5128121"/>
            <a:ext cx="1842181" cy="1233084"/>
          </a:xfrm>
          <a:prstGeom prst="rect">
            <a:avLst/>
          </a:prstGeom>
        </p:spPr>
      </p:pic>
    </p:spTree>
    <p:extLst>
      <p:ext uri="{BB962C8B-B14F-4D97-AF65-F5344CB8AC3E}">
        <p14:creationId xmlns:p14="http://schemas.microsoft.com/office/powerpoint/2010/main" val="209904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4E02681A-33B0-85F8-BA9F-1AD6BFAD6D21}"/>
              </a:ext>
            </a:extLst>
          </p:cNvPr>
          <p:cNvSpPr/>
          <p:nvPr/>
        </p:nvSpPr>
        <p:spPr>
          <a:xfrm>
            <a:off x="0" y="1449792"/>
            <a:ext cx="4772025" cy="54082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14</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MANAGEMENT OF CHANGE</a:t>
            </a:r>
          </a:p>
        </p:txBody>
      </p:sp>
      <p:sp>
        <p:nvSpPr>
          <p:cNvPr id="2" name="Marcador de contenido 8">
            <a:extLst>
              <a:ext uri="{FF2B5EF4-FFF2-40B4-BE49-F238E27FC236}">
                <a16:creationId xmlns:a16="http://schemas.microsoft.com/office/drawing/2014/main" id="{F88597CF-8E23-EB53-064B-C95079926CD3}"/>
              </a:ext>
            </a:extLst>
          </p:cNvPr>
          <p:cNvSpPr txBox="1">
            <a:spLocks/>
          </p:cNvSpPr>
          <p:nvPr/>
        </p:nvSpPr>
        <p:spPr>
          <a:xfrm>
            <a:off x="5126182" y="1598870"/>
            <a:ext cx="6757003" cy="4830425"/>
          </a:xfrm>
          <a:prstGeom prst="rect">
            <a:avLst/>
          </a:prstGeom>
          <a:noFill/>
        </p:spPr>
        <p:txBody>
          <a:bodyPr wrap="square">
            <a:spAutoFit/>
          </a:bodyPr>
          <a:lstStyle>
            <a:defPPr>
              <a:defRPr lang="en-US"/>
            </a:defPPr>
            <a:lvl1pPr algn="just" defTabSz="792510">
              <a:lnSpc>
                <a:spcPct val="110000"/>
              </a:lnSpc>
              <a:spcAft>
                <a:spcPts val="642"/>
              </a:spcAft>
              <a:defRPr>
                <a:solidFill>
                  <a:prstClr val="black"/>
                </a:solidFill>
                <a:latin typeface="Montserrat"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1600">
                <a:solidFill>
                  <a:schemeClr val="tx1"/>
                </a:solidFill>
              </a:rPr>
              <a:t>Management of change needs to be </a:t>
            </a:r>
            <a:r>
              <a:rPr lang="en-US" sz="1600" b="1">
                <a:solidFill>
                  <a:srgbClr val="003399"/>
                </a:solidFill>
              </a:rPr>
              <a:t>formally</a:t>
            </a:r>
            <a:r>
              <a:rPr lang="en-US" sz="1600">
                <a:solidFill>
                  <a:schemeClr val="tx1"/>
                </a:solidFill>
              </a:rPr>
              <a:t>: </a:t>
            </a:r>
          </a:p>
          <a:p>
            <a:pPr marL="285750" indent="-285750">
              <a:buFont typeface="Wingdings" panose="05000000000000000000" pitchFamily="2" charset="2"/>
              <a:buChar char="§"/>
            </a:pPr>
            <a:r>
              <a:rPr lang="en-US" sz="1600" b="1">
                <a:solidFill>
                  <a:schemeClr val="accent1"/>
                </a:solidFill>
              </a:rPr>
              <a:t>Documented</a:t>
            </a:r>
          </a:p>
          <a:p>
            <a:pPr marL="285750" indent="-285750">
              <a:buFont typeface="Wingdings" panose="05000000000000000000" pitchFamily="2" charset="2"/>
              <a:buChar char="§"/>
            </a:pPr>
            <a:r>
              <a:rPr lang="en-US" sz="1600" b="1">
                <a:solidFill>
                  <a:schemeClr val="accent1"/>
                </a:solidFill>
              </a:rPr>
              <a:t>Reviewed</a:t>
            </a:r>
          </a:p>
          <a:p>
            <a:pPr marL="285750" indent="-285750">
              <a:buFont typeface="Wingdings" panose="05000000000000000000" pitchFamily="2" charset="2"/>
              <a:buChar char="§"/>
            </a:pPr>
            <a:r>
              <a:rPr lang="en-US" sz="1600" b="1">
                <a:solidFill>
                  <a:schemeClr val="accent1"/>
                </a:solidFill>
              </a:rPr>
              <a:t>Approved</a:t>
            </a:r>
          </a:p>
          <a:p>
            <a:pPr marL="285750" indent="-285750">
              <a:buFont typeface="Wingdings" panose="05000000000000000000" pitchFamily="2" charset="2"/>
              <a:buChar char="§"/>
            </a:pPr>
            <a:r>
              <a:rPr lang="en-US" sz="1600" b="1">
                <a:solidFill>
                  <a:schemeClr val="accent1"/>
                </a:solidFill>
              </a:rPr>
              <a:t>Implemented</a:t>
            </a:r>
          </a:p>
          <a:p>
            <a:r>
              <a:rPr lang="en-US" sz="1600">
                <a:solidFill>
                  <a:schemeClr val="tx1"/>
                </a:solidFill>
              </a:rPr>
              <a:t>Implement a Management of Change </a:t>
            </a:r>
            <a:r>
              <a:rPr lang="en-US" sz="1600" b="1">
                <a:solidFill>
                  <a:srgbClr val="003399"/>
                </a:solidFill>
              </a:rPr>
              <a:t>process / system </a:t>
            </a:r>
            <a:r>
              <a:rPr lang="en-US" sz="1600">
                <a:solidFill>
                  <a:schemeClr val="tx1"/>
                </a:solidFill>
              </a:rPr>
              <a:t>that everybody will use.</a:t>
            </a:r>
          </a:p>
          <a:p>
            <a:r>
              <a:rPr lang="en-US" sz="1600">
                <a:solidFill>
                  <a:schemeClr val="tx1"/>
                </a:solidFill>
              </a:rPr>
              <a:t>Implement </a:t>
            </a:r>
            <a:r>
              <a:rPr lang="en-US" sz="1600" b="1">
                <a:solidFill>
                  <a:srgbClr val="003399"/>
                </a:solidFill>
              </a:rPr>
              <a:t>consistent business rules </a:t>
            </a:r>
            <a:r>
              <a:rPr lang="en-US" sz="1600">
                <a:solidFill>
                  <a:schemeClr val="tx1"/>
                </a:solidFill>
              </a:rPr>
              <a:t>and</a:t>
            </a:r>
            <a:r>
              <a:rPr lang="en-US" sz="1600" b="1">
                <a:solidFill>
                  <a:srgbClr val="003399"/>
                </a:solidFill>
              </a:rPr>
              <a:t> checklists</a:t>
            </a:r>
            <a:r>
              <a:rPr lang="en-US" sz="1600">
                <a:solidFill>
                  <a:schemeClr val="tx1"/>
                </a:solidFill>
              </a:rPr>
              <a:t>.</a:t>
            </a:r>
          </a:p>
          <a:p>
            <a:r>
              <a:rPr lang="en-US" sz="1600">
                <a:solidFill>
                  <a:schemeClr val="tx1"/>
                </a:solidFill>
              </a:rPr>
              <a:t>Ensure </a:t>
            </a:r>
            <a:r>
              <a:rPr lang="en-US" sz="1600" b="1">
                <a:solidFill>
                  <a:schemeClr val="accent1"/>
                </a:solidFill>
              </a:rPr>
              <a:t>stakeholder involvement </a:t>
            </a:r>
            <a:r>
              <a:rPr lang="en-US" sz="1600">
                <a:solidFill>
                  <a:schemeClr val="tx1"/>
                </a:solidFill>
              </a:rPr>
              <a:t>and </a:t>
            </a:r>
            <a:r>
              <a:rPr lang="en-US" sz="1600" b="1">
                <a:solidFill>
                  <a:schemeClr val="accent1"/>
                </a:solidFill>
              </a:rPr>
              <a:t>risks </a:t>
            </a:r>
            <a:r>
              <a:rPr lang="en-US" sz="1600" b="1" err="1">
                <a:solidFill>
                  <a:schemeClr val="accent1"/>
                </a:solidFill>
              </a:rPr>
              <a:t>assesment</a:t>
            </a:r>
            <a:r>
              <a:rPr lang="en-US" sz="1600" b="1">
                <a:solidFill>
                  <a:schemeClr val="accent1"/>
                </a:solidFill>
              </a:rPr>
              <a:t> </a:t>
            </a:r>
            <a:r>
              <a:rPr lang="en-US" sz="1600">
                <a:solidFill>
                  <a:schemeClr val="tx1"/>
                </a:solidFill>
              </a:rPr>
              <a:t>of all changes.</a:t>
            </a:r>
          </a:p>
          <a:p>
            <a:r>
              <a:rPr lang="en-US" sz="1600">
                <a:solidFill>
                  <a:schemeClr val="tx1"/>
                </a:solidFill>
              </a:rPr>
              <a:t>Ensure all tasks required to manage the change are </a:t>
            </a:r>
            <a:r>
              <a:rPr lang="en-US" sz="1600" b="1">
                <a:solidFill>
                  <a:srgbClr val="003399"/>
                </a:solidFill>
              </a:rPr>
              <a:t>completed before introducing the change</a:t>
            </a:r>
            <a:r>
              <a:rPr lang="en-US" sz="1600">
                <a:solidFill>
                  <a:schemeClr val="tx1"/>
                </a:solidFill>
              </a:rPr>
              <a:t>.</a:t>
            </a:r>
          </a:p>
          <a:p>
            <a:r>
              <a:rPr lang="en-US" sz="1600">
                <a:solidFill>
                  <a:schemeClr val="tx1"/>
                </a:solidFill>
              </a:rPr>
              <a:t>Make sure </a:t>
            </a:r>
            <a:r>
              <a:rPr lang="en-US" sz="1600" b="1">
                <a:solidFill>
                  <a:srgbClr val="003399"/>
                </a:solidFill>
              </a:rPr>
              <a:t>temporary changes do not become permanent </a:t>
            </a:r>
            <a:r>
              <a:rPr lang="en-US" sz="1600">
                <a:solidFill>
                  <a:schemeClr val="tx1"/>
                </a:solidFill>
              </a:rPr>
              <a:t>without oversight or confirmation evaluation  of permanent change.</a:t>
            </a:r>
          </a:p>
        </p:txBody>
      </p:sp>
      <p:sp>
        <p:nvSpPr>
          <p:cNvPr id="6" name="TextBox 2">
            <a:extLst>
              <a:ext uri="{FF2B5EF4-FFF2-40B4-BE49-F238E27FC236}">
                <a16:creationId xmlns:a16="http://schemas.microsoft.com/office/drawing/2014/main" id="{74E12E1F-4DF0-5454-4885-92EE854AC16A}"/>
              </a:ext>
            </a:extLst>
          </p:cNvPr>
          <p:cNvSpPr txBox="1"/>
          <p:nvPr/>
        </p:nvSpPr>
        <p:spPr>
          <a:xfrm>
            <a:off x="1379255" y="3838411"/>
            <a:ext cx="3049793" cy="2108782"/>
          </a:xfrm>
          <a:prstGeom prst="rect">
            <a:avLst/>
          </a:prstGeom>
          <a:noFill/>
        </p:spPr>
        <p:txBody>
          <a:bodyPr wrap="square" rtlCol="0" anchor="ctr">
            <a:spAutoFit/>
          </a:bodyPr>
          <a:lstStyle/>
          <a:p>
            <a:pPr algn="r" defTabSz="832104">
              <a:spcAft>
                <a:spcPts val="600"/>
              </a:spcAft>
            </a:pPr>
            <a:r>
              <a:rPr lang="en-US" sz="3200" b="1">
                <a:solidFill>
                  <a:prstClr val="white"/>
                </a:solidFill>
                <a:latin typeface="Poppins" pitchFamily="2" charset="77"/>
                <a:cs typeface="Poppins" pitchFamily="2" charset="77"/>
              </a:rPr>
              <a:t>How do we succeed at Management of Change?</a:t>
            </a:r>
            <a:endParaRPr lang="en-US" sz="3200" b="1">
              <a:solidFill>
                <a:prstClr val="white"/>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37152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15</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MOC PROCESS</a:t>
            </a:r>
          </a:p>
        </p:txBody>
      </p:sp>
      <p:sp>
        <p:nvSpPr>
          <p:cNvPr id="3" name="Slide Number Placeholder 5">
            <a:extLst>
              <a:ext uri="{FF2B5EF4-FFF2-40B4-BE49-F238E27FC236}">
                <a16:creationId xmlns:a16="http://schemas.microsoft.com/office/drawing/2014/main" id="{A29FC39D-5F51-2ABB-BCCE-2DEDEF5690E2}"/>
              </a:ext>
            </a:extLst>
          </p:cNvPr>
          <p:cNvSpPr txBox="1">
            <a:spLocks/>
          </p:cNvSpPr>
          <p:nvPr/>
        </p:nvSpPr>
        <p:spPr>
          <a:xfrm>
            <a:off x="8737600" y="6356351"/>
            <a:ext cx="2844800" cy="365125"/>
          </a:xfrm>
          <a:prstGeom prst="rect">
            <a:avLst/>
          </a:prstGeom>
        </p:spPr>
        <p:txBody>
          <a:bodyPr vert="horz" lIns="91440" tIns="45720" rIns="91440" bIns="45720" rtlCol="0" anchor="ctr">
            <a:normAutofit fontScale="92500" lnSpcReduction="20000"/>
          </a:bodyPr>
          <a:lstStyle>
            <a:defPPr>
              <a:defRPr lang="en-US"/>
            </a:defPPr>
            <a:lvl1pPr marL="0" algn="r" defTabSz="914400" rtl="0" eaLnBrk="0" latinLnBrk="0" hangingPunct="0">
              <a:defRPr sz="1200" kern="1200">
                <a:solidFill>
                  <a:schemeClr val="tx1"/>
                </a:solidFill>
                <a:latin typeface="Arial" charset="0"/>
                <a:ea typeface="+mn-ea"/>
                <a:cs typeface="Arial" charset="0"/>
              </a:defRPr>
            </a:lvl1pPr>
            <a:lvl2pPr marL="742950" indent="-285750" algn="l" defTabSz="914400" rtl="0" eaLnBrk="0" latinLnBrk="0" hangingPunct="0">
              <a:defRPr sz="1800" kern="1200">
                <a:solidFill>
                  <a:schemeClr val="tx1"/>
                </a:solidFill>
                <a:latin typeface="Arial" charset="0"/>
                <a:ea typeface="+mn-ea"/>
                <a:cs typeface="Arial" charset="0"/>
              </a:defRPr>
            </a:lvl2pPr>
            <a:lvl3pPr marL="1143000" indent="-228600" algn="l" defTabSz="914400" rtl="0" eaLnBrk="0" latinLnBrk="0" hangingPunct="0">
              <a:defRPr sz="1800" kern="1200">
                <a:solidFill>
                  <a:schemeClr val="tx1"/>
                </a:solidFill>
                <a:latin typeface="Arial" charset="0"/>
                <a:ea typeface="+mn-ea"/>
                <a:cs typeface="Arial" charset="0"/>
              </a:defRPr>
            </a:lvl3pPr>
            <a:lvl4pPr marL="1600200" indent="-228600" algn="l" defTabSz="914400" rtl="0" eaLnBrk="0" latinLnBrk="0" hangingPunct="0">
              <a:defRPr sz="1800" kern="1200">
                <a:solidFill>
                  <a:schemeClr val="tx1"/>
                </a:solidFill>
                <a:latin typeface="Arial" charset="0"/>
                <a:ea typeface="+mn-ea"/>
                <a:cs typeface="Arial" charset="0"/>
              </a:defRPr>
            </a:lvl4pPr>
            <a:lvl5pPr marL="2057400" indent="-228600" algn="l" defTabSz="914400" rtl="0" eaLnBrk="0" latinLnBrk="0" hangingPunct="0">
              <a:defRPr sz="18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15</a:t>
            </a:fld>
            <a:endParaRPr lang="en-GB"/>
          </a:p>
        </p:txBody>
      </p:sp>
      <p:sp>
        <p:nvSpPr>
          <p:cNvPr id="7" name="Rectangle 2">
            <a:extLst>
              <a:ext uri="{FF2B5EF4-FFF2-40B4-BE49-F238E27FC236}">
                <a16:creationId xmlns:a16="http://schemas.microsoft.com/office/drawing/2014/main" id="{C0231EAC-532B-7538-F383-02EC81F18BC9}"/>
              </a:ext>
            </a:extLst>
          </p:cNvPr>
          <p:cNvSpPr/>
          <p:nvPr/>
        </p:nvSpPr>
        <p:spPr>
          <a:xfrm>
            <a:off x="4716113" y="5247531"/>
            <a:ext cx="6228945" cy="61213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Rectangle 3">
            <a:extLst>
              <a:ext uri="{FF2B5EF4-FFF2-40B4-BE49-F238E27FC236}">
                <a16:creationId xmlns:a16="http://schemas.microsoft.com/office/drawing/2014/main" id="{B92857EB-381E-D364-831D-F8F124896BF3}"/>
              </a:ext>
            </a:extLst>
          </p:cNvPr>
          <p:cNvSpPr/>
          <p:nvPr/>
        </p:nvSpPr>
        <p:spPr>
          <a:xfrm>
            <a:off x="4716113" y="4530650"/>
            <a:ext cx="6228945" cy="6121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Rectangle 4">
            <a:extLst>
              <a:ext uri="{FF2B5EF4-FFF2-40B4-BE49-F238E27FC236}">
                <a16:creationId xmlns:a16="http://schemas.microsoft.com/office/drawing/2014/main" id="{D0B45AE9-E28C-451D-3D14-3E7A0072205D}"/>
              </a:ext>
            </a:extLst>
          </p:cNvPr>
          <p:cNvSpPr/>
          <p:nvPr/>
        </p:nvSpPr>
        <p:spPr>
          <a:xfrm>
            <a:off x="4716113" y="3782793"/>
            <a:ext cx="6228945" cy="6121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Rectangle 5">
            <a:extLst>
              <a:ext uri="{FF2B5EF4-FFF2-40B4-BE49-F238E27FC236}">
                <a16:creationId xmlns:a16="http://schemas.microsoft.com/office/drawing/2014/main" id="{85997193-B964-C86F-4243-2E7987F17AF8}"/>
              </a:ext>
            </a:extLst>
          </p:cNvPr>
          <p:cNvSpPr/>
          <p:nvPr/>
        </p:nvSpPr>
        <p:spPr>
          <a:xfrm>
            <a:off x="4716113" y="2660861"/>
            <a:ext cx="6228945" cy="963764"/>
          </a:xfrm>
          <a:prstGeom prst="rect">
            <a:avLst/>
          </a:prstGeom>
          <a:solidFill>
            <a:srgbClr val="00339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Rectangle 6">
            <a:extLst>
              <a:ext uri="{FF2B5EF4-FFF2-40B4-BE49-F238E27FC236}">
                <a16:creationId xmlns:a16="http://schemas.microsoft.com/office/drawing/2014/main" id="{03D7C586-EB45-EFFF-2947-E15321226EE4}"/>
              </a:ext>
            </a:extLst>
          </p:cNvPr>
          <p:cNvSpPr/>
          <p:nvPr/>
        </p:nvSpPr>
        <p:spPr>
          <a:xfrm>
            <a:off x="4716113" y="1913375"/>
            <a:ext cx="6228945" cy="612131"/>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Pentagon 1">
            <a:extLst>
              <a:ext uri="{FF2B5EF4-FFF2-40B4-BE49-F238E27FC236}">
                <a16:creationId xmlns:a16="http://schemas.microsoft.com/office/drawing/2014/main" id="{29905EA5-F1A0-FE5A-244F-9FB164A4184C}"/>
              </a:ext>
            </a:extLst>
          </p:cNvPr>
          <p:cNvSpPr/>
          <p:nvPr/>
        </p:nvSpPr>
        <p:spPr>
          <a:xfrm>
            <a:off x="2254090" y="1913376"/>
            <a:ext cx="2951323" cy="612131"/>
          </a:xfrm>
          <a:prstGeom prst="homePlate">
            <a:avLst/>
          </a:prstGeom>
          <a:solidFill>
            <a:srgbClr val="00206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3" name="Pentagon 2">
            <a:extLst>
              <a:ext uri="{FF2B5EF4-FFF2-40B4-BE49-F238E27FC236}">
                <a16:creationId xmlns:a16="http://schemas.microsoft.com/office/drawing/2014/main" id="{C9C2C859-024F-6C34-D776-6E04295F84FA}"/>
              </a:ext>
            </a:extLst>
          </p:cNvPr>
          <p:cNvSpPr/>
          <p:nvPr/>
        </p:nvSpPr>
        <p:spPr>
          <a:xfrm>
            <a:off x="2254090" y="2660862"/>
            <a:ext cx="2951323" cy="963763"/>
          </a:xfrm>
          <a:prstGeom prst="homePlate">
            <a:avLst>
              <a:gd name="adj" fmla="val 31312"/>
            </a:avLst>
          </a:prstGeom>
          <a:solidFill>
            <a:srgbClr val="003399"/>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4" name="Pentagon 3">
            <a:extLst>
              <a:ext uri="{FF2B5EF4-FFF2-40B4-BE49-F238E27FC236}">
                <a16:creationId xmlns:a16="http://schemas.microsoft.com/office/drawing/2014/main" id="{843CB2C8-DEB1-AA9E-FC04-D1DD286B8C66}"/>
              </a:ext>
            </a:extLst>
          </p:cNvPr>
          <p:cNvSpPr/>
          <p:nvPr/>
        </p:nvSpPr>
        <p:spPr>
          <a:xfrm>
            <a:off x="2254090" y="3782793"/>
            <a:ext cx="2951323" cy="612131"/>
          </a:xfrm>
          <a:prstGeom prst="homePlate">
            <a:avLst/>
          </a:prstGeom>
          <a:solidFill>
            <a:schemeClr val="accent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5" name="Pentagon 4">
            <a:extLst>
              <a:ext uri="{FF2B5EF4-FFF2-40B4-BE49-F238E27FC236}">
                <a16:creationId xmlns:a16="http://schemas.microsoft.com/office/drawing/2014/main" id="{5815EF52-7C42-DD75-1E09-999899EAB609}"/>
              </a:ext>
            </a:extLst>
          </p:cNvPr>
          <p:cNvSpPr/>
          <p:nvPr/>
        </p:nvSpPr>
        <p:spPr>
          <a:xfrm>
            <a:off x="2254090" y="4530651"/>
            <a:ext cx="2951323" cy="612131"/>
          </a:xfrm>
          <a:prstGeom prst="homePlat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6" name="Pentagon 5">
            <a:extLst>
              <a:ext uri="{FF2B5EF4-FFF2-40B4-BE49-F238E27FC236}">
                <a16:creationId xmlns:a16="http://schemas.microsoft.com/office/drawing/2014/main" id="{F3109EE4-7D70-ED1D-AC1A-EB8A8971D082}"/>
              </a:ext>
            </a:extLst>
          </p:cNvPr>
          <p:cNvSpPr/>
          <p:nvPr/>
        </p:nvSpPr>
        <p:spPr>
          <a:xfrm>
            <a:off x="2254090" y="5247532"/>
            <a:ext cx="2951323" cy="612131"/>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7" name="TextBox 6">
            <a:extLst>
              <a:ext uri="{FF2B5EF4-FFF2-40B4-BE49-F238E27FC236}">
                <a16:creationId xmlns:a16="http://schemas.microsoft.com/office/drawing/2014/main" id="{6F8F6FB3-F6AE-CED8-3271-0E8CA3611F68}"/>
              </a:ext>
            </a:extLst>
          </p:cNvPr>
          <p:cNvSpPr txBox="1"/>
          <p:nvPr/>
        </p:nvSpPr>
        <p:spPr>
          <a:xfrm>
            <a:off x="2447989" y="1998805"/>
            <a:ext cx="1951639" cy="461665"/>
          </a:xfrm>
          <a:prstGeom prst="rect">
            <a:avLst/>
          </a:prstGeom>
          <a:noFill/>
        </p:spPr>
        <p:txBody>
          <a:bodyPr wrap="square" rtlCol="0" anchor="ctr">
            <a:spAutoFit/>
          </a:bodyPr>
          <a:lstStyle/>
          <a:p>
            <a:pPr defTabSz="978408">
              <a:spcAft>
                <a:spcPts val="600"/>
              </a:spcAft>
            </a:pPr>
            <a:r>
              <a:rPr lang="en-US" sz="1200" b="1">
                <a:solidFill>
                  <a:prstClr val="white"/>
                </a:solidFill>
                <a:latin typeface="Montserrat" panose="00000500000000000000" pitchFamily="2" charset="0"/>
                <a:cs typeface="Poppins" pitchFamily="2" charset="77"/>
              </a:rPr>
              <a:t>REQUEST FOR CHANGE</a:t>
            </a:r>
            <a:endParaRPr lang="en-US" sz="1100" b="1">
              <a:solidFill>
                <a:prstClr val="white"/>
              </a:solidFill>
              <a:latin typeface="Montserrat" panose="00000500000000000000" pitchFamily="2" charset="0"/>
              <a:cs typeface="Poppins" pitchFamily="2" charset="77"/>
            </a:endParaRPr>
          </a:p>
        </p:txBody>
      </p:sp>
      <p:sp>
        <p:nvSpPr>
          <p:cNvPr id="18" name="TextBox 7">
            <a:extLst>
              <a:ext uri="{FF2B5EF4-FFF2-40B4-BE49-F238E27FC236}">
                <a16:creationId xmlns:a16="http://schemas.microsoft.com/office/drawing/2014/main" id="{B28047B9-8E84-9F51-089B-A5585B7AE0F6}"/>
              </a:ext>
            </a:extLst>
          </p:cNvPr>
          <p:cNvSpPr txBox="1"/>
          <p:nvPr/>
        </p:nvSpPr>
        <p:spPr>
          <a:xfrm>
            <a:off x="2403449" y="2859840"/>
            <a:ext cx="2312664" cy="538609"/>
          </a:xfrm>
          <a:prstGeom prst="rect">
            <a:avLst/>
          </a:prstGeom>
          <a:noFill/>
        </p:spPr>
        <p:txBody>
          <a:bodyPr wrap="square" rtlCol="0" anchor="ctr">
            <a:spAutoFit/>
          </a:bodyPr>
          <a:lstStyle/>
          <a:p>
            <a:pPr defTabSz="978408">
              <a:spcAft>
                <a:spcPts val="600"/>
              </a:spcAft>
            </a:pPr>
            <a:r>
              <a:rPr lang="en-US" sz="1200" b="1">
                <a:solidFill>
                  <a:prstClr val="white"/>
                </a:solidFill>
                <a:latin typeface="Montserrat" panose="00000500000000000000" pitchFamily="2" charset="0"/>
                <a:cs typeface="Poppins" pitchFamily="2" charset="77"/>
              </a:rPr>
              <a:t>CHANGE ANALYSIS /</a:t>
            </a:r>
          </a:p>
          <a:p>
            <a:pPr defTabSz="978408">
              <a:spcAft>
                <a:spcPts val="600"/>
              </a:spcAft>
            </a:pPr>
            <a:r>
              <a:rPr lang="en-US" sz="1200" b="1">
                <a:solidFill>
                  <a:prstClr val="white"/>
                </a:solidFill>
                <a:latin typeface="Montserrat" panose="00000500000000000000" pitchFamily="2" charset="0"/>
                <a:cs typeface="Poppins" pitchFamily="2" charset="77"/>
              </a:rPr>
              <a:t>RISK ASSESSMENT</a:t>
            </a:r>
            <a:endParaRPr lang="en-US" sz="1100" b="1">
              <a:solidFill>
                <a:prstClr val="white"/>
              </a:solidFill>
              <a:latin typeface="Montserrat" panose="00000500000000000000" pitchFamily="2" charset="0"/>
              <a:cs typeface="Poppins" pitchFamily="2" charset="77"/>
            </a:endParaRPr>
          </a:p>
        </p:txBody>
      </p:sp>
      <p:sp>
        <p:nvSpPr>
          <p:cNvPr id="19" name="TextBox 8">
            <a:extLst>
              <a:ext uri="{FF2B5EF4-FFF2-40B4-BE49-F238E27FC236}">
                <a16:creationId xmlns:a16="http://schemas.microsoft.com/office/drawing/2014/main" id="{D8A1F9F7-1925-B147-B4A9-C8067FA9E997}"/>
              </a:ext>
            </a:extLst>
          </p:cNvPr>
          <p:cNvSpPr txBox="1"/>
          <p:nvPr/>
        </p:nvSpPr>
        <p:spPr>
          <a:xfrm>
            <a:off x="2465894" y="3840821"/>
            <a:ext cx="2697549" cy="461665"/>
          </a:xfrm>
          <a:prstGeom prst="rect">
            <a:avLst/>
          </a:prstGeom>
          <a:noFill/>
        </p:spPr>
        <p:txBody>
          <a:bodyPr wrap="square" rtlCol="0" anchor="ctr">
            <a:spAutoFit/>
          </a:bodyPr>
          <a:lstStyle/>
          <a:p>
            <a:pPr defTabSz="978408">
              <a:spcAft>
                <a:spcPts val="600"/>
              </a:spcAft>
            </a:pPr>
            <a:r>
              <a:rPr lang="en-US" sz="1200" b="1">
                <a:solidFill>
                  <a:prstClr val="white"/>
                </a:solidFill>
                <a:latin typeface="Montserrat" panose="00000500000000000000" pitchFamily="2" charset="0"/>
                <a:cs typeface="Poppins" pitchFamily="2" charset="77"/>
              </a:rPr>
              <a:t>CHANGE APPROVAL  / REJECTION</a:t>
            </a:r>
            <a:endParaRPr lang="en-US" sz="1100" b="1">
              <a:solidFill>
                <a:prstClr val="white"/>
              </a:solidFill>
              <a:latin typeface="Montserrat" panose="00000500000000000000" pitchFamily="2" charset="0"/>
              <a:cs typeface="Poppins" pitchFamily="2" charset="77"/>
            </a:endParaRPr>
          </a:p>
        </p:txBody>
      </p:sp>
      <p:sp>
        <p:nvSpPr>
          <p:cNvPr id="20" name="TextBox 9">
            <a:extLst>
              <a:ext uri="{FF2B5EF4-FFF2-40B4-BE49-F238E27FC236}">
                <a16:creationId xmlns:a16="http://schemas.microsoft.com/office/drawing/2014/main" id="{B671F80F-DC3D-B9BD-74E0-711784EBF6CA}"/>
              </a:ext>
            </a:extLst>
          </p:cNvPr>
          <p:cNvSpPr txBox="1"/>
          <p:nvPr/>
        </p:nvSpPr>
        <p:spPr>
          <a:xfrm>
            <a:off x="2465893" y="4594859"/>
            <a:ext cx="2662787" cy="461665"/>
          </a:xfrm>
          <a:prstGeom prst="rect">
            <a:avLst/>
          </a:prstGeom>
          <a:noFill/>
        </p:spPr>
        <p:txBody>
          <a:bodyPr wrap="square" rtlCol="0" anchor="ctr">
            <a:spAutoFit/>
          </a:bodyPr>
          <a:lstStyle/>
          <a:p>
            <a:pPr defTabSz="978408">
              <a:spcAft>
                <a:spcPts val="600"/>
              </a:spcAft>
            </a:pPr>
            <a:r>
              <a:rPr lang="en-US" sz="1200" b="1">
                <a:solidFill>
                  <a:prstClr val="white"/>
                </a:solidFill>
                <a:latin typeface="Montserrat" panose="00000500000000000000" pitchFamily="2" charset="0"/>
                <a:cs typeface="Poppins" pitchFamily="2" charset="77"/>
              </a:rPr>
              <a:t>CHANGE IMPLEMENTATION &amp; SHE ACCEPTANCE</a:t>
            </a:r>
            <a:endParaRPr lang="en-US" sz="1100" b="1">
              <a:solidFill>
                <a:prstClr val="white"/>
              </a:solidFill>
              <a:latin typeface="Montserrat" panose="00000500000000000000" pitchFamily="2" charset="0"/>
              <a:cs typeface="Poppins" pitchFamily="2" charset="77"/>
            </a:endParaRPr>
          </a:p>
        </p:txBody>
      </p:sp>
      <p:sp>
        <p:nvSpPr>
          <p:cNvPr id="21" name="TextBox 10">
            <a:extLst>
              <a:ext uri="{FF2B5EF4-FFF2-40B4-BE49-F238E27FC236}">
                <a16:creationId xmlns:a16="http://schemas.microsoft.com/office/drawing/2014/main" id="{6E012EB9-673E-2EF8-53D5-061895235107}"/>
              </a:ext>
            </a:extLst>
          </p:cNvPr>
          <p:cNvSpPr txBox="1"/>
          <p:nvPr/>
        </p:nvSpPr>
        <p:spPr>
          <a:xfrm>
            <a:off x="2441643" y="5405912"/>
            <a:ext cx="2336916" cy="276999"/>
          </a:xfrm>
          <a:prstGeom prst="rect">
            <a:avLst/>
          </a:prstGeom>
          <a:noFill/>
        </p:spPr>
        <p:txBody>
          <a:bodyPr wrap="square" rtlCol="0" anchor="ctr">
            <a:spAutoFit/>
          </a:bodyPr>
          <a:lstStyle/>
          <a:p>
            <a:pPr defTabSz="978408">
              <a:spcAft>
                <a:spcPts val="600"/>
              </a:spcAft>
            </a:pPr>
            <a:r>
              <a:rPr lang="en-US" sz="1200" b="1">
                <a:solidFill>
                  <a:prstClr val="white"/>
                </a:solidFill>
                <a:latin typeface="Montserrat" panose="00000500000000000000" pitchFamily="2" charset="0"/>
                <a:cs typeface="Poppins" pitchFamily="2" charset="77"/>
              </a:rPr>
              <a:t>CHANGE COMPLETION</a:t>
            </a:r>
            <a:endParaRPr lang="en-US" sz="1100" b="1">
              <a:solidFill>
                <a:prstClr val="white"/>
              </a:solidFill>
              <a:latin typeface="Montserrat" panose="00000500000000000000" pitchFamily="2" charset="0"/>
              <a:cs typeface="Poppins" pitchFamily="2" charset="77"/>
            </a:endParaRPr>
          </a:p>
        </p:txBody>
      </p:sp>
      <p:sp>
        <p:nvSpPr>
          <p:cNvPr id="22" name="Subtitle 2">
            <a:extLst>
              <a:ext uri="{FF2B5EF4-FFF2-40B4-BE49-F238E27FC236}">
                <a16:creationId xmlns:a16="http://schemas.microsoft.com/office/drawing/2014/main" id="{DAA34273-AD24-815A-F168-036C54CFD7B2}"/>
              </a:ext>
            </a:extLst>
          </p:cNvPr>
          <p:cNvSpPr txBox="1">
            <a:spLocks/>
          </p:cNvSpPr>
          <p:nvPr/>
        </p:nvSpPr>
        <p:spPr>
          <a:xfrm>
            <a:off x="5378640" y="2092842"/>
            <a:ext cx="4613387" cy="24867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3452" indent="-183452" algn="l" defTabSz="939272">
              <a:lnSpc>
                <a:spcPct val="100000"/>
              </a:lnSpc>
              <a:spcAft>
                <a:spcPts val="642"/>
              </a:spcAft>
              <a:buFont typeface="Wingdings" panose="05000000000000000000" pitchFamily="2" charset="2"/>
              <a:buChar char="§"/>
            </a:pPr>
            <a:r>
              <a:rPr lang="en-CA" sz="1284">
                <a:solidFill>
                  <a:prstClr val="black"/>
                </a:solidFill>
                <a:latin typeface="Montserrat" panose="00000500000000000000" pitchFamily="2" charset="0"/>
              </a:rPr>
              <a:t>Description of the proposed change.</a:t>
            </a:r>
            <a:endParaRPr lang="en-CA" sz="1200">
              <a:solidFill>
                <a:prstClr val="black"/>
              </a:solidFill>
              <a:latin typeface="Montserrat" panose="00000500000000000000" pitchFamily="2" charset="0"/>
            </a:endParaRPr>
          </a:p>
        </p:txBody>
      </p:sp>
      <p:sp>
        <p:nvSpPr>
          <p:cNvPr id="23" name="Subtitle 2">
            <a:extLst>
              <a:ext uri="{FF2B5EF4-FFF2-40B4-BE49-F238E27FC236}">
                <a16:creationId xmlns:a16="http://schemas.microsoft.com/office/drawing/2014/main" id="{4F07DFEC-3F97-F015-E0D6-672C06355FC9}"/>
              </a:ext>
            </a:extLst>
          </p:cNvPr>
          <p:cNvSpPr txBox="1">
            <a:spLocks/>
          </p:cNvSpPr>
          <p:nvPr/>
        </p:nvSpPr>
        <p:spPr>
          <a:xfrm>
            <a:off x="5348479" y="2772846"/>
            <a:ext cx="5508540" cy="6935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880" indent="-182880" algn="l" defTabSz="939272">
              <a:spcAft>
                <a:spcPts val="642"/>
              </a:spcAft>
              <a:buFont typeface="Wingdings" panose="05000000000000000000" pitchFamily="2" charset="2"/>
              <a:buChar char="§"/>
            </a:pPr>
            <a:r>
              <a:rPr lang="en-CA" sz="1200">
                <a:solidFill>
                  <a:prstClr val="black"/>
                </a:solidFill>
                <a:latin typeface="Montserrat"/>
              </a:rPr>
              <a:t>Proposal is analyzed/ </a:t>
            </a:r>
            <a:r>
              <a:rPr lang="en-CA" sz="1200" err="1">
                <a:solidFill>
                  <a:prstClr val="black"/>
                </a:solidFill>
                <a:latin typeface="Montserrat"/>
              </a:rPr>
              <a:t>assesed</a:t>
            </a:r>
            <a:r>
              <a:rPr lang="en-CA" sz="1200">
                <a:solidFill>
                  <a:prstClr val="black"/>
                </a:solidFill>
                <a:latin typeface="Montserrat"/>
              </a:rPr>
              <a:t> by personnel with knowledge, skill , training and experience to identify hazards, assess risk, and determine controls associated with proposed change.</a:t>
            </a:r>
          </a:p>
        </p:txBody>
      </p:sp>
      <p:sp>
        <p:nvSpPr>
          <p:cNvPr id="24" name="Subtitle 2">
            <a:extLst>
              <a:ext uri="{FF2B5EF4-FFF2-40B4-BE49-F238E27FC236}">
                <a16:creationId xmlns:a16="http://schemas.microsoft.com/office/drawing/2014/main" id="{60BBE78C-4AD9-67AA-36CB-BFCC522BFACD}"/>
              </a:ext>
            </a:extLst>
          </p:cNvPr>
          <p:cNvSpPr txBox="1">
            <a:spLocks/>
          </p:cNvSpPr>
          <p:nvPr/>
        </p:nvSpPr>
        <p:spPr>
          <a:xfrm>
            <a:off x="5358417" y="3806742"/>
            <a:ext cx="5528763" cy="51337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3452" indent="-183452" algn="l" defTabSz="939272">
              <a:spcAft>
                <a:spcPts val="642"/>
              </a:spcAft>
              <a:buFont typeface="Wingdings" panose="05000000000000000000" pitchFamily="2" charset="2"/>
              <a:buChar char="§"/>
            </a:pPr>
            <a:r>
              <a:rPr lang="en-CA" sz="1284">
                <a:solidFill>
                  <a:prstClr val="black"/>
                </a:solidFill>
                <a:latin typeface="Montserrat" panose="00000500000000000000" pitchFamily="2" charset="0"/>
              </a:rPr>
              <a:t>Approval by Manager with operational control of the process where the change will be implemented.</a:t>
            </a:r>
            <a:endParaRPr lang="en-CA" sz="1200">
              <a:solidFill>
                <a:prstClr val="black"/>
              </a:solidFill>
              <a:latin typeface="Montserrat" panose="00000500000000000000" pitchFamily="2" charset="0"/>
            </a:endParaRPr>
          </a:p>
        </p:txBody>
      </p:sp>
      <p:sp>
        <p:nvSpPr>
          <p:cNvPr id="25" name="Subtitle 2">
            <a:extLst>
              <a:ext uri="{FF2B5EF4-FFF2-40B4-BE49-F238E27FC236}">
                <a16:creationId xmlns:a16="http://schemas.microsoft.com/office/drawing/2014/main" id="{F7FDD99E-509B-136B-0C15-C5F30632CF8A}"/>
              </a:ext>
            </a:extLst>
          </p:cNvPr>
          <p:cNvSpPr txBox="1">
            <a:spLocks/>
          </p:cNvSpPr>
          <p:nvPr/>
        </p:nvSpPr>
        <p:spPr>
          <a:xfrm>
            <a:off x="5298085" y="4606670"/>
            <a:ext cx="5568661" cy="48974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880" indent="-182880" algn="l" defTabSz="939272">
              <a:spcAft>
                <a:spcPts val="642"/>
              </a:spcAft>
              <a:buFont typeface="Wingdings" panose="05000000000000000000" pitchFamily="2" charset="2"/>
              <a:buChar char="§"/>
            </a:pPr>
            <a:r>
              <a:rPr lang="en-CA" sz="1250">
                <a:solidFill>
                  <a:prstClr val="black"/>
                </a:solidFill>
                <a:latin typeface="Montserrat"/>
              </a:rPr>
              <a:t>All controls in place and change is as intended before change is made operational.</a:t>
            </a:r>
          </a:p>
        </p:txBody>
      </p:sp>
      <p:sp>
        <p:nvSpPr>
          <p:cNvPr id="26" name="Subtitle 2">
            <a:extLst>
              <a:ext uri="{FF2B5EF4-FFF2-40B4-BE49-F238E27FC236}">
                <a16:creationId xmlns:a16="http://schemas.microsoft.com/office/drawing/2014/main" id="{32C9F1F6-5330-645C-1088-AC5FB600A425}"/>
              </a:ext>
            </a:extLst>
          </p:cNvPr>
          <p:cNvSpPr txBox="1">
            <a:spLocks/>
          </p:cNvSpPr>
          <p:nvPr/>
        </p:nvSpPr>
        <p:spPr>
          <a:xfrm>
            <a:off x="5298084" y="5308699"/>
            <a:ext cx="5568661" cy="51337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3452" indent="-183452" algn="l" defTabSz="939272">
              <a:spcAft>
                <a:spcPts val="642"/>
              </a:spcAft>
              <a:buFont typeface="Wingdings" panose="05000000000000000000" pitchFamily="2" charset="2"/>
              <a:buChar char="§"/>
            </a:pPr>
            <a:r>
              <a:rPr lang="en-CA" sz="1284">
                <a:solidFill>
                  <a:prstClr val="black"/>
                </a:solidFill>
                <a:latin typeface="Montserrat" panose="00000500000000000000" pitchFamily="2" charset="0"/>
              </a:rPr>
              <a:t>Complete all tasks related to the change and verify the objective of the change was achieved.</a:t>
            </a:r>
            <a:endParaRPr lang="en-CA" sz="1200">
              <a:solidFill>
                <a:prstClr val="black"/>
              </a:solidFill>
              <a:latin typeface="Montserrat" panose="00000500000000000000" pitchFamily="2" charset="0"/>
            </a:endParaRPr>
          </a:p>
        </p:txBody>
      </p:sp>
      <p:pic>
        <p:nvPicPr>
          <p:cNvPr id="27" name="Gráfico 64" descr="Éxito de grupo contorno">
            <a:extLst>
              <a:ext uri="{FF2B5EF4-FFF2-40B4-BE49-F238E27FC236}">
                <a16:creationId xmlns:a16="http://schemas.microsoft.com/office/drawing/2014/main" id="{B58675C2-C40D-399A-7319-8F290EECD0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9255" y="5229406"/>
            <a:ext cx="671956" cy="671956"/>
          </a:xfrm>
          <a:prstGeom prst="rect">
            <a:avLst/>
          </a:prstGeom>
        </p:spPr>
      </p:pic>
      <p:pic>
        <p:nvPicPr>
          <p:cNvPr id="28" name="Gráfico 70" descr="Completado contorno">
            <a:extLst>
              <a:ext uri="{FF2B5EF4-FFF2-40B4-BE49-F238E27FC236}">
                <a16:creationId xmlns:a16="http://schemas.microsoft.com/office/drawing/2014/main" id="{35E60B54-0881-4078-45D8-410DB4A97F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4844" y="3729326"/>
            <a:ext cx="693124" cy="693124"/>
          </a:xfrm>
          <a:prstGeom prst="rect">
            <a:avLst/>
          </a:prstGeom>
        </p:spPr>
      </p:pic>
      <p:pic>
        <p:nvPicPr>
          <p:cNvPr id="29" name="Gráfico 76" descr="Portapapeles parcialmente comprobado contorno">
            <a:extLst>
              <a:ext uri="{FF2B5EF4-FFF2-40B4-BE49-F238E27FC236}">
                <a16:creationId xmlns:a16="http://schemas.microsoft.com/office/drawing/2014/main" id="{D5F3F6D4-1188-3F7F-24B4-7CC0518364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4421" y="2748626"/>
            <a:ext cx="680374" cy="680374"/>
          </a:xfrm>
          <a:prstGeom prst="rect">
            <a:avLst/>
          </a:prstGeom>
        </p:spPr>
      </p:pic>
      <p:pic>
        <p:nvPicPr>
          <p:cNvPr id="30" name="Gráfico 82" descr="Bombilla y equipo contorno">
            <a:extLst>
              <a:ext uri="{FF2B5EF4-FFF2-40B4-BE49-F238E27FC236}">
                <a16:creationId xmlns:a16="http://schemas.microsoft.com/office/drawing/2014/main" id="{477E9DFD-B382-7685-4F96-68F0BA9051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4524" y="1869058"/>
            <a:ext cx="616979" cy="616979"/>
          </a:xfrm>
          <a:prstGeom prst="rect">
            <a:avLst/>
          </a:prstGeom>
        </p:spPr>
      </p:pic>
      <p:pic>
        <p:nvPicPr>
          <p:cNvPr id="31" name="Gráfico 84" descr="Diagrama de Gantt contorno">
            <a:extLst>
              <a:ext uri="{FF2B5EF4-FFF2-40B4-BE49-F238E27FC236}">
                <a16:creationId xmlns:a16="http://schemas.microsoft.com/office/drawing/2014/main" id="{372F829C-B2A8-4C6B-DAB9-2613B91DEA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25254" y="4501653"/>
            <a:ext cx="672690" cy="672690"/>
          </a:xfrm>
          <a:prstGeom prst="rect">
            <a:avLst/>
          </a:prstGeom>
        </p:spPr>
      </p:pic>
      <p:sp>
        <p:nvSpPr>
          <p:cNvPr id="32" name="Flecha: hacia abajo 90">
            <a:extLst>
              <a:ext uri="{FF2B5EF4-FFF2-40B4-BE49-F238E27FC236}">
                <a16:creationId xmlns:a16="http://schemas.microsoft.com/office/drawing/2014/main" id="{55251DED-FC89-102E-F2D1-3FEDCF24CBCA}"/>
              </a:ext>
            </a:extLst>
          </p:cNvPr>
          <p:cNvSpPr/>
          <p:nvPr/>
        </p:nvSpPr>
        <p:spPr>
          <a:xfrm>
            <a:off x="2262216" y="2380826"/>
            <a:ext cx="437339" cy="275800"/>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Flecha: hacia abajo 91">
            <a:extLst>
              <a:ext uri="{FF2B5EF4-FFF2-40B4-BE49-F238E27FC236}">
                <a16:creationId xmlns:a16="http://schemas.microsoft.com/office/drawing/2014/main" id="{CA51A05F-4E4B-5458-7C3E-A5586A08D558}"/>
              </a:ext>
            </a:extLst>
          </p:cNvPr>
          <p:cNvSpPr/>
          <p:nvPr/>
        </p:nvSpPr>
        <p:spPr>
          <a:xfrm>
            <a:off x="2271058" y="3506641"/>
            <a:ext cx="437339" cy="275800"/>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4" name="Flecha: hacia abajo 92">
            <a:extLst>
              <a:ext uri="{FF2B5EF4-FFF2-40B4-BE49-F238E27FC236}">
                <a16:creationId xmlns:a16="http://schemas.microsoft.com/office/drawing/2014/main" id="{ED9A40BD-3C8D-0DB6-1217-E4033737BB26}"/>
              </a:ext>
            </a:extLst>
          </p:cNvPr>
          <p:cNvSpPr/>
          <p:nvPr/>
        </p:nvSpPr>
        <p:spPr>
          <a:xfrm>
            <a:off x="2235729" y="4254777"/>
            <a:ext cx="437339" cy="275800"/>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5" name="Flecha: hacia abajo 93">
            <a:extLst>
              <a:ext uri="{FF2B5EF4-FFF2-40B4-BE49-F238E27FC236}">
                <a16:creationId xmlns:a16="http://schemas.microsoft.com/office/drawing/2014/main" id="{CF64748A-F182-7652-C313-A52514C77B28}"/>
              </a:ext>
            </a:extLst>
          </p:cNvPr>
          <p:cNvSpPr/>
          <p:nvPr/>
        </p:nvSpPr>
        <p:spPr>
          <a:xfrm>
            <a:off x="2229319" y="4971731"/>
            <a:ext cx="437339" cy="275800"/>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44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000"/>
                                        <p:tgtEl>
                                          <p:spTgt spid="8"/>
                                        </p:tgtEl>
                                      </p:cBhvr>
                                    </p:animEffect>
                                    <p:anim calcmode="lin" valueType="num">
                                      <p:cBhvr>
                                        <p:cTn id="99" dur="1000" fill="hold"/>
                                        <p:tgtEl>
                                          <p:spTgt spid="8"/>
                                        </p:tgtEl>
                                        <p:attrNameLst>
                                          <p:attrName>ppt_x</p:attrName>
                                        </p:attrNameLst>
                                      </p:cBhvr>
                                      <p:tavLst>
                                        <p:tav tm="0">
                                          <p:val>
                                            <p:strVal val="#ppt_x"/>
                                          </p:val>
                                        </p:tav>
                                        <p:tav tm="100000">
                                          <p:val>
                                            <p:strVal val="#ppt_x"/>
                                          </p:val>
                                        </p:tav>
                                      </p:tavLst>
                                    </p:anim>
                                    <p:anim calcmode="lin" valueType="num">
                                      <p:cBhvr>
                                        <p:cTn id="100" dur="1000" fill="hold"/>
                                        <p:tgtEl>
                                          <p:spTgt spid="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1000"/>
                                        <p:tgtEl>
                                          <p:spTgt spid="15"/>
                                        </p:tgtEl>
                                      </p:cBhvr>
                                    </p:animEffect>
                                    <p:anim calcmode="lin" valueType="num">
                                      <p:cBhvr>
                                        <p:cTn id="104" dur="1000" fill="hold"/>
                                        <p:tgtEl>
                                          <p:spTgt spid="15"/>
                                        </p:tgtEl>
                                        <p:attrNameLst>
                                          <p:attrName>ppt_x</p:attrName>
                                        </p:attrNameLst>
                                      </p:cBhvr>
                                      <p:tavLst>
                                        <p:tav tm="0">
                                          <p:val>
                                            <p:strVal val="#ppt_x"/>
                                          </p:val>
                                        </p:tav>
                                        <p:tav tm="100000">
                                          <p:val>
                                            <p:strVal val="#ppt_x"/>
                                          </p:val>
                                        </p:tav>
                                      </p:tavLst>
                                    </p:anim>
                                    <p:anim calcmode="lin" valueType="num">
                                      <p:cBhvr>
                                        <p:cTn id="105" dur="1000" fill="hold"/>
                                        <p:tgtEl>
                                          <p:spTgt spid="1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anim calcmode="lin" valueType="num">
                                      <p:cBhvr>
                                        <p:cTn id="119" dur="1000" fill="hold"/>
                                        <p:tgtEl>
                                          <p:spTgt spid="34"/>
                                        </p:tgtEl>
                                        <p:attrNameLst>
                                          <p:attrName>ppt_x</p:attrName>
                                        </p:attrNameLst>
                                      </p:cBhvr>
                                      <p:tavLst>
                                        <p:tav tm="0">
                                          <p:val>
                                            <p:strVal val="#ppt_x"/>
                                          </p:val>
                                        </p:tav>
                                        <p:tav tm="100000">
                                          <p:val>
                                            <p:strVal val="#ppt_x"/>
                                          </p:val>
                                        </p:tav>
                                      </p:tavLst>
                                    </p:anim>
                                    <p:anim calcmode="lin" valueType="num">
                                      <p:cBhvr>
                                        <p:cTn id="120" dur="1000" fill="hold"/>
                                        <p:tgtEl>
                                          <p:spTgt spid="34"/>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1000"/>
                                        <p:tgtEl>
                                          <p:spTgt spid="31"/>
                                        </p:tgtEl>
                                      </p:cBhvr>
                                    </p:animEffect>
                                    <p:anim calcmode="lin" valueType="num">
                                      <p:cBhvr>
                                        <p:cTn id="124" dur="1000" fill="hold"/>
                                        <p:tgtEl>
                                          <p:spTgt spid="31"/>
                                        </p:tgtEl>
                                        <p:attrNameLst>
                                          <p:attrName>ppt_x</p:attrName>
                                        </p:attrNameLst>
                                      </p:cBhvr>
                                      <p:tavLst>
                                        <p:tav tm="0">
                                          <p:val>
                                            <p:strVal val="#ppt_x"/>
                                          </p:val>
                                        </p:tav>
                                        <p:tav tm="100000">
                                          <p:val>
                                            <p:strVal val="#ppt_x"/>
                                          </p:val>
                                        </p:tav>
                                      </p:tavLst>
                                    </p:anim>
                                    <p:anim calcmode="lin" valueType="num">
                                      <p:cBhvr>
                                        <p:cTn id="1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7"/>
                                        </p:tgtEl>
                                        <p:attrNameLst>
                                          <p:attrName>style.visibility</p:attrName>
                                        </p:attrNameLst>
                                      </p:cBhvr>
                                      <p:to>
                                        <p:strVal val="visible"/>
                                      </p:to>
                                    </p:set>
                                    <p:animEffect transition="in" filter="fade">
                                      <p:cBhvr>
                                        <p:cTn id="130" dur="1000"/>
                                        <p:tgtEl>
                                          <p:spTgt spid="7"/>
                                        </p:tgtEl>
                                      </p:cBhvr>
                                    </p:animEffect>
                                    <p:anim calcmode="lin" valueType="num">
                                      <p:cBhvr>
                                        <p:cTn id="131" dur="1000" fill="hold"/>
                                        <p:tgtEl>
                                          <p:spTgt spid="7"/>
                                        </p:tgtEl>
                                        <p:attrNameLst>
                                          <p:attrName>ppt_x</p:attrName>
                                        </p:attrNameLst>
                                      </p:cBhvr>
                                      <p:tavLst>
                                        <p:tav tm="0">
                                          <p:val>
                                            <p:strVal val="#ppt_x"/>
                                          </p:val>
                                        </p:tav>
                                        <p:tav tm="100000">
                                          <p:val>
                                            <p:strVal val="#ppt_x"/>
                                          </p:val>
                                        </p:tav>
                                      </p:tavLst>
                                    </p:anim>
                                    <p:anim calcmode="lin" valueType="num">
                                      <p:cBhvr>
                                        <p:cTn id="132" dur="1000" fill="hold"/>
                                        <p:tgtEl>
                                          <p:spTgt spid="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1000"/>
                                        <p:tgtEl>
                                          <p:spTgt spid="16"/>
                                        </p:tgtEl>
                                      </p:cBhvr>
                                    </p:animEffect>
                                    <p:anim calcmode="lin" valueType="num">
                                      <p:cBhvr>
                                        <p:cTn id="136" dur="1000" fill="hold"/>
                                        <p:tgtEl>
                                          <p:spTgt spid="16"/>
                                        </p:tgtEl>
                                        <p:attrNameLst>
                                          <p:attrName>ppt_x</p:attrName>
                                        </p:attrNameLst>
                                      </p:cBhvr>
                                      <p:tavLst>
                                        <p:tav tm="0">
                                          <p:val>
                                            <p:strVal val="#ppt_x"/>
                                          </p:val>
                                        </p:tav>
                                        <p:tav tm="100000">
                                          <p:val>
                                            <p:strVal val="#ppt_x"/>
                                          </p:val>
                                        </p:tav>
                                      </p:tavLst>
                                    </p:anim>
                                    <p:anim calcmode="lin" valueType="num">
                                      <p:cBhvr>
                                        <p:cTn id="137" dur="1000" fill="hold"/>
                                        <p:tgtEl>
                                          <p:spTgt spid="1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1000"/>
                                        <p:tgtEl>
                                          <p:spTgt spid="21"/>
                                        </p:tgtEl>
                                      </p:cBhvr>
                                    </p:animEffect>
                                    <p:anim calcmode="lin" valueType="num">
                                      <p:cBhvr>
                                        <p:cTn id="141" dur="1000" fill="hold"/>
                                        <p:tgtEl>
                                          <p:spTgt spid="21"/>
                                        </p:tgtEl>
                                        <p:attrNameLst>
                                          <p:attrName>ppt_x</p:attrName>
                                        </p:attrNameLst>
                                      </p:cBhvr>
                                      <p:tavLst>
                                        <p:tav tm="0">
                                          <p:val>
                                            <p:strVal val="#ppt_x"/>
                                          </p:val>
                                        </p:tav>
                                        <p:tav tm="100000">
                                          <p:val>
                                            <p:strVal val="#ppt_x"/>
                                          </p:val>
                                        </p:tav>
                                      </p:tavLst>
                                    </p:anim>
                                    <p:anim calcmode="lin" valueType="num">
                                      <p:cBhvr>
                                        <p:cTn id="142" dur="1000" fill="hold"/>
                                        <p:tgtEl>
                                          <p:spTgt spid="21"/>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1000"/>
                                        <p:tgtEl>
                                          <p:spTgt spid="26"/>
                                        </p:tgtEl>
                                      </p:cBhvr>
                                    </p:animEffect>
                                    <p:anim calcmode="lin" valueType="num">
                                      <p:cBhvr>
                                        <p:cTn id="146" dur="1000" fill="hold"/>
                                        <p:tgtEl>
                                          <p:spTgt spid="26"/>
                                        </p:tgtEl>
                                        <p:attrNameLst>
                                          <p:attrName>ppt_x</p:attrName>
                                        </p:attrNameLst>
                                      </p:cBhvr>
                                      <p:tavLst>
                                        <p:tav tm="0">
                                          <p:val>
                                            <p:strVal val="#ppt_x"/>
                                          </p:val>
                                        </p:tav>
                                        <p:tav tm="100000">
                                          <p:val>
                                            <p:strVal val="#ppt_x"/>
                                          </p:val>
                                        </p:tav>
                                      </p:tavLst>
                                    </p:anim>
                                    <p:anim calcmode="lin" valueType="num">
                                      <p:cBhvr>
                                        <p:cTn id="147" dur="1000" fill="hold"/>
                                        <p:tgtEl>
                                          <p:spTgt spid="26"/>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1000"/>
                                        <p:tgtEl>
                                          <p:spTgt spid="27"/>
                                        </p:tgtEl>
                                      </p:cBhvr>
                                    </p:animEffect>
                                    <p:anim calcmode="lin" valueType="num">
                                      <p:cBhvr>
                                        <p:cTn id="151" dur="1000" fill="hold"/>
                                        <p:tgtEl>
                                          <p:spTgt spid="27"/>
                                        </p:tgtEl>
                                        <p:attrNameLst>
                                          <p:attrName>ppt_x</p:attrName>
                                        </p:attrNameLst>
                                      </p:cBhvr>
                                      <p:tavLst>
                                        <p:tav tm="0">
                                          <p:val>
                                            <p:strVal val="#ppt_x"/>
                                          </p:val>
                                        </p:tav>
                                        <p:tav tm="100000">
                                          <p:val>
                                            <p:strVal val="#ppt_x"/>
                                          </p:val>
                                        </p:tav>
                                      </p:tavLst>
                                    </p:anim>
                                    <p:anim calcmode="lin" valueType="num">
                                      <p:cBhvr>
                                        <p:cTn id="152" dur="1000" fill="hold"/>
                                        <p:tgtEl>
                                          <p:spTgt spid="27"/>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1000"/>
                                        <p:tgtEl>
                                          <p:spTgt spid="35"/>
                                        </p:tgtEl>
                                      </p:cBhvr>
                                    </p:animEffect>
                                    <p:anim calcmode="lin" valueType="num">
                                      <p:cBhvr>
                                        <p:cTn id="156" dur="1000" fill="hold"/>
                                        <p:tgtEl>
                                          <p:spTgt spid="35"/>
                                        </p:tgtEl>
                                        <p:attrNameLst>
                                          <p:attrName>ppt_x</p:attrName>
                                        </p:attrNameLst>
                                      </p:cBhvr>
                                      <p:tavLst>
                                        <p:tav tm="0">
                                          <p:val>
                                            <p:strVal val="#ppt_x"/>
                                          </p:val>
                                        </p:tav>
                                        <p:tav tm="100000">
                                          <p:val>
                                            <p:strVal val="#ppt_x"/>
                                          </p:val>
                                        </p:tav>
                                      </p:tavLst>
                                    </p:anim>
                                    <p:anim calcmode="lin" valueType="num">
                                      <p:cBhvr>
                                        <p:cTn id="15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32"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16</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ROLES AND RESPONSABILITIES</a:t>
            </a:r>
          </a:p>
        </p:txBody>
      </p:sp>
      <p:sp>
        <p:nvSpPr>
          <p:cNvPr id="3" name="Slide Number Placeholder 5">
            <a:extLst>
              <a:ext uri="{FF2B5EF4-FFF2-40B4-BE49-F238E27FC236}">
                <a16:creationId xmlns:a16="http://schemas.microsoft.com/office/drawing/2014/main" id="{A29FC39D-5F51-2ABB-BCCE-2DEDEF5690E2}"/>
              </a:ext>
            </a:extLst>
          </p:cNvPr>
          <p:cNvSpPr txBox="1">
            <a:spLocks/>
          </p:cNvSpPr>
          <p:nvPr/>
        </p:nvSpPr>
        <p:spPr>
          <a:xfrm>
            <a:off x="8737600" y="6356351"/>
            <a:ext cx="2844800" cy="365125"/>
          </a:xfrm>
          <a:prstGeom prst="rect">
            <a:avLst/>
          </a:prstGeom>
        </p:spPr>
        <p:txBody>
          <a:bodyPr vert="horz" lIns="91440" tIns="45720" rIns="91440" bIns="45720" rtlCol="0" anchor="ctr">
            <a:normAutofit fontScale="92500" lnSpcReduction="20000"/>
          </a:bodyPr>
          <a:lstStyle>
            <a:defPPr>
              <a:defRPr lang="en-US"/>
            </a:defPPr>
            <a:lvl1pPr marL="0" algn="r" defTabSz="914400" rtl="0" eaLnBrk="0" latinLnBrk="0" hangingPunct="0">
              <a:defRPr sz="1200" kern="1200">
                <a:solidFill>
                  <a:schemeClr val="tx1"/>
                </a:solidFill>
                <a:latin typeface="Arial" charset="0"/>
                <a:ea typeface="+mn-ea"/>
                <a:cs typeface="Arial" charset="0"/>
              </a:defRPr>
            </a:lvl1pPr>
            <a:lvl2pPr marL="742950" indent="-285750" algn="l" defTabSz="914400" rtl="0" eaLnBrk="0" latinLnBrk="0" hangingPunct="0">
              <a:defRPr sz="1800" kern="1200">
                <a:solidFill>
                  <a:schemeClr val="tx1"/>
                </a:solidFill>
                <a:latin typeface="Arial" charset="0"/>
                <a:ea typeface="+mn-ea"/>
                <a:cs typeface="Arial" charset="0"/>
              </a:defRPr>
            </a:lvl2pPr>
            <a:lvl3pPr marL="1143000" indent="-228600" algn="l" defTabSz="914400" rtl="0" eaLnBrk="0" latinLnBrk="0" hangingPunct="0">
              <a:defRPr sz="1800" kern="1200">
                <a:solidFill>
                  <a:schemeClr val="tx1"/>
                </a:solidFill>
                <a:latin typeface="Arial" charset="0"/>
                <a:ea typeface="+mn-ea"/>
                <a:cs typeface="Arial" charset="0"/>
              </a:defRPr>
            </a:lvl3pPr>
            <a:lvl4pPr marL="1600200" indent="-228600" algn="l" defTabSz="914400" rtl="0" eaLnBrk="0" latinLnBrk="0" hangingPunct="0">
              <a:defRPr sz="1800" kern="1200">
                <a:solidFill>
                  <a:schemeClr val="tx1"/>
                </a:solidFill>
                <a:latin typeface="Arial" charset="0"/>
                <a:ea typeface="+mn-ea"/>
                <a:cs typeface="Arial" charset="0"/>
              </a:defRPr>
            </a:lvl4pPr>
            <a:lvl5pPr marL="2057400" indent="-228600" algn="l" defTabSz="914400" rtl="0" eaLnBrk="0" latinLnBrk="0" hangingPunct="0">
              <a:defRPr sz="18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16</a:t>
            </a:fld>
            <a:endParaRPr lang="en-GB"/>
          </a:p>
        </p:txBody>
      </p:sp>
      <p:grpSp>
        <p:nvGrpSpPr>
          <p:cNvPr id="2" name="Grupo 9">
            <a:extLst>
              <a:ext uri="{FF2B5EF4-FFF2-40B4-BE49-F238E27FC236}">
                <a16:creationId xmlns:a16="http://schemas.microsoft.com/office/drawing/2014/main" id="{B1A2EE8A-A77D-B745-BFDE-B4B0E1818A6E}"/>
              </a:ext>
            </a:extLst>
          </p:cNvPr>
          <p:cNvGrpSpPr/>
          <p:nvPr/>
        </p:nvGrpSpPr>
        <p:grpSpPr>
          <a:xfrm>
            <a:off x="1136337" y="2001671"/>
            <a:ext cx="792025" cy="795987"/>
            <a:chOff x="10179191" y="410818"/>
            <a:chExt cx="792025" cy="795987"/>
          </a:xfrm>
        </p:grpSpPr>
        <p:sp>
          <p:nvSpPr>
            <p:cNvPr id="5" name="Elipse 11">
              <a:extLst>
                <a:ext uri="{FF2B5EF4-FFF2-40B4-BE49-F238E27FC236}">
                  <a16:creationId xmlns:a16="http://schemas.microsoft.com/office/drawing/2014/main" id="{74A12A0C-4337-6B57-21E7-1055BE4D1544}"/>
                </a:ext>
              </a:extLst>
            </p:cNvPr>
            <p:cNvSpPr/>
            <p:nvPr/>
          </p:nvSpPr>
          <p:spPr>
            <a:xfrm>
              <a:off x="10179191" y="410818"/>
              <a:ext cx="792025" cy="795987"/>
            </a:xfrm>
            <a:prstGeom prst="ellipse">
              <a:avLst/>
            </a:prstGeom>
            <a:solidFill>
              <a:schemeClr val="accent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chemeClr val="accent2"/>
                </a:solidFill>
                <a:effectLst/>
                <a:uLnTx/>
                <a:uFillTx/>
                <a:latin typeface="Aptos" panose="02110004020202020204"/>
                <a:ea typeface="+mn-ea"/>
                <a:cs typeface="+mn-cs"/>
              </a:endParaRPr>
            </a:p>
          </p:txBody>
        </p:sp>
        <p:pic>
          <p:nvPicPr>
            <p:cNvPr id="6" name="Gráfico 12" descr="Perfil de mujer con relleno sólido">
              <a:extLst>
                <a:ext uri="{FF2B5EF4-FFF2-40B4-BE49-F238E27FC236}">
                  <a16:creationId xmlns:a16="http://schemas.microsoft.com/office/drawing/2014/main" id="{D6B9E28D-6A9C-51E6-0AC3-7EB351440A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75496" y="523793"/>
              <a:ext cx="599413" cy="599413"/>
            </a:xfrm>
            <a:prstGeom prst="rect">
              <a:avLst/>
            </a:prstGeom>
          </p:spPr>
        </p:pic>
      </p:grpSp>
      <p:grpSp>
        <p:nvGrpSpPr>
          <p:cNvPr id="36" name="Grupo 16">
            <a:extLst>
              <a:ext uri="{FF2B5EF4-FFF2-40B4-BE49-F238E27FC236}">
                <a16:creationId xmlns:a16="http://schemas.microsoft.com/office/drawing/2014/main" id="{52FF9823-40C5-622F-FACF-3DB87B92C8C0}"/>
              </a:ext>
            </a:extLst>
          </p:cNvPr>
          <p:cNvGrpSpPr/>
          <p:nvPr/>
        </p:nvGrpSpPr>
        <p:grpSpPr>
          <a:xfrm>
            <a:off x="3386821" y="2001671"/>
            <a:ext cx="792025" cy="795987"/>
            <a:chOff x="11010928" y="274879"/>
            <a:chExt cx="792025" cy="795987"/>
          </a:xfrm>
        </p:grpSpPr>
        <p:sp>
          <p:nvSpPr>
            <p:cNvPr id="37" name="Elipse 17">
              <a:extLst>
                <a:ext uri="{FF2B5EF4-FFF2-40B4-BE49-F238E27FC236}">
                  <a16:creationId xmlns:a16="http://schemas.microsoft.com/office/drawing/2014/main" id="{9FE1116F-F696-EB80-6ECA-7A4117902CFF}"/>
                </a:ext>
              </a:extLst>
            </p:cNvPr>
            <p:cNvSpPr/>
            <p:nvPr/>
          </p:nvSpPr>
          <p:spPr>
            <a:xfrm>
              <a:off x="11010928" y="274879"/>
              <a:ext cx="792025" cy="795987"/>
            </a:xfrm>
            <a:prstGeom prst="ellipse">
              <a:avLst/>
            </a:prstGeom>
            <a:solidFill>
              <a:schemeClr val="accent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38" name="Gráfico 18" descr="Trabajador de oficina con relleno sólido">
              <a:extLst>
                <a:ext uri="{FF2B5EF4-FFF2-40B4-BE49-F238E27FC236}">
                  <a16:creationId xmlns:a16="http://schemas.microsoft.com/office/drawing/2014/main" id="{555DFE49-4BD8-F7B9-979A-397F2808E9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93714" y="354243"/>
              <a:ext cx="608375" cy="608375"/>
            </a:xfrm>
            <a:prstGeom prst="rect">
              <a:avLst/>
            </a:prstGeom>
          </p:spPr>
        </p:pic>
      </p:grpSp>
      <p:grpSp>
        <p:nvGrpSpPr>
          <p:cNvPr id="39" name="Grupo 20">
            <a:extLst>
              <a:ext uri="{FF2B5EF4-FFF2-40B4-BE49-F238E27FC236}">
                <a16:creationId xmlns:a16="http://schemas.microsoft.com/office/drawing/2014/main" id="{E3E3E8BE-3D6F-BF34-50B9-41829CE05859}"/>
              </a:ext>
            </a:extLst>
          </p:cNvPr>
          <p:cNvGrpSpPr/>
          <p:nvPr/>
        </p:nvGrpSpPr>
        <p:grpSpPr>
          <a:xfrm>
            <a:off x="5594308" y="2001671"/>
            <a:ext cx="792025" cy="795987"/>
            <a:chOff x="10586263" y="1402974"/>
            <a:chExt cx="792025" cy="795987"/>
          </a:xfrm>
        </p:grpSpPr>
        <p:sp>
          <p:nvSpPr>
            <p:cNvPr id="40" name="Elipse 21">
              <a:extLst>
                <a:ext uri="{FF2B5EF4-FFF2-40B4-BE49-F238E27FC236}">
                  <a16:creationId xmlns:a16="http://schemas.microsoft.com/office/drawing/2014/main" id="{D73B091E-FCD3-11B5-0172-A9B0316A7ADD}"/>
                </a:ext>
              </a:extLst>
            </p:cNvPr>
            <p:cNvSpPr/>
            <p:nvPr/>
          </p:nvSpPr>
          <p:spPr>
            <a:xfrm>
              <a:off x="10586263" y="1402974"/>
              <a:ext cx="792025" cy="795987"/>
            </a:xfrm>
            <a:prstGeom prst="ellipse">
              <a:avLst/>
            </a:prstGeom>
            <a:solidFill>
              <a:schemeClr val="accent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1" name="Gráfico 22" descr="Trabajadora de oficina con relleno sólido">
              <a:extLst>
                <a:ext uri="{FF2B5EF4-FFF2-40B4-BE49-F238E27FC236}">
                  <a16:creationId xmlns:a16="http://schemas.microsoft.com/office/drawing/2014/main" id="{A27E1833-FA0A-A866-C569-0771EAC34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72723" y="1456309"/>
              <a:ext cx="651010" cy="651010"/>
            </a:xfrm>
            <a:prstGeom prst="rect">
              <a:avLst/>
            </a:prstGeom>
          </p:spPr>
        </p:pic>
      </p:grpSp>
      <p:grpSp>
        <p:nvGrpSpPr>
          <p:cNvPr id="42" name="Grupo 23">
            <a:extLst>
              <a:ext uri="{FF2B5EF4-FFF2-40B4-BE49-F238E27FC236}">
                <a16:creationId xmlns:a16="http://schemas.microsoft.com/office/drawing/2014/main" id="{6E55C132-9EDB-60DC-A1A2-17C7EDCCC246}"/>
              </a:ext>
            </a:extLst>
          </p:cNvPr>
          <p:cNvGrpSpPr/>
          <p:nvPr/>
        </p:nvGrpSpPr>
        <p:grpSpPr>
          <a:xfrm>
            <a:off x="7894251" y="2001671"/>
            <a:ext cx="792025" cy="795987"/>
            <a:chOff x="11093714" y="2129487"/>
            <a:chExt cx="792025" cy="795987"/>
          </a:xfrm>
        </p:grpSpPr>
        <p:sp>
          <p:nvSpPr>
            <p:cNvPr id="43" name="Elipse 24">
              <a:extLst>
                <a:ext uri="{FF2B5EF4-FFF2-40B4-BE49-F238E27FC236}">
                  <a16:creationId xmlns:a16="http://schemas.microsoft.com/office/drawing/2014/main" id="{B76C8A24-5BCE-B28F-F525-1F6AECBC34BF}"/>
                </a:ext>
              </a:extLst>
            </p:cNvPr>
            <p:cNvSpPr/>
            <p:nvPr/>
          </p:nvSpPr>
          <p:spPr>
            <a:xfrm>
              <a:off x="11093714" y="2129487"/>
              <a:ext cx="792025" cy="795987"/>
            </a:xfrm>
            <a:prstGeom prst="ellipse">
              <a:avLst/>
            </a:prstGeom>
            <a:solidFill>
              <a:schemeClr val="accent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4" name="Gráfico 25" descr="Perfil de hombre con relleno sólido">
              <a:extLst>
                <a:ext uri="{FF2B5EF4-FFF2-40B4-BE49-F238E27FC236}">
                  <a16:creationId xmlns:a16="http://schemas.microsoft.com/office/drawing/2014/main" id="{4426AEBE-2722-B7B1-C1EF-F9D2EA3491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88042" y="2227191"/>
              <a:ext cx="602211" cy="602211"/>
            </a:xfrm>
            <a:prstGeom prst="rect">
              <a:avLst/>
            </a:prstGeom>
          </p:spPr>
        </p:pic>
      </p:grpSp>
      <p:grpSp>
        <p:nvGrpSpPr>
          <p:cNvPr id="45" name="Grupo 26">
            <a:extLst>
              <a:ext uri="{FF2B5EF4-FFF2-40B4-BE49-F238E27FC236}">
                <a16:creationId xmlns:a16="http://schemas.microsoft.com/office/drawing/2014/main" id="{6085AFED-4476-83E6-768E-E1355CBF9241}"/>
              </a:ext>
            </a:extLst>
          </p:cNvPr>
          <p:cNvGrpSpPr/>
          <p:nvPr/>
        </p:nvGrpSpPr>
        <p:grpSpPr>
          <a:xfrm>
            <a:off x="10163389" y="2001671"/>
            <a:ext cx="792025" cy="795987"/>
            <a:chOff x="11093714" y="2129487"/>
            <a:chExt cx="792025" cy="795987"/>
          </a:xfrm>
        </p:grpSpPr>
        <p:sp>
          <p:nvSpPr>
            <p:cNvPr id="46" name="Elipse 27">
              <a:extLst>
                <a:ext uri="{FF2B5EF4-FFF2-40B4-BE49-F238E27FC236}">
                  <a16:creationId xmlns:a16="http://schemas.microsoft.com/office/drawing/2014/main" id="{733BECA5-967D-2DFA-D209-2EA10C83C6D1}"/>
                </a:ext>
              </a:extLst>
            </p:cNvPr>
            <p:cNvSpPr/>
            <p:nvPr/>
          </p:nvSpPr>
          <p:spPr>
            <a:xfrm>
              <a:off x="11093714" y="2129487"/>
              <a:ext cx="792025" cy="795987"/>
            </a:xfrm>
            <a:prstGeom prst="ellipse">
              <a:avLst/>
            </a:prstGeom>
            <a:solidFill>
              <a:schemeClr val="accent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7" name="Gráfico 28" descr="Perfil de hombre con relleno sólido">
              <a:extLst>
                <a:ext uri="{FF2B5EF4-FFF2-40B4-BE49-F238E27FC236}">
                  <a16:creationId xmlns:a16="http://schemas.microsoft.com/office/drawing/2014/main" id="{AF2F8A33-543B-C887-BCEC-AFA7B5C700A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88042" y="2227191"/>
              <a:ext cx="602211" cy="602211"/>
            </a:xfrm>
            <a:prstGeom prst="rect">
              <a:avLst/>
            </a:prstGeom>
          </p:spPr>
        </p:pic>
      </p:grpSp>
      <p:sp>
        <p:nvSpPr>
          <p:cNvPr id="48" name="CuadroTexto 29">
            <a:extLst>
              <a:ext uri="{FF2B5EF4-FFF2-40B4-BE49-F238E27FC236}">
                <a16:creationId xmlns:a16="http://schemas.microsoft.com/office/drawing/2014/main" id="{B68C9BFB-743F-D15D-42E8-C3C7E2AC9081}"/>
              </a:ext>
            </a:extLst>
          </p:cNvPr>
          <p:cNvSpPr txBox="1"/>
          <p:nvPr/>
        </p:nvSpPr>
        <p:spPr>
          <a:xfrm>
            <a:off x="1011862" y="2662135"/>
            <a:ext cx="976088"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err="1">
                <a:ln>
                  <a:noFill/>
                </a:ln>
                <a:solidFill>
                  <a:prstClr val="black"/>
                </a:solidFill>
                <a:effectLst/>
                <a:uLnTx/>
                <a:uFillTx/>
                <a:latin typeface="Montserrat" panose="00000500000000000000" pitchFamily="2" charset="0"/>
              </a:rPr>
              <a:t>Initiator</a:t>
            </a:r>
            <a:endParaRPr kumimoji="0" lang="es-PE" sz="1400" b="1" i="0" u="none" strike="noStrike" kern="0" cap="none" spc="0" normalizeH="0" baseline="0" noProof="0">
              <a:ln>
                <a:noFill/>
              </a:ln>
              <a:solidFill>
                <a:prstClr val="black"/>
              </a:solidFill>
              <a:effectLst/>
              <a:uLnTx/>
              <a:uFillTx/>
              <a:latin typeface="Montserrat" panose="00000500000000000000" pitchFamily="2" charset="0"/>
            </a:endParaRPr>
          </a:p>
        </p:txBody>
      </p:sp>
      <p:sp>
        <p:nvSpPr>
          <p:cNvPr id="49" name="CuadroTexto 30">
            <a:extLst>
              <a:ext uri="{FF2B5EF4-FFF2-40B4-BE49-F238E27FC236}">
                <a16:creationId xmlns:a16="http://schemas.microsoft.com/office/drawing/2014/main" id="{58D9CA58-7FE4-B53A-B327-4E4EF7C771E4}"/>
              </a:ext>
            </a:extLst>
          </p:cNvPr>
          <p:cNvSpPr txBox="1"/>
          <p:nvPr/>
        </p:nvSpPr>
        <p:spPr>
          <a:xfrm>
            <a:off x="3310856" y="2642756"/>
            <a:ext cx="976088"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Aptos" panose="021100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PE" err="1">
                <a:latin typeface="Montserrat" panose="00000500000000000000" pitchFamily="2" charset="0"/>
              </a:rPr>
              <a:t>Owner</a:t>
            </a:r>
            <a:endParaRPr lang="es-PE">
              <a:latin typeface="Montserrat" panose="00000500000000000000" pitchFamily="2" charset="0"/>
            </a:endParaRPr>
          </a:p>
        </p:txBody>
      </p:sp>
      <p:sp>
        <p:nvSpPr>
          <p:cNvPr id="50" name="CuadroTexto 31">
            <a:extLst>
              <a:ext uri="{FF2B5EF4-FFF2-40B4-BE49-F238E27FC236}">
                <a16:creationId xmlns:a16="http://schemas.microsoft.com/office/drawing/2014/main" id="{17110ED8-58A0-9070-3F41-B01D4EC43467}"/>
              </a:ext>
            </a:extLst>
          </p:cNvPr>
          <p:cNvSpPr txBox="1"/>
          <p:nvPr/>
        </p:nvSpPr>
        <p:spPr>
          <a:xfrm>
            <a:off x="5425178" y="2642756"/>
            <a:ext cx="1130283"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Aptos" panose="021100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PE" err="1">
                <a:latin typeface="Montserrat" panose="00000500000000000000" pitchFamily="2" charset="0"/>
              </a:rPr>
              <a:t>Reviewer</a:t>
            </a:r>
            <a:endParaRPr lang="es-PE">
              <a:latin typeface="Montserrat" panose="00000500000000000000" pitchFamily="2" charset="0"/>
            </a:endParaRPr>
          </a:p>
        </p:txBody>
      </p:sp>
      <p:sp>
        <p:nvSpPr>
          <p:cNvPr id="51" name="CuadroTexto 32">
            <a:extLst>
              <a:ext uri="{FF2B5EF4-FFF2-40B4-BE49-F238E27FC236}">
                <a16:creationId xmlns:a16="http://schemas.microsoft.com/office/drawing/2014/main" id="{5B04B4AD-AE6C-E0E6-3886-7C30DBBD1D0A}"/>
              </a:ext>
            </a:extLst>
          </p:cNvPr>
          <p:cNvSpPr txBox="1"/>
          <p:nvPr/>
        </p:nvSpPr>
        <p:spPr>
          <a:xfrm>
            <a:off x="7658586" y="2643769"/>
            <a:ext cx="1269515"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Aptos" panose="021100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PE" err="1">
                <a:latin typeface="Montserrat" panose="00000500000000000000" pitchFamily="2" charset="0"/>
              </a:rPr>
              <a:t>Approver</a:t>
            </a:r>
            <a:endParaRPr lang="es-PE">
              <a:latin typeface="Montserrat" panose="00000500000000000000" pitchFamily="2" charset="0"/>
            </a:endParaRPr>
          </a:p>
        </p:txBody>
      </p:sp>
      <p:sp>
        <p:nvSpPr>
          <p:cNvPr id="52" name="CuadroTexto 33">
            <a:extLst>
              <a:ext uri="{FF2B5EF4-FFF2-40B4-BE49-F238E27FC236}">
                <a16:creationId xmlns:a16="http://schemas.microsoft.com/office/drawing/2014/main" id="{D638D0BA-E8F9-F496-C4FE-6CE4D4E20B42}"/>
              </a:ext>
            </a:extLst>
          </p:cNvPr>
          <p:cNvSpPr txBox="1"/>
          <p:nvPr/>
        </p:nvSpPr>
        <p:spPr>
          <a:xfrm>
            <a:off x="9849482" y="2656125"/>
            <a:ext cx="1499253"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Aptos" panose="021100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PE" err="1">
                <a:latin typeface="Montserrat" panose="00000500000000000000" pitchFamily="2" charset="0"/>
              </a:rPr>
              <a:t>Implementers</a:t>
            </a:r>
            <a:endParaRPr lang="es-PE">
              <a:latin typeface="Montserrat" panose="00000500000000000000" pitchFamily="2" charset="0"/>
            </a:endParaRPr>
          </a:p>
        </p:txBody>
      </p:sp>
      <p:sp>
        <p:nvSpPr>
          <p:cNvPr id="53" name="CuadroTexto 35">
            <a:extLst>
              <a:ext uri="{FF2B5EF4-FFF2-40B4-BE49-F238E27FC236}">
                <a16:creationId xmlns:a16="http://schemas.microsoft.com/office/drawing/2014/main" id="{1AFD1CCE-3351-F85C-5E16-2419BEDEA76C}"/>
              </a:ext>
            </a:extLst>
          </p:cNvPr>
          <p:cNvSpPr txBox="1"/>
          <p:nvPr/>
        </p:nvSpPr>
        <p:spPr>
          <a:xfrm>
            <a:off x="497454" y="3153322"/>
            <a:ext cx="2003425" cy="1169551"/>
          </a:xfrm>
          <a:prstGeom prst="rect">
            <a:avLst/>
          </a:prstGeom>
          <a:noFill/>
        </p:spPr>
        <p:txBody>
          <a:bodyPr wrap="square">
            <a:spAutoFit/>
          </a:bodyPr>
          <a:lstStyle/>
          <a:p>
            <a:pPr algn="ctr"/>
            <a:r>
              <a:rPr lang="en-CA" sz="1400">
                <a:solidFill>
                  <a:prstClr val="black"/>
                </a:solidFill>
                <a:latin typeface="Montserrat" panose="00000500000000000000" pitchFamily="2" charset="0"/>
              </a:rPr>
              <a:t>Trained and Authorised person, who defines the change request and initiates the change.</a:t>
            </a:r>
          </a:p>
        </p:txBody>
      </p:sp>
      <p:sp>
        <p:nvSpPr>
          <p:cNvPr id="54" name="CuadroTexto 37">
            <a:extLst>
              <a:ext uri="{FF2B5EF4-FFF2-40B4-BE49-F238E27FC236}">
                <a16:creationId xmlns:a16="http://schemas.microsoft.com/office/drawing/2014/main" id="{C858D13A-961A-A8E8-AC22-656123DB828D}"/>
              </a:ext>
            </a:extLst>
          </p:cNvPr>
          <p:cNvSpPr txBox="1"/>
          <p:nvPr/>
        </p:nvSpPr>
        <p:spPr>
          <a:xfrm>
            <a:off x="2500879" y="3134955"/>
            <a:ext cx="2611448" cy="2462213"/>
          </a:xfrm>
          <a:prstGeom prst="rect">
            <a:avLst/>
          </a:prstGeom>
          <a:noFill/>
        </p:spPr>
        <p:txBody>
          <a:bodyPr wrap="square">
            <a:spAutoFit/>
          </a:bodyPr>
          <a:lstStyle>
            <a:defPPr>
              <a:defRPr lang="en-US"/>
            </a:defPPr>
            <a:lvl1pPr algn="ctr">
              <a:defRPr sz="1400">
                <a:solidFill>
                  <a:prstClr val="black"/>
                </a:solidFill>
                <a:latin typeface="Montserrat" panose="00000500000000000000" pitchFamily="2" charset="0"/>
              </a:defRPr>
            </a:lvl1pPr>
          </a:lstStyle>
          <a:p>
            <a:r>
              <a:rPr lang="en-CA"/>
              <a:t>Ensures all process steps for management of change are adhered to and requirements are met before implementation and change is appropriately communicated.</a:t>
            </a:r>
          </a:p>
          <a:p>
            <a:endParaRPr lang="en-CA"/>
          </a:p>
          <a:p>
            <a:r>
              <a:rPr lang="en-CA" b="1">
                <a:solidFill>
                  <a:srgbClr val="003399"/>
                </a:solidFill>
              </a:rPr>
              <a:t>* May also be the initiator and implementer.</a:t>
            </a:r>
          </a:p>
        </p:txBody>
      </p:sp>
      <p:sp>
        <p:nvSpPr>
          <p:cNvPr id="55" name="CuadroTexto 39">
            <a:extLst>
              <a:ext uri="{FF2B5EF4-FFF2-40B4-BE49-F238E27FC236}">
                <a16:creationId xmlns:a16="http://schemas.microsoft.com/office/drawing/2014/main" id="{5FE24D48-C35B-0C23-C681-A9D0360652B2}"/>
              </a:ext>
            </a:extLst>
          </p:cNvPr>
          <p:cNvSpPr txBox="1"/>
          <p:nvPr/>
        </p:nvSpPr>
        <p:spPr>
          <a:xfrm>
            <a:off x="5128454" y="3146091"/>
            <a:ext cx="1755637" cy="1169551"/>
          </a:xfrm>
          <a:prstGeom prst="rect">
            <a:avLst/>
          </a:prstGeom>
          <a:noFill/>
        </p:spPr>
        <p:txBody>
          <a:bodyPr wrap="square">
            <a:spAutoFit/>
          </a:bodyPr>
          <a:lstStyle>
            <a:defPPr>
              <a:defRPr lang="en-US"/>
            </a:defPPr>
            <a:lvl1pPr algn="ctr">
              <a:defRPr sz="1400">
                <a:solidFill>
                  <a:prstClr val="black"/>
                </a:solidFill>
                <a:latin typeface="Montserrat" panose="00000500000000000000" pitchFamily="2" charset="0"/>
              </a:defRPr>
            </a:lvl1pPr>
          </a:lstStyle>
          <a:p>
            <a:r>
              <a:rPr lang="en-CA"/>
              <a:t>Review the information supplied and act as area subject matter experts </a:t>
            </a:r>
          </a:p>
        </p:txBody>
      </p:sp>
      <p:sp>
        <p:nvSpPr>
          <p:cNvPr id="56" name="CuadroTexto 40">
            <a:extLst>
              <a:ext uri="{FF2B5EF4-FFF2-40B4-BE49-F238E27FC236}">
                <a16:creationId xmlns:a16="http://schemas.microsoft.com/office/drawing/2014/main" id="{00CC26C5-4944-6A70-25C2-17E4E0947887}"/>
              </a:ext>
            </a:extLst>
          </p:cNvPr>
          <p:cNvSpPr txBox="1"/>
          <p:nvPr/>
        </p:nvSpPr>
        <p:spPr>
          <a:xfrm>
            <a:off x="7276246" y="3081122"/>
            <a:ext cx="2026876" cy="1384995"/>
          </a:xfrm>
          <a:prstGeom prst="rect">
            <a:avLst/>
          </a:prstGeom>
          <a:noFill/>
        </p:spPr>
        <p:txBody>
          <a:bodyPr wrap="square">
            <a:spAutoFit/>
          </a:bodyPr>
          <a:lstStyle>
            <a:defPPr>
              <a:defRPr lang="en-US"/>
            </a:defPPr>
            <a:lvl1pPr algn="ctr">
              <a:defRPr sz="1400">
                <a:solidFill>
                  <a:prstClr val="black"/>
                </a:solidFill>
                <a:latin typeface="Montserrat" panose="00000500000000000000" pitchFamily="2" charset="0"/>
              </a:defRPr>
            </a:lvl1pPr>
          </a:lstStyle>
          <a:p>
            <a:r>
              <a:rPr lang="en-CA"/>
              <a:t>Approve the change to start implementation. Manager of the area where change is being implemented.</a:t>
            </a:r>
          </a:p>
        </p:txBody>
      </p:sp>
      <p:sp>
        <p:nvSpPr>
          <p:cNvPr id="57" name="CuadroTexto 42">
            <a:extLst>
              <a:ext uri="{FF2B5EF4-FFF2-40B4-BE49-F238E27FC236}">
                <a16:creationId xmlns:a16="http://schemas.microsoft.com/office/drawing/2014/main" id="{F554F252-9D27-8BAD-203A-6E5B98764882}"/>
              </a:ext>
            </a:extLst>
          </p:cNvPr>
          <p:cNvSpPr txBox="1"/>
          <p:nvPr/>
        </p:nvSpPr>
        <p:spPr>
          <a:xfrm>
            <a:off x="9630741" y="3081122"/>
            <a:ext cx="1856161" cy="954107"/>
          </a:xfrm>
          <a:prstGeom prst="rect">
            <a:avLst/>
          </a:prstGeom>
          <a:noFill/>
        </p:spPr>
        <p:txBody>
          <a:bodyPr wrap="square">
            <a:spAutoFit/>
          </a:bodyPr>
          <a:lstStyle>
            <a:defPPr>
              <a:defRPr lang="en-US"/>
            </a:defPPr>
            <a:lvl1pPr algn="ctr">
              <a:defRPr sz="1400">
                <a:solidFill>
                  <a:prstClr val="black"/>
                </a:solidFill>
                <a:latin typeface="Montserrat" panose="00000500000000000000" pitchFamily="2" charset="0"/>
              </a:defRPr>
            </a:lvl1pPr>
          </a:lstStyle>
          <a:p>
            <a:r>
              <a:rPr lang="en-CA"/>
              <a:t>Execute authorised and approved changes or modifications.</a:t>
            </a:r>
          </a:p>
        </p:txBody>
      </p:sp>
      <p:sp>
        <p:nvSpPr>
          <p:cNvPr id="58" name="CuadroTexto 43">
            <a:extLst>
              <a:ext uri="{FF2B5EF4-FFF2-40B4-BE49-F238E27FC236}">
                <a16:creationId xmlns:a16="http://schemas.microsoft.com/office/drawing/2014/main" id="{9457F7AC-68D4-6C02-44AB-FB50F3E5E752}"/>
              </a:ext>
            </a:extLst>
          </p:cNvPr>
          <p:cNvSpPr txBox="1"/>
          <p:nvPr/>
        </p:nvSpPr>
        <p:spPr>
          <a:xfrm>
            <a:off x="678623" y="5727700"/>
            <a:ext cx="10655300" cy="36933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lvl="0" algn="ctr">
              <a:defRPr sz="14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a:ln>
                  <a:noFill/>
                </a:ln>
                <a:solidFill>
                  <a:prstClr val="white"/>
                </a:solidFill>
                <a:effectLst/>
                <a:uLnTx/>
                <a:uFillTx/>
                <a:latin typeface="Aptos" panose="02110004020202020204"/>
                <a:ea typeface="+mn-ea"/>
                <a:cs typeface="+mn-cs"/>
              </a:rPr>
              <a:t>BUSINESS MANAGER: </a:t>
            </a:r>
            <a:r>
              <a:rPr kumimoji="0" lang="en-CA" sz="1800" b="0" i="0" u="none" strike="noStrike" kern="0" cap="none" spc="0" normalizeH="0" baseline="0" noProof="0">
                <a:ln>
                  <a:noFill/>
                </a:ln>
                <a:solidFill>
                  <a:prstClr val="white"/>
                </a:solidFill>
                <a:effectLst/>
                <a:uLnTx/>
                <a:uFillTx/>
                <a:latin typeface="Aptos" panose="02110004020202020204"/>
                <a:ea typeface="+mn-ea"/>
                <a:cs typeface="+mn-cs"/>
              </a:rPr>
              <a:t>ENSURES MANAGEMENT OF CHANGE SYSTEMS ARE IN PLACE AND USED. </a:t>
            </a:r>
          </a:p>
        </p:txBody>
      </p:sp>
    </p:spTree>
    <p:extLst>
      <p:ext uri="{BB962C8B-B14F-4D97-AF65-F5344CB8AC3E}">
        <p14:creationId xmlns:p14="http://schemas.microsoft.com/office/powerpoint/2010/main" val="112360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17</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DOCUMENTATION</a:t>
            </a:r>
          </a:p>
        </p:txBody>
      </p:sp>
      <p:sp>
        <p:nvSpPr>
          <p:cNvPr id="3" name="Slide Number Placeholder 5">
            <a:extLst>
              <a:ext uri="{FF2B5EF4-FFF2-40B4-BE49-F238E27FC236}">
                <a16:creationId xmlns:a16="http://schemas.microsoft.com/office/drawing/2014/main" id="{A29FC39D-5F51-2ABB-BCCE-2DEDEF5690E2}"/>
              </a:ext>
            </a:extLst>
          </p:cNvPr>
          <p:cNvSpPr txBox="1">
            <a:spLocks/>
          </p:cNvSpPr>
          <p:nvPr/>
        </p:nvSpPr>
        <p:spPr>
          <a:xfrm>
            <a:off x="8737600" y="6356351"/>
            <a:ext cx="2844800" cy="365125"/>
          </a:xfrm>
          <a:prstGeom prst="rect">
            <a:avLst/>
          </a:prstGeom>
        </p:spPr>
        <p:txBody>
          <a:bodyPr vert="horz" lIns="91440" tIns="45720" rIns="91440" bIns="45720" rtlCol="0" anchor="ctr">
            <a:normAutofit fontScale="92500" lnSpcReduction="20000"/>
          </a:bodyPr>
          <a:lstStyle>
            <a:defPPr>
              <a:defRPr lang="en-US"/>
            </a:defPPr>
            <a:lvl1pPr marL="0" algn="r" defTabSz="914400" rtl="0" eaLnBrk="0" latinLnBrk="0" hangingPunct="0">
              <a:defRPr sz="1200" kern="1200">
                <a:solidFill>
                  <a:schemeClr val="tx1"/>
                </a:solidFill>
                <a:latin typeface="Arial" charset="0"/>
                <a:ea typeface="+mn-ea"/>
                <a:cs typeface="Arial" charset="0"/>
              </a:defRPr>
            </a:lvl1pPr>
            <a:lvl2pPr marL="742950" indent="-285750" algn="l" defTabSz="914400" rtl="0" eaLnBrk="0" latinLnBrk="0" hangingPunct="0">
              <a:defRPr sz="1800" kern="1200">
                <a:solidFill>
                  <a:schemeClr val="tx1"/>
                </a:solidFill>
                <a:latin typeface="Arial" charset="0"/>
                <a:ea typeface="+mn-ea"/>
                <a:cs typeface="Arial" charset="0"/>
              </a:defRPr>
            </a:lvl2pPr>
            <a:lvl3pPr marL="1143000" indent="-228600" algn="l" defTabSz="914400" rtl="0" eaLnBrk="0" latinLnBrk="0" hangingPunct="0">
              <a:defRPr sz="1800" kern="1200">
                <a:solidFill>
                  <a:schemeClr val="tx1"/>
                </a:solidFill>
                <a:latin typeface="Arial" charset="0"/>
                <a:ea typeface="+mn-ea"/>
                <a:cs typeface="Arial" charset="0"/>
              </a:defRPr>
            </a:lvl3pPr>
            <a:lvl4pPr marL="1600200" indent="-228600" algn="l" defTabSz="914400" rtl="0" eaLnBrk="0" latinLnBrk="0" hangingPunct="0">
              <a:defRPr sz="1800" kern="1200">
                <a:solidFill>
                  <a:schemeClr val="tx1"/>
                </a:solidFill>
                <a:latin typeface="Arial" charset="0"/>
                <a:ea typeface="+mn-ea"/>
                <a:cs typeface="Arial" charset="0"/>
              </a:defRPr>
            </a:lvl4pPr>
            <a:lvl5pPr marL="2057400" indent="-228600" algn="l" defTabSz="914400" rtl="0" eaLnBrk="0" latinLnBrk="0" hangingPunct="0">
              <a:defRPr sz="18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17</a:t>
            </a:fld>
            <a:endParaRPr lang="en-GB"/>
          </a:p>
        </p:txBody>
      </p:sp>
      <p:sp>
        <p:nvSpPr>
          <p:cNvPr id="7" name="Text Placeholder 6">
            <a:extLst>
              <a:ext uri="{FF2B5EF4-FFF2-40B4-BE49-F238E27FC236}">
                <a16:creationId xmlns:a16="http://schemas.microsoft.com/office/drawing/2014/main" id="{9A4C711D-F34F-C25C-D73E-2B7A17CB0F85}"/>
              </a:ext>
            </a:extLst>
          </p:cNvPr>
          <p:cNvSpPr>
            <a:spLocks/>
          </p:cNvSpPr>
          <p:nvPr/>
        </p:nvSpPr>
        <p:spPr>
          <a:xfrm>
            <a:off x="497454" y="1810434"/>
            <a:ext cx="2944246" cy="420003"/>
          </a:xfrm>
          <a:prstGeom prst="rect">
            <a:avLst/>
          </a:prstGeom>
        </p:spPr>
        <p:txBody>
          <a:bodyPr/>
          <a:lstStyle/>
          <a:p>
            <a:r>
              <a:rPr lang="en-CA" b="1">
                <a:solidFill>
                  <a:srgbClr val="003399"/>
                </a:solidFill>
                <a:latin typeface="Montserrat" panose="00000500000000000000" pitchFamily="2" charset="0"/>
              </a:rPr>
              <a:t>Change Register</a:t>
            </a:r>
          </a:p>
        </p:txBody>
      </p:sp>
      <p:sp>
        <p:nvSpPr>
          <p:cNvPr id="8" name="Rectángulo 7">
            <a:extLst>
              <a:ext uri="{FF2B5EF4-FFF2-40B4-BE49-F238E27FC236}">
                <a16:creationId xmlns:a16="http://schemas.microsoft.com/office/drawing/2014/main" id="{C1242B50-074F-9FC4-76ED-5C2A3EE2545F}"/>
              </a:ext>
            </a:extLst>
          </p:cNvPr>
          <p:cNvSpPr/>
          <p:nvPr/>
        </p:nvSpPr>
        <p:spPr>
          <a:xfrm>
            <a:off x="497455" y="2290075"/>
            <a:ext cx="2190328" cy="3949130"/>
          </a:xfrm>
          <a:prstGeom prst="rect">
            <a:avLst/>
          </a:prstGeom>
          <a:ln>
            <a:solidFill>
              <a:srgbClr val="003399"/>
            </a:solidFill>
          </a:ln>
        </p:spPr>
        <p:style>
          <a:lnRef idx="2">
            <a:schemeClr val="accent2"/>
          </a:lnRef>
          <a:fillRef idx="1">
            <a:schemeClr val="lt1"/>
          </a:fillRef>
          <a:effectRef idx="0">
            <a:schemeClr val="accent2"/>
          </a:effectRef>
          <a:fontRef idx="minor">
            <a:schemeClr val="dk1"/>
          </a:fontRef>
        </p:style>
        <p:txBody>
          <a:bodyPr rtlCol="0" anchor="t"/>
          <a:lstStyle/>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endParaRPr kumimoji="0" lang="en-CA" sz="1600" b="0" i="0" u="none" strike="noStrike" kern="0" cap="none" spc="0" normalizeH="0" baseline="0" noProof="0">
              <a:ln>
                <a:noFill/>
              </a:ln>
              <a:solidFill>
                <a:prstClr val="black"/>
              </a:solidFill>
              <a:effectLst/>
              <a:uLnTx/>
              <a:uFillTx/>
              <a:latin typeface="Montserrat" panose="00000500000000000000" pitchFamily="2" charset="0"/>
            </a:endParaRPr>
          </a:p>
        </p:txBody>
      </p:sp>
      <p:sp>
        <p:nvSpPr>
          <p:cNvPr id="9" name="CuadroTexto 13">
            <a:extLst>
              <a:ext uri="{FF2B5EF4-FFF2-40B4-BE49-F238E27FC236}">
                <a16:creationId xmlns:a16="http://schemas.microsoft.com/office/drawing/2014/main" id="{BED8DFCD-9229-A7CE-943F-E6F03B30A3CA}"/>
              </a:ext>
            </a:extLst>
          </p:cNvPr>
          <p:cNvSpPr txBox="1"/>
          <p:nvPr/>
        </p:nvSpPr>
        <p:spPr>
          <a:xfrm>
            <a:off x="497454" y="2423072"/>
            <a:ext cx="2065637" cy="2400657"/>
          </a:xfrm>
          <a:prstGeom prst="rect">
            <a:avLst/>
          </a:prstGeom>
          <a:noFill/>
        </p:spPr>
        <p:txBody>
          <a:bodyPr wrap="square">
            <a:spAutoFit/>
          </a:bodyPr>
          <a:lstStyle/>
          <a:p>
            <a:pPr marL="285750" indent="-285750" defTabSz="790773">
              <a:spcAft>
                <a:spcPts val="564"/>
              </a:spcAft>
              <a:buFont typeface="Wingdings" panose="05000000000000000000" pitchFamily="2" charset="2"/>
              <a:buChar char="§"/>
            </a:pPr>
            <a:r>
              <a:rPr lang="en-CA" sz="1400">
                <a:solidFill>
                  <a:prstClr val="black"/>
                </a:solidFill>
                <a:latin typeface="Montserrat" panose="00000500000000000000" pitchFamily="2" charset="0"/>
              </a:rPr>
              <a:t>Defines the scope and details of the change.</a:t>
            </a:r>
          </a:p>
          <a:p>
            <a:pPr marL="285750" indent="-285750" defTabSz="790773">
              <a:spcAft>
                <a:spcPts val="564"/>
              </a:spcAft>
              <a:buFont typeface="Wingdings" panose="05000000000000000000" pitchFamily="2" charset="2"/>
              <a:buChar char="§"/>
            </a:pPr>
            <a:r>
              <a:rPr lang="en-CA" sz="1400">
                <a:solidFill>
                  <a:prstClr val="black"/>
                </a:solidFill>
                <a:latin typeface="Montserrat" panose="00000500000000000000" pitchFamily="2" charset="0"/>
              </a:rPr>
              <a:t>Explains reasons or justification for the change.</a:t>
            </a:r>
          </a:p>
          <a:p>
            <a:pPr marL="285750" indent="-285750" defTabSz="790773">
              <a:spcAft>
                <a:spcPts val="564"/>
              </a:spcAft>
              <a:buFont typeface="Wingdings" panose="05000000000000000000" pitchFamily="2" charset="2"/>
              <a:buChar char="§"/>
            </a:pPr>
            <a:r>
              <a:rPr lang="en-CA" sz="1400">
                <a:solidFill>
                  <a:prstClr val="black"/>
                </a:solidFill>
                <a:latin typeface="Montserrat" panose="00000500000000000000" pitchFamily="2" charset="0"/>
              </a:rPr>
              <a:t>Provides traceability for the analysis and approval process.</a:t>
            </a:r>
          </a:p>
        </p:txBody>
      </p:sp>
      <p:sp>
        <p:nvSpPr>
          <p:cNvPr id="10" name="Rectángulo 14">
            <a:extLst>
              <a:ext uri="{FF2B5EF4-FFF2-40B4-BE49-F238E27FC236}">
                <a16:creationId xmlns:a16="http://schemas.microsoft.com/office/drawing/2014/main" id="{DCB081EC-288C-E210-1275-B588DBCB8567}"/>
              </a:ext>
            </a:extLst>
          </p:cNvPr>
          <p:cNvSpPr/>
          <p:nvPr/>
        </p:nvSpPr>
        <p:spPr>
          <a:xfrm>
            <a:off x="2936904" y="2286302"/>
            <a:ext cx="3159096" cy="394596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defTabSz="790773" fontAlgn="auto">
              <a:lnSpc>
                <a:spcPct val="90000"/>
              </a:lnSpc>
              <a:spcBef>
                <a:spcPts val="0"/>
              </a:spcBef>
              <a:spcAft>
                <a:spcPts val="564"/>
              </a:spcAft>
              <a:buClrTx/>
              <a:buSzTx/>
              <a:buFont typeface="Wingdings" panose="05000000000000000000" pitchFamily="2" charset="2"/>
              <a:buChar char="§"/>
              <a:tabLst/>
              <a:defRPr/>
            </a:pPr>
            <a:r>
              <a:rPr lang="en-CA" sz="1400" b="1">
                <a:solidFill>
                  <a:prstClr val="black"/>
                </a:solidFill>
                <a:latin typeface="Montserrat" panose="00000500000000000000" pitchFamily="2" charset="0"/>
              </a:rPr>
              <a:t>Formal review and approval is required.</a:t>
            </a:r>
          </a:p>
          <a:p>
            <a:pPr marR="0" lvl="0" defTabSz="790773" fontAlgn="auto">
              <a:lnSpc>
                <a:spcPct val="90000"/>
              </a:lnSpc>
              <a:spcBef>
                <a:spcPts val="0"/>
              </a:spcBef>
              <a:spcAft>
                <a:spcPts val="564"/>
              </a:spcAft>
              <a:buClrTx/>
              <a:buSzTx/>
              <a:tabLst/>
              <a:defRPr/>
            </a:pPr>
            <a:r>
              <a:rPr lang="en-CA" sz="1400">
                <a:solidFill>
                  <a:prstClr val="black"/>
                </a:solidFill>
                <a:latin typeface="Montserrat" panose="00000500000000000000" pitchFamily="2" charset="0"/>
              </a:rPr>
              <a:t>Demonstrate that change has been considered by appropriate people and that is has been agreed that it is safe to continue its implementation.</a:t>
            </a:r>
          </a:p>
          <a:p>
            <a:pPr marL="285750" marR="0" lvl="0" indent="-285750" defTabSz="790773" fontAlgn="auto">
              <a:lnSpc>
                <a:spcPct val="90000"/>
              </a:lnSpc>
              <a:spcBef>
                <a:spcPts val="0"/>
              </a:spcBef>
              <a:spcAft>
                <a:spcPts val="564"/>
              </a:spcAft>
              <a:buClrTx/>
              <a:buSzTx/>
              <a:buFont typeface="Wingdings" panose="05000000000000000000" pitchFamily="2" charset="2"/>
              <a:buChar char="§"/>
              <a:tabLst/>
              <a:defRPr/>
            </a:pPr>
            <a:r>
              <a:rPr lang="en-CA" sz="1400" b="1">
                <a:solidFill>
                  <a:prstClr val="black"/>
                </a:solidFill>
                <a:latin typeface="Montserrat" panose="00000500000000000000" pitchFamily="2" charset="0"/>
              </a:rPr>
              <a:t>Reviewers and Approvers must be qualified and include affected people.</a:t>
            </a:r>
          </a:p>
          <a:p>
            <a:pPr marR="0" lvl="0" defTabSz="790773" fontAlgn="auto">
              <a:lnSpc>
                <a:spcPct val="90000"/>
              </a:lnSpc>
              <a:spcBef>
                <a:spcPts val="0"/>
              </a:spcBef>
              <a:spcAft>
                <a:spcPts val="564"/>
              </a:spcAft>
              <a:buClrTx/>
              <a:buSzTx/>
              <a:tabLst/>
              <a:defRPr/>
            </a:pPr>
            <a:r>
              <a:rPr lang="en-US" sz="1400">
                <a:solidFill>
                  <a:prstClr val="black"/>
                </a:solidFill>
                <a:latin typeface="Montserrat" panose="00000500000000000000" pitchFamily="2" charset="0"/>
              </a:rPr>
              <a:t>E.g. Relevant Line managers, SHES representatives, Responsible engineers, Operators, Quality representatives, Legal Counselors, etc.</a:t>
            </a:r>
            <a:endParaRPr lang="en-CA" sz="1400">
              <a:solidFill>
                <a:prstClr val="black"/>
              </a:solidFill>
              <a:latin typeface="Montserrat" panose="00000500000000000000" pitchFamily="2" charset="0"/>
            </a:endParaRPr>
          </a:p>
        </p:txBody>
      </p:sp>
      <p:sp>
        <p:nvSpPr>
          <p:cNvPr id="12" name="Text Placeholder 6">
            <a:extLst>
              <a:ext uri="{FF2B5EF4-FFF2-40B4-BE49-F238E27FC236}">
                <a16:creationId xmlns:a16="http://schemas.microsoft.com/office/drawing/2014/main" id="{6039A020-4902-E4EC-364F-010E67E0F50D}"/>
              </a:ext>
            </a:extLst>
          </p:cNvPr>
          <p:cNvSpPr>
            <a:spLocks/>
          </p:cNvSpPr>
          <p:nvPr/>
        </p:nvSpPr>
        <p:spPr>
          <a:xfrm>
            <a:off x="2936903" y="1826809"/>
            <a:ext cx="3159095" cy="403627"/>
          </a:xfrm>
          <a:prstGeom prst="rect">
            <a:avLst/>
          </a:prstGeom>
        </p:spPr>
        <p:txBody>
          <a:bodyPr/>
          <a:lstStyle/>
          <a:p>
            <a:pPr algn="ctr"/>
            <a:r>
              <a:rPr lang="en-CA" b="1">
                <a:solidFill>
                  <a:schemeClr val="accent2"/>
                </a:solidFill>
                <a:latin typeface="Montserrat" panose="00000500000000000000" pitchFamily="2" charset="0"/>
              </a:rPr>
              <a:t>Review and Approval</a:t>
            </a:r>
          </a:p>
        </p:txBody>
      </p:sp>
      <p:sp>
        <p:nvSpPr>
          <p:cNvPr id="15" name="Text Placeholder 6">
            <a:extLst>
              <a:ext uri="{FF2B5EF4-FFF2-40B4-BE49-F238E27FC236}">
                <a16:creationId xmlns:a16="http://schemas.microsoft.com/office/drawing/2014/main" id="{155682D4-BDC7-466E-7ECD-EFDD02630298}"/>
              </a:ext>
            </a:extLst>
          </p:cNvPr>
          <p:cNvSpPr>
            <a:spLocks/>
          </p:cNvSpPr>
          <p:nvPr/>
        </p:nvSpPr>
        <p:spPr>
          <a:xfrm>
            <a:off x="6345121" y="1826810"/>
            <a:ext cx="5538064" cy="420003"/>
          </a:xfrm>
          <a:prstGeom prst="rect">
            <a:avLst/>
          </a:prstGeom>
        </p:spPr>
        <p:txBody>
          <a:bodyPr/>
          <a:lstStyle/>
          <a:p>
            <a:pPr algn="ctr"/>
            <a:r>
              <a:rPr lang="en-CA" b="1">
                <a:solidFill>
                  <a:schemeClr val="accent1"/>
                </a:solidFill>
                <a:latin typeface="Montserrat" panose="00000500000000000000" pitchFamily="2" charset="0"/>
              </a:rPr>
              <a:t>Change Identification Checklists</a:t>
            </a:r>
          </a:p>
        </p:txBody>
      </p:sp>
      <p:sp>
        <p:nvSpPr>
          <p:cNvPr id="16" name="Rectángulo 15">
            <a:extLst>
              <a:ext uri="{FF2B5EF4-FFF2-40B4-BE49-F238E27FC236}">
                <a16:creationId xmlns:a16="http://schemas.microsoft.com/office/drawing/2014/main" id="{D231DADB-A497-5FD4-ACAA-DDFF9A9DEE50}"/>
              </a:ext>
            </a:extLst>
          </p:cNvPr>
          <p:cNvSpPr/>
          <p:nvPr/>
        </p:nvSpPr>
        <p:spPr>
          <a:xfrm>
            <a:off x="6345121" y="2286302"/>
            <a:ext cx="5538064" cy="3904690"/>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r>
              <a:rPr kumimoji="0" lang="en-CA" sz="1400" b="0" i="0" u="none" strike="noStrike" kern="0" cap="none" spc="0" normalizeH="0" baseline="0" noProof="0">
                <a:ln>
                  <a:noFill/>
                </a:ln>
                <a:solidFill>
                  <a:prstClr val="black"/>
                </a:solidFill>
                <a:effectLst/>
                <a:uLnTx/>
                <a:uFillTx/>
                <a:latin typeface="Montserrat" panose="00000500000000000000" pitchFamily="2" charset="0"/>
              </a:rPr>
              <a:t>Equipment</a:t>
            </a:r>
          </a:p>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endParaRPr lang="en-CA" sz="1400" kern="0">
              <a:solidFill>
                <a:prstClr val="black"/>
              </a:solidFill>
              <a:latin typeface="Montserrat" panose="00000500000000000000" pitchFamily="2" charset="0"/>
            </a:endParaRPr>
          </a:p>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endParaRPr lang="en-CA" sz="1400" kern="0">
              <a:solidFill>
                <a:prstClr val="black"/>
              </a:solidFill>
              <a:latin typeface="Montserrat" panose="00000500000000000000" pitchFamily="2" charset="0"/>
            </a:endParaRPr>
          </a:p>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endParaRPr lang="en-CA" sz="1400" kern="0">
              <a:solidFill>
                <a:prstClr val="black"/>
              </a:solidFill>
              <a:latin typeface="Montserrat" panose="00000500000000000000" pitchFamily="2" charset="0"/>
            </a:endParaRPr>
          </a:p>
          <a:p>
            <a:pPr marR="0" lvl="0" defTabSz="790773" eaLnBrk="1" fontAlgn="auto" latinLnBrk="0" hangingPunct="1">
              <a:lnSpc>
                <a:spcPct val="100000"/>
              </a:lnSpc>
              <a:spcBef>
                <a:spcPts val="0"/>
              </a:spcBef>
              <a:spcAft>
                <a:spcPts val="564"/>
              </a:spcAft>
              <a:buClrTx/>
              <a:buSzTx/>
              <a:tabLst/>
              <a:defRPr/>
            </a:pPr>
            <a:endParaRPr lang="en-CA" sz="1400" kern="0">
              <a:solidFill>
                <a:prstClr val="black"/>
              </a:solidFill>
              <a:latin typeface="Montserrat" panose="00000500000000000000" pitchFamily="2" charset="0"/>
            </a:endParaRPr>
          </a:p>
          <a:p>
            <a:pPr marR="0" lvl="0" defTabSz="790773" eaLnBrk="1" fontAlgn="auto" latinLnBrk="0" hangingPunct="1">
              <a:lnSpc>
                <a:spcPct val="100000"/>
              </a:lnSpc>
              <a:spcBef>
                <a:spcPts val="0"/>
              </a:spcBef>
              <a:spcAft>
                <a:spcPts val="564"/>
              </a:spcAft>
              <a:buClrTx/>
              <a:buSzTx/>
              <a:tabLst/>
              <a:defRPr/>
            </a:pPr>
            <a:endParaRPr lang="en-CA" sz="1400" kern="0">
              <a:solidFill>
                <a:prstClr val="black"/>
              </a:solidFill>
              <a:latin typeface="Montserrat" panose="00000500000000000000" pitchFamily="2" charset="0"/>
            </a:endParaRPr>
          </a:p>
          <a:p>
            <a:pPr marL="285750" marR="0" lvl="0" indent="-285750" defTabSz="790773" eaLnBrk="1" fontAlgn="auto" latinLnBrk="0" hangingPunct="1">
              <a:lnSpc>
                <a:spcPct val="100000"/>
              </a:lnSpc>
              <a:spcBef>
                <a:spcPts val="0"/>
              </a:spcBef>
              <a:spcAft>
                <a:spcPts val="564"/>
              </a:spcAft>
              <a:buClrTx/>
              <a:buSzTx/>
              <a:buFont typeface="Wingdings" panose="05000000000000000000" pitchFamily="2" charset="2"/>
              <a:buChar char="§"/>
              <a:tabLst/>
              <a:defRPr/>
            </a:pPr>
            <a:r>
              <a:rPr kumimoji="0" lang="en-CA" sz="1400" b="0" i="0" u="none" strike="noStrike" kern="0" cap="none" spc="0" normalizeH="0" baseline="0" noProof="0">
                <a:ln>
                  <a:noFill/>
                </a:ln>
                <a:solidFill>
                  <a:prstClr val="black"/>
                </a:solidFill>
                <a:effectLst/>
                <a:uLnTx/>
                <a:uFillTx/>
                <a:latin typeface="Montserrat" panose="00000500000000000000" pitchFamily="2" charset="0"/>
              </a:rPr>
              <a:t>Organisational Issues</a:t>
            </a:r>
          </a:p>
        </p:txBody>
      </p:sp>
      <p:graphicFrame>
        <p:nvGraphicFramePr>
          <p:cNvPr id="13" name="Content Placeholder 5">
            <a:extLst>
              <a:ext uri="{FF2B5EF4-FFF2-40B4-BE49-F238E27FC236}">
                <a16:creationId xmlns:a16="http://schemas.microsoft.com/office/drawing/2014/main" id="{63C3DCD9-AA64-D514-1ED5-806880956900}"/>
              </a:ext>
            </a:extLst>
          </p:cNvPr>
          <p:cNvGraphicFramePr>
            <a:graphicFrameLocks/>
          </p:cNvGraphicFramePr>
          <p:nvPr>
            <p:extLst>
              <p:ext uri="{D42A27DB-BD31-4B8C-83A1-F6EECF244321}">
                <p14:modId xmlns:p14="http://schemas.microsoft.com/office/powerpoint/2010/main" val="2047592432"/>
              </p:ext>
            </p:extLst>
          </p:nvPr>
        </p:nvGraphicFramePr>
        <p:xfrm>
          <a:off x="6680972" y="2608375"/>
          <a:ext cx="4967618" cy="1346835"/>
        </p:xfrm>
        <a:graphic>
          <a:graphicData uri="http://schemas.openxmlformats.org/drawingml/2006/table">
            <a:tbl>
              <a:tblPr/>
              <a:tblGrid>
                <a:gridCol w="4967618">
                  <a:extLst>
                    <a:ext uri="{9D8B030D-6E8A-4147-A177-3AD203B41FA5}">
                      <a16:colId xmlns:a16="http://schemas.microsoft.com/office/drawing/2014/main" val="2566184258"/>
                    </a:ext>
                  </a:extLst>
                </a:gridCol>
              </a:tblGrid>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materials of construction</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7030526"/>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rates or corrosion or erosion</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46625142"/>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potential for foreign objects</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90512595"/>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arrangements to secure fasteners</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94998470"/>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potential for concealed energetic materials</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22909830"/>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inspection or maintenance requirements</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021242"/>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indent="-171450" algn="l" fontAlgn="b">
                        <a:buFont typeface="Wingdings" panose="05000000000000000000" pitchFamily="2" charset="2"/>
                        <a:buChar char="q"/>
                      </a:pPr>
                      <a:r>
                        <a:rPr lang="en-US" sz="1200" b="0" u="none" strike="noStrike">
                          <a:effectLst/>
                        </a:rPr>
                        <a:t>Changes to design pressure or temperature of equipment</a:t>
                      </a:r>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99622929"/>
                  </a:ext>
                </a:extLst>
              </a:tr>
            </a:tbl>
          </a:graphicData>
        </a:graphic>
      </p:graphicFrame>
      <p:graphicFrame>
        <p:nvGraphicFramePr>
          <p:cNvPr id="17" name="Tabla 16">
            <a:extLst>
              <a:ext uri="{FF2B5EF4-FFF2-40B4-BE49-F238E27FC236}">
                <a16:creationId xmlns:a16="http://schemas.microsoft.com/office/drawing/2014/main" id="{29176926-612D-A529-0029-6859BFC3DB83}"/>
              </a:ext>
            </a:extLst>
          </p:cNvPr>
          <p:cNvGraphicFramePr>
            <a:graphicFrameLocks noGrp="1"/>
          </p:cNvGraphicFramePr>
          <p:nvPr>
            <p:extLst>
              <p:ext uri="{D42A27DB-BD31-4B8C-83A1-F6EECF244321}">
                <p14:modId xmlns:p14="http://schemas.microsoft.com/office/powerpoint/2010/main" val="3395376195"/>
              </p:ext>
            </p:extLst>
          </p:nvPr>
        </p:nvGraphicFramePr>
        <p:xfrm>
          <a:off x="6653989" y="4360608"/>
          <a:ext cx="5202213" cy="1710397"/>
        </p:xfrm>
        <a:graphic>
          <a:graphicData uri="http://schemas.openxmlformats.org/drawingml/2006/table">
            <a:tbl>
              <a:tblPr/>
              <a:tblGrid>
                <a:gridCol w="5202213">
                  <a:extLst>
                    <a:ext uri="{9D8B030D-6E8A-4147-A177-3AD203B41FA5}">
                      <a16:colId xmlns:a16="http://schemas.microsoft.com/office/drawing/2014/main" val="1667371544"/>
                    </a:ext>
                  </a:extLst>
                </a:gridCol>
              </a:tblGrid>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US" sz="1200" b="0" u="none" strike="noStrike" kern="1200">
                          <a:solidFill>
                            <a:schemeClr val="dk1"/>
                          </a:solidFill>
                          <a:effectLst/>
                          <a:latin typeface="Aptos" panose="02110004020202020204"/>
                          <a:ea typeface="+mn-ea"/>
                          <a:cs typeface="+mn-cs"/>
                        </a:rPr>
                        <a:t>Changes to skill and competency of the people to complete the task safely.</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99731909"/>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US" sz="1200" b="0" u="none" strike="noStrike" kern="1200">
                          <a:solidFill>
                            <a:schemeClr val="dk1"/>
                          </a:solidFill>
                          <a:effectLst/>
                          <a:latin typeface="Aptos" panose="02110004020202020204"/>
                          <a:ea typeface="+mn-ea"/>
                          <a:cs typeface="+mn-cs"/>
                        </a:rPr>
                        <a:t>Changes to job functions performed by individuals</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9342069"/>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CA" sz="1200" b="0" u="none" strike="noStrike" kern="1200">
                          <a:solidFill>
                            <a:schemeClr val="dk1"/>
                          </a:solidFill>
                          <a:effectLst/>
                          <a:latin typeface="Aptos" panose="02110004020202020204"/>
                          <a:ea typeface="+mn-ea"/>
                          <a:cs typeface="+mn-cs"/>
                        </a:rPr>
                        <a:t>Changes to position descriptions / additional responsibilities</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37500938"/>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US" sz="1200" b="0" u="none" strike="noStrike" kern="1200">
                          <a:solidFill>
                            <a:schemeClr val="dk1"/>
                          </a:solidFill>
                          <a:effectLst/>
                          <a:latin typeface="Aptos" panose="02110004020202020204"/>
                          <a:ea typeface="+mn-ea"/>
                          <a:cs typeface="+mn-cs"/>
                        </a:rPr>
                        <a:t>Changes to the number of people required to safely perform tasks</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1773179"/>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US" sz="1200" b="0" u="none" strike="noStrike" kern="1200">
                          <a:solidFill>
                            <a:schemeClr val="dk1"/>
                          </a:solidFill>
                          <a:effectLst/>
                          <a:latin typeface="Aptos" panose="02110004020202020204"/>
                          <a:ea typeface="+mn-ea"/>
                          <a:cs typeface="+mn-cs"/>
                        </a:rPr>
                        <a:t>Changes to the  likelihood of critical errors.</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2895332"/>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lvl="1" indent="-171450" algn="l" defTabSz="914400" rtl="0" eaLnBrk="1" fontAlgn="b" latinLnBrk="0" hangingPunct="1">
                        <a:buFont typeface="Wingdings" panose="05000000000000000000" pitchFamily="2" charset="2"/>
                        <a:buChar char="q"/>
                      </a:pPr>
                      <a:r>
                        <a:rPr lang="en-US" sz="1200" b="0" u="none" strike="noStrike" kern="1200">
                          <a:solidFill>
                            <a:schemeClr val="dk1"/>
                          </a:solidFill>
                          <a:effectLst/>
                          <a:latin typeface="Aptos" panose="02110004020202020204"/>
                          <a:ea typeface="+mn-ea"/>
                          <a:cs typeface="+mn-cs"/>
                        </a:rPr>
                        <a:t>Changes to availability of supervisory resources</a:t>
                      </a:r>
                    </a:p>
                  </a:txBody>
                  <a:tcPr marL="9211" marR="9211" marT="9211"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8876491"/>
                  </a:ext>
                </a:extLst>
              </a:tr>
              <a:tr h="19050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1714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r>
                        <a:rPr lang="en-US" sz="1200" u="none" strike="noStrike">
                          <a:effectLst/>
                        </a:rPr>
                        <a:t>Changes to work hours or shift arrangements</a:t>
                      </a:r>
                      <a:endParaRPr lang="en-US" sz="1200" b="0" i="0" u="none" strike="noStrike">
                        <a:solidFill>
                          <a:srgbClr val="000000"/>
                        </a:solidFill>
                        <a:effectLst/>
                        <a:latin typeface="Calibri" panose="020F0502020204030204" pitchFamily="34" charset="0"/>
                      </a:endParaRPr>
                    </a:p>
                    <a:p>
                      <a:pPr marL="171450" lvl="1" indent="-171450" algn="l" defTabSz="914400" rtl="0" eaLnBrk="1" fontAlgn="b" latinLnBrk="0" hangingPunct="1">
                        <a:buFont typeface="Wingdings" panose="05000000000000000000" pitchFamily="2" charset="2"/>
                        <a:buChar char="q"/>
                      </a:pPr>
                      <a:r>
                        <a:rPr lang="en-US" sz="1200" u="none" strike="noStrike">
                          <a:effectLst/>
                        </a:rPr>
                        <a:t>Changes to communication between individuals or workgroups </a:t>
                      </a:r>
                    </a:p>
                    <a:p>
                      <a:pPr marL="1714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r>
                        <a:rPr lang="en-US" sz="1200" u="none" strike="noStrike">
                          <a:effectLst/>
                        </a:rPr>
                        <a:t>Changes to selection criteria for new recruits or transfers</a:t>
                      </a:r>
                      <a:endParaRPr lang="en-US" sz="1200" b="0" i="0" u="none" strike="noStrike">
                        <a:solidFill>
                          <a:srgbClr val="000000"/>
                        </a:solidFill>
                        <a:effectLst/>
                        <a:latin typeface="Calibri" panose="020F0502020204030204" pitchFamily="34" charset="0"/>
                      </a:endParaRPr>
                    </a:p>
                  </a:txBody>
                  <a:tcPr marL="9211" marR="9211" marT="9211" marB="0" anchor="b">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37399418"/>
                  </a:ext>
                </a:extLst>
              </a:tr>
            </a:tbl>
          </a:graphicData>
        </a:graphic>
      </p:graphicFrame>
    </p:spTree>
    <p:extLst>
      <p:ext uri="{BB962C8B-B14F-4D97-AF65-F5344CB8AC3E}">
        <p14:creationId xmlns:p14="http://schemas.microsoft.com/office/powerpoint/2010/main" val="158709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18</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SUMMARY</a:t>
            </a:r>
          </a:p>
        </p:txBody>
      </p:sp>
      <p:sp>
        <p:nvSpPr>
          <p:cNvPr id="3" name="TextBox 5">
            <a:extLst>
              <a:ext uri="{FF2B5EF4-FFF2-40B4-BE49-F238E27FC236}">
                <a16:creationId xmlns:a16="http://schemas.microsoft.com/office/drawing/2014/main" id="{378EF5CE-9301-19E9-7693-B104D6F0190C}"/>
              </a:ext>
            </a:extLst>
          </p:cNvPr>
          <p:cNvSpPr txBox="1"/>
          <p:nvPr/>
        </p:nvSpPr>
        <p:spPr>
          <a:xfrm>
            <a:off x="992074" y="2811832"/>
            <a:ext cx="2368898" cy="1815882"/>
          </a:xfrm>
          <a:prstGeom prst="rect">
            <a:avLst/>
          </a:prstGeom>
          <a:noFill/>
        </p:spPr>
        <p:txBody>
          <a:bodyPr wrap="square" rtlCol="0">
            <a:spAutoFit/>
          </a:bodyPr>
          <a:lstStyle/>
          <a:p>
            <a:pPr algn="ctr"/>
            <a:r>
              <a:rPr lang="en-CA" sz="1600" b="1">
                <a:solidFill>
                  <a:prstClr val="black"/>
                </a:solidFill>
                <a:latin typeface="Montserrat" panose="00000500000000000000" pitchFamily="2" charset="0"/>
              </a:rPr>
              <a:t>Uncontrolled change </a:t>
            </a:r>
            <a:r>
              <a:rPr lang="en-CA" sz="1600">
                <a:solidFill>
                  <a:prstClr val="black"/>
                </a:solidFill>
                <a:latin typeface="Montserrat" panose="00000500000000000000" pitchFamily="2" charset="0"/>
              </a:rPr>
              <a:t>leads to safety issues/ incidents, incorrect purchases, costly downtime and rework.</a:t>
            </a:r>
          </a:p>
        </p:txBody>
      </p:sp>
      <p:sp>
        <p:nvSpPr>
          <p:cNvPr id="7" name="TextBox 10">
            <a:extLst>
              <a:ext uri="{FF2B5EF4-FFF2-40B4-BE49-F238E27FC236}">
                <a16:creationId xmlns:a16="http://schemas.microsoft.com/office/drawing/2014/main" id="{0CE6177F-DC36-31B8-7138-1FDF6164F777}"/>
              </a:ext>
            </a:extLst>
          </p:cNvPr>
          <p:cNvSpPr txBox="1"/>
          <p:nvPr/>
        </p:nvSpPr>
        <p:spPr>
          <a:xfrm>
            <a:off x="4558482" y="2816041"/>
            <a:ext cx="2870849" cy="1569660"/>
          </a:xfrm>
          <a:prstGeom prst="rect">
            <a:avLst/>
          </a:prstGeom>
          <a:noFill/>
        </p:spPr>
        <p:txBody>
          <a:bodyPr wrap="square" rtlCol="0">
            <a:spAutoFit/>
          </a:bodyPr>
          <a:lstStyle/>
          <a:p>
            <a:pPr algn="ctr"/>
            <a:r>
              <a:rPr lang="en-CA" sz="1600" b="1">
                <a:solidFill>
                  <a:prstClr val="black"/>
                </a:solidFill>
                <a:latin typeface="Montserrat" panose="00000500000000000000" pitchFamily="2" charset="0"/>
              </a:rPr>
              <a:t>Lack of Management </a:t>
            </a:r>
            <a:r>
              <a:rPr lang="en-CA" sz="1600">
                <a:solidFill>
                  <a:prstClr val="black"/>
                </a:solidFill>
                <a:latin typeface="Montserrat" panose="00000500000000000000" pitchFamily="2" charset="0"/>
              </a:rPr>
              <a:t>of Change Systems has been identified as the </a:t>
            </a:r>
            <a:r>
              <a:rPr lang="en-CA" sz="1600" b="1">
                <a:solidFill>
                  <a:prstClr val="black"/>
                </a:solidFill>
                <a:latin typeface="Montserrat" panose="00000500000000000000" pitchFamily="2" charset="0"/>
              </a:rPr>
              <a:t>cause of many incidents</a:t>
            </a:r>
            <a:r>
              <a:rPr lang="en-CA" sz="1600">
                <a:solidFill>
                  <a:prstClr val="black"/>
                </a:solidFill>
                <a:latin typeface="Montserrat" panose="00000500000000000000" pitchFamily="2" charset="0"/>
              </a:rPr>
              <a:t>, accidents and fatalities in the industry.</a:t>
            </a:r>
          </a:p>
        </p:txBody>
      </p:sp>
      <p:sp>
        <p:nvSpPr>
          <p:cNvPr id="8" name="TextBox 12">
            <a:extLst>
              <a:ext uri="{FF2B5EF4-FFF2-40B4-BE49-F238E27FC236}">
                <a16:creationId xmlns:a16="http://schemas.microsoft.com/office/drawing/2014/main" id="{89517DA9-D1C4-EFF4-E3DF-3A59FF63D47D}"/>
              </a:ext>
            </a:extLst>
          </p:cNvPr>
          <p:cNvSpPr txBox="1"/>
          <p:nvPr/>
        </p:nvSpPr>
        <p:spPr>
          <a:xfrm>
            <a:off x="8432307" y="2811831"/>
            <a:ext cx="2563432" cy="1569660"/>
          </a:xfrm>
          <a:prstGeom prst="rect">
            <a:avLst/>
          </a:prstGeom>
          <a:noFill/>
        </p:spPr>
        <p:txBody>
          <a:bodyPr wrap="square" rtlCol="0">
            <a:spAutoFit/>
          </a:bodyPr>
          <a:lstStyle/>
          <a:p>
            <a:pPr algn="ctr"/>
            <a:r>
              <a:rPr lang="en-CA" sz="1600" b="1">
                <a:solidFill>
                  <a:prstClr val="black"/>
                </a:solidFill>
                <a:latin typeface="Montserrat" panose="00000500000000000000" pitchFamily="2" charset="0"/>
              </a:rPr>
              <a:t>Change</a:t>
            </a:r>
            <a:r>
              <a:rPr lang="en-CA" sz="1600">
                <a:solidFill>
                  <a:prstClr val="black"/>
                </a:solidFill>
                <a:latin typeface="Montserrat" panose="00000500000000000000" pitchFamily="2" charset="0"/>
              </a:rPr>
              <a:t> needs to be </a:t>
            </a:r>
            <a:r>
              <a:rPr lang="en-CA" sz="1600" b="1">
                <a:solidFill>
                  <a:prstClr val="black"/>
                </a:solidFill>
                <a:latin typeface="Montserrat" panose="00000500000000000000" pitchFamily="2" charset="0"/>
              </a:rPr>
              <a:t>critically considered</a:t>
            </a:r>
            <a:r>
              <a:rPr lang="en-CA" sz="1600">
                <a:solidFill>
                  <a:prstClr val="black"/>
                </a:solidFill>
                <a:latin typeface="Montserrat" panose="00000500000000000000" pitchFamily="2" charset="0"/>
              </a:rPr>
              <a:t> for potential to introduce new or change current risk level</a:t>
            </a:r>
          </a:p>
        </p:txBody>
      </p:sp>
      <p:sp>
        <p:nvSpPr>
          <p:cNvPr id="9" name="TextBox 5">
            <a:extLst>
              <a:ext uri="{FF2B5EF4-FFF2-40B4-BE49-F238E27FC236}">
                <a16:creationId xmlns:a16="http://schemas.microsoft.com/office/drawing/2014/main" id="{2B5C189F-C4CC-212E-17DF-A8D6C83C9C46}"/>
              </a:ext>
            </a:extLst>
          </p:cNvPr>
          <p:cNvSpPr txBox="1"/>
          <p:nvPr/>
        </p:nvSpPr>
        <p:spPr>
          <a:xfrm>
            <a:off x="2597430" y="4783516"/>
            <a:ext cx="2368898" cy="1569660"/>
          </a:xfrm>
          <a:prstGeom prst="rect">
            <a:avLst/>
          </a:prstGeom>
          <a:noFill/>
        </p:spPr>
        <p:txBody>
          <a:bodyPr wrap="square" rtlCol="0">
            <a:spAutoFit/>
          </a:bodyPr>
          <a:lstStyle/>
          <a:p>
            <a:pPr algn="ctr"/>
            <a:r>
              <a:rPr lang="en-CA" sz="1600" b="1">
                <a:solidFill>
                  <a:prstClr val="black"/>
                </a:solidFill>
                <a:latin typeface="Montserrat" panose="00000500000000000000" pitchFamily="2" charset="0"/>
              </a:rPr>
              <a:t>Change must be formally documented </a:t>
            </a:r>
            <a:r>
              <a:rPr lang="en-CA" sz="1600">
                <a:solidFill>
                  <a:prstClr val="black"/>
                </a:solidFill>
                <a:latin typeface="Montserrat" panose="00000500000000000000" pitchFamily="2" charset="0"/>
              </a:rPr>
              <a:t>, registered, reviewed and approved prior to implementation </a:t>
            </a:r>
          </a:p>
        </p:txBody>
      </p:sp>
      <p:sp>
        <p:nvSpPr>
          <p:cNvPr id="10" name="TextBox 5">
            <a:extLst>
              <a:ext uri="{FF2B5EF4-FFF2-40B4-BE49-F238E27FC236}">
                <a16:creationId xmlns:a16="http://schemas.microsoft.com/office/drawing/2014/main" id="{88D0A3F9-C04C-910F-8544-CB23BD5842A9}"/>
              </a:ext>
            </a:extLst>
          </p:cNvPr>
          <p:cNvSpPr txBox="1"/>
          <p:nvPr/>
        </p:nvSpPr>
        <p:spPr>
          <a:xfrm>
            <a:off x="6684163" y="4783516"/>
            <a:ext cx="2706221" cy="1569660"/>
          </a:xfrm>
          <a:prstGeom prst="rect">
            <a:avLst/>
          </a:prstGeom>
          <a:noFill/>
        </p:spPr>
        <p:txBody>
          <a:bodyPr wrap="square" rtlCol="0">
            <a:spAutoFit/>
          </a:bodyPr>
          <a:lstStyle/>
          <a:p>
            <a:pPr algn="ctr"/>
            <a:r>
              <a:rPr lang="en-CA" sz="1600" b="1">
                <a:solidFill>
                  <a:prstClr val="black"/>
                </a:solidFill>
                <a:latin typeface="Montserrat" panose="00000500000000000000" pitchFamily="2" charset="0"/>
              </a:rPr>
              <a:t>Everyone is responsible </a:t>
            </a:r>
            <a:r>
              <a:rPr lang="en-CA" sz="1600">
                <a:solidFill>
                  <a:prstClr val="black"/>
                </a:solidFill>
                <a:latin typeface="Montserrat" panose="00000500000000000000" pitchFamily="2" charset="0"/>
              </a:rPr>
              <a:t>to ensure any change within their work area is managed though our Management of Change System / Process</a:t>
            </a:r>
          </a:p>
        </p:txBody>
      </p:sp>
      <p:pic>
        <p:nvPicPr>
          <p:cNvPr id="11" name="Gráfico 13" descr="Advertencia con relleno sólido">
            <a:extLst>
              <a:ext uri="{FF2B5EF4-FFF2-40B4-BE49-F238E27FC236}">
                <a16:creationId xmlns:a16="http://schemas.microsoft.com/office/drawing/2014/main" id="{DD43D506-99F4-B4D3-63EE-B8E06FB9C1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7821" y="1748841"/>
            <a:ext cx="914400" cy="914400"/>
          </a:xfrm>
          <a:prstGeom prst="rect">
            <a:avLst/>
          </a:prstGeom>
        </p:spPr>
      </p:pic>
      <p:pic>
        <p:nvPicPr>
          <p:cNvPr id="12" name="Gráfico 18" descr="Investigación con relleno sólido">
            <a:extLst>
              <a:ext uri="{FF2B5EF4-FFF2-40B4-BE49-F238E27FC236}">
                <a16:creationId xmlns:a16="http://schemas.microsoft.com/office/drawing/2014/main" id="{D34973A3-6DA6-828B-9FFB-A241E16B1F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1223" y="1748841"/>
            <a:ext cx="914400" cy="914400"/>
          </a:xfrm>
          <a:prstGeom prst="rect">
            <a:avLst/>
          </a:prstGeom>
        </p:spPr>
      </p:pic>
      <p:pic>
        <p:nvPicPr>
          <p:cNvPr id="13" name="Gráfico 22" descr="vendaje adhesivo con relleno sólido">
            <a:extLst>
              <a:ext uri="{FF2B5EF4-FFF2-40B4-BE49-F238E27FC236}">
                <a16:creationId xmlns:a16="http://schemas.microsoft.com/office/drawing/2014/main" id="{CC74A440-4BB0-8B68-7D0E-F37D3AB7FB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36706" y="1778862"/>
            <a:ext cx="914400" cy="914400"/>
          </a:xfrm>
          <a:prstGeom prst="rect">
            <a:avLst/>
          </a:prstGeom>
        </p:spPr>
      </p:pic>
      <p:pic>
        <p:nvPicPr>
          <p:cNvPr id="14" name="Gráfico 24" descr="Lista con relleno sólido">
            <a:extLst>
              <a:ext uri="{FF2B5EF4-FFF2-40B4-BE49-F238E27FC236}">
                <a16:creationId xmlns:a16="http://schemas.microsoft.com/office/drawing/2014/main" id="{DEFAB1ED-EA90-5D15-C353-E1F41B6661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24679" y="3817420"/>
            <a:ext cx="914400" cy="914400"/>
          </a:xfrm>
          <a:prstGeom prst="rect">
            <a:avLst/>
          </a:prstGeom>
        </p:spPr>
      </p:pic>
      <p:pic>
        <p:nvPicPr>
          <p:cNvPr id="15" name="Gráfico 26" descr="Grupo con relleno sólido">
            <a:extLst>
              <a:ext uri="{FF2B5EF4-FFF2-40B4-BE49-F238E27FC236}">
                <a16:creationId xmlns:a16="http://schemas.microsoft.com/office/drawing/2014/main" id="{820C7FC5-B36F-9CFF-B4A5-E51110F5C7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13112" y="3939799"/>
            <a:ext cx="914400" cy="914400"/>
          </a:xfrm>
          <a:prstGeom prst="rect">
            <a:avLst/>
          </a:prstGeom>
        </p:spPr>
      </p:pic>
      <p:pic>
        <p:nvPicPr>
          <p:cNvPr id="16" name="Gráfico 27" descr="vendaje adhesivo con relleno sólido">
            <a:extLst>
              <a:ext uri="{FF2B5EF4-FFF2-40B4-BE49-F238E27FC236}">
                <a16:creationId xmlns:a16="http://schemas.microsoft.com/office/drawing/2014/main" id="{323D521E-7EB8-54B8-750C-30D3808F04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5536706" y="1778862"/>
            <a:ext cx="914400" cy="914400"/>
          </a:xfrm>
          <a:prstGeom prst="rect">
            <a:avLst/>
          </a:prstGeom>
        </p:spPr>
      </p:pic>
    </p:spTree>
    <p:extLst>
      <p:ext uri="{BB962C8B-B14F-4D97-AF65-F5344CB8AC3E}">
        <p14:creationId xmlns:p14="http://schemas.microsoft.com/office/powerpoint/2010/main" val="16582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C923-2C73-BBCB-9C91-FFB2BBF457FC}"/>
              </a:ext>
            </a:extLst>
          </p:cNvPr>
          <p:cNvSpPr>
            <a:spLocks noGrp="1"/>
          </p:cNvSpPr>
          <p:nvPr>
            <p:ph type="title"/>
          </p:nvPr>
        </p:nvSpPr>
        <p:spPr>
          <a:xfrm>
            <a:off x="1478784" y="5021782"/>
            <a:ext cx="10363200" cy="1362075"/>
          </a:xfrm>
        </p:spPr>
        <p:txBody>
          <a:bodyPr vert="horz" lIns="91440" tIns="45720" rIns="91440" bIns="45720" rtlCol="0" anchor="ctr">
            <a:normAutofit/>
          </a:bodyPr>
          <a:lstStyle/>
          <a:p>
            <a:r>
              <a:rPr lang="es-PE">
                <a:solidFill>
                  <a:schemeClr val="bg1"/>
                </a:solidFill>
                <a:latin typeface="Poppins" panose="00000500000000000000" pitchFamily="2" charset="0"/>
                <a:cs typeface="Poppins" panose="00000500000000000000" pitchFamily="2" charset="0"/>
              </a:rPr>
              <a:t>GROUP ACTIVITY &amp; </a:t>
            </a:r>
            <a:r>
              <a:rPr lang="es-PE" err="1">
                <a:solidFill>
                  <a:schemeClr val="bg1"/>
                </a:solidFill>
                <a:latin typeface="Poppins" panose="00000500000000000000" pitchFamily="2" charset="0"/>
                <a:cs typeface="Poppins" panose="00000500000000000000" pitchFamily="2" charset="0"/>
              </a:rPr>
              <a:t>fEEDBACK</a:t>
            </a:r>
            <a:endParaRPr lang="es-PE">
              <a:solidFill>
                <a:schemeClr val="bg1"/>
              </a:solidFill>
              <a:latin typeface="Poppins" panose="00000500000000000000" pitchFamily="2" charset="0"/>
              <a:cs typeface="Poppins" panose="00000500000000000000" pitchFamily="2" charset="0"/>
            </a:endParaRPr>
          </a:p>
        </p:txBody>
      </p:sp>
      <p:sp>
        <p:nvSpPr>
          <p:cNvPr id="5" name="Marcador de número de diapositiva 4">
            <a:extLst>
              <a:ext uri="{FF2B5EF4-FFF2-40B4-BE49-F238E27FC236}">
                <a16:creationId xmlns:a16="http://schemas.microsoft.com/office/drawing/2014/main" id="{B2F40EC0-3A7D-C48B-2E9C-921CE13B18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5B4FD-962B-4673-8212-A302205092A9}"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11">
            <a:extLst>
              <a:ext uri="{FF2B5EF4-FFF2-40B4-BE49-F238E27FC236}">
                <a16:creationId xmlns:a16="http://schemas.microsoft.com/office/drawing/2014/main" id="{4BEE9B1D-B15E-46DA-EF1F-7FA10386444F}"/>
              </a:ext>
            </a:extLst>
          </p:cNvPr>
          <p:cNvSpPr/>
          <p:nvPr/>
        </p:nvSpPr>
        <p:spPr>
          <a:xfrm>
            <a:off x="665128" y="5343376"/>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20">
            <a:extLst>
              <a:ext uri="{FF2B5EF4-FFF2-40B4-BE49-F238E27FC236}">
                <a16:creationId xmlns:a16="http://schemas.microsoft.com/office/drawing/2014/main" id="{73F712DA-E39D-27B9-B8D4-B6E0E9A27885}"/>
              </a:ext>
            </a:extLst>
          </p:cNvPr>
          <p:cNvSpPr txBox="1"/>
          <p:nvPr/>
        </p:nvSpPr>
        <p:spPr>
          <a:xfrm>
            <a:off x="816022" y="5425822"/>
            <a:ext cx="417102" cy="55399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3399"/>
                </a:solidFill>
                <a:effectLst/>
                <a:uLnTx/>
                <a:uFillTx/>
                <a:latin typeface="Poppins" pitchFamily="2" charset="77"/>
                <a:ea typeface="League Spartan" charset="0"/>
                <a:cs typeface="Poppins" pitchFamily="2" charset="77"/>
              </a:rPr>
              <a:t>3</a:t>
            </a:r>
          </a:p>
        </p:txBody>
      </p:sp>
    </p:spTree>
    <p:extLst>
      <p:ext uri="{BB962C8B-B14F-4D97-AF65-F5344CB8AC3E}">
        <p14:creationId xmlns:p14="http://schemas.microsoft.com/office/powerpoint/2010/main" val="400667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C923-2C73-BBCB-9C91-FFB2BBF457FC}"/>
              </a:ext>
            </a:extLst>
          </p:cNvPr>
          <p:cNvSpPr>
            <a:spLocks noGrp="1"/>
          </p:cNvSpPr>
          <p:nvPr>
            <p:ph type="title"/>
          </p:nvPr>
        </p:nvSpPr>
        <p:spPr>
          <a:xfrm>
            <a:off x="1219200" y="4994276"/>
            <a:ext cx="10363200" cy="1362075"/>
          </a:xfrm>
        </p:spPr>
        <p:txBody>
          <a:bodyPr vert="horz" lIns="91440" tIns="45720" rIns="91440" bIns="45720" rtlCol="0" anchor="ctr">
            <a:normAutofit/>
          </a:bodyPr>
          <a:lstStyle/>
          <a:p>
            <a:r>
              <a:rPr lang="es-PE" err="1">
                <a:solidFill>
                  <a:schemeClr val="bg1"/>
                </a:solidFill>
                <a:latin typeface="Poppins" panose="00000500000000000000" pitchFamily="2" charset="0"/>
                <a:cs typeface="Poppins" panose="00000500000000000000" pitchFamily="2" charset="0"/>
              </a:rPr>
              <a:t>introduction</a:t>
            </a:r>
            <a:endParaRPr lang="es-PE">
              <a:solidFill>
                <a:schemeClr val="bg1"/>
              </a:solidFill>
              <a:latin typeface="Poppins" panose="00000500000000000000" pitchFamily="2" charset="0"/>
              <a:cs typeface="Poppins" panose="00000500000000000000" pitchFamily="2" charset="0"/>
            </a:endParaRPr>
          </a:p>
        </p:txBody>
      </p:sp>
      <p:sp>
        <p:nvSpPr>
          <p:cNvPr id="5" name="Marcador de número de diapositiva 4">
            <a:extLst>
              <a:ext uri="{FF2B5EF4-FFF2-40B4-BE49-F238E27FC236}">
                <a16:creationId xmlns:a16="http://schemas.microsoft.com/office/drawing/2014/main" id="{B2F40EC0-3A7D-C48B-2E9C-921CE13B1875}"/>
              </a:ext>
            </a:extLst>
          </p:cNvPr>
          <p:cNvSpPr>
            <a:spLocks noGrp="1"/>
          </p:cNvSpPr>
          <p:nvPr>
            <p:ph type="sldNum" sz="quarter" idx="12"/>
          </p:nvPr>
        </p:nvSpPr>
        <p:spPr/>
        <p:txBody>
          <a:bodyPr/>
          <a:lstStyle/>
          <a:p>
            <a:fld id="{2CB5B4FD-962B-4673-8212-A302205092A9}" type="slidenum">
              <a:rPr lang="en-ZA" smtClean="0"/>
              <a:pPr/>
              <a:t>2</a:t>
            </a:fld>
            <a:endParaRPr lang="en-ZA"/>
          </a:p>
        </p:txBody>
      </p:sp>
      <p:sp>
        <p:nvSpPr>
          <p:cNvPr id="6" name="Oval 11">
            <a:extLst>
              <a:ext uri="{FF2B5EF4-FFF2-40B4-BE49-F238E27FC236}">
                <a16:creationId xmlns:a16="http://schemas.microsoft.com/office/drawing/2014/main" id="{647AA130-3D42-BB20-F383-42276BE404B2}"/>
              </a:ext>
            </a:extLst>
          </p:cNvPr>
          <p:cNvSpPr/>
          <p:nvPr/>
        </p:nvSpPr>
        <p:spPr>
          <a:xfrm>
            <a:off x="390487" y="5304798"/>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20">
            <a:extLst>
              <a:ext uri="{FF2B5EF4-FFF2-40B4-BE49-F238E27FC236}">
                <a16:creationId xmlns:a16="http://schemas.microsoft.com/office/drawing/2014/main" id="{A6DE7AF8-E791-B840-DED0-DA02CC5188B3}"/>
              </a:ext>
            </a:extLst>
          </p:cNvPr>
          <p:cNvSpPr txBox="1"/>
          <p:nvPr/>
        </p:nvSpPr>
        <p:spPr>
          <a:xfrm>
            <a:off x="585463" y="5387244"/>
            <a:ext cx="328937"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1</a:t>
            </a:r>
          </a:p>
        </p:txBody>
      </p:sp>
    </p:spTree>
    <p:extLst>
      <p:ext uri="{BB962C8B-B14F-4D97-AF65-F5344CB8AC3E}">
        <p14:creationId xmlns:p14="http://schemas.microsoft.com/office/powerpoint/2010/main" val="275861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w to Participate in More Effective, Productive Meetings in 2019 | BioSpace">
            <a:extLst>
              <a:ext uri="{FF2B5EF4-FFF2-40B4-BE49-F238E27FC236}">
                <a16:creationId xmlns:a16="http://schemas.microsoft.com/office/drawing/2014/main" id="{5643EDCD-2BD8-337C-4F72-733AE6D40394}"/>
              </a:ext>
            </a:extLst>
          </p:cNvPr>
          <p:cNvPicPr>
            <a:picLocks noChangeAspect="1" noChangeArrowheads="1"/>
          </p:cNvPicPr>
          <p:nvPr/>
        </p:nvPicPr>
        <p:blipFill rotWithShape="1">
          <a:blip r:embed="rId3">
            <a:duotone>
              <a:schemeClr val="accent2">
                <a:shade val="45000"/>
                <a:satMod val="135000"/>
              </a:schemeClr>
              <a:prstClr val="white"/>
            </a:duotone>
            <a:alphaModFix amt="3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649" b="10433"/>
          <a:stretch/>
        </p:blipFill>
        <p:spPr bwMode="auto">
          <a:xfrm>
            <a:off x="-7939" y="1414133"/>
            <a:ext cx="12192000" cy="5456394"/>
          </a:xfrm>
          <a:prstGeom prst="rect">
            <a:avLst/>
          </a:prstGeom>
          <a:noFill/>
          <a:extLst>
            <a:ext uri="{909E8E84-426E-40DD-AFC4-6F175D3DCCD1}">
              <a14:hiddenFill xmlns:a14="http://schemas.microsoft.com/office/drawing/2010/main">
                <a:solidFill>
                  <a:srgbClr val="FFFFFF"/>
                </a:solidFill>
              </a14:hiddenFill>
            </a:ext>
          </a:extLst>
        </p:spPr>
      </p:pic>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20</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7" r:link="rId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INSTRUCTIONS</a:t>
            </a:r>
          </a:p>
        </p:txBody>
      </p:sp>
      <p:sp>
        <p:nvSpPr>
          <p:cNvPr id="5" name="CuadroTexto 4">
            <a:extLst>
              <a:ext uri="{FF2B5EF4-FFF2-40B4-BE49-F238E27FC236}">
                <a16:creationId xmlns:a16="http://schemas.microsoft.com/office/drawing/2014/main" id="{25E27FBB-C105-0BE4-7381-E7F0CE00EF99}"/>
              </a:ext>
            </a:extLst>
          </p:cNvPr>
          <p:cNvSpPr txBox="1"/>
          <p:nvPr/>
        </p:nvSpPr>
        <p:spPr>
          <a:xfrm>
            <a:off x="627312" y="2050104"/>
            <a:ext cx="5565669" cy="4293483"/>
          </a:xfrm>
          <a:prstGeom prst="rect">
            <a:avLst/>
          </a:prstGeom>
          <a:ln>
            <a:solidFill>
              <a:srgbClr val="00339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en-US" sz="1600">
              <a:latin typeface="Montserrat" panose="02000505000000020004" pitchFamily="2" charset="0"/>
            </a:endParaRPr>
          </a:p>
          <a:p>
            <a:pPr marL="179388" algn="just">
              <a:tabLst>
                <a:tab pos="5195888" algn="l"/>
              </a:tabLst>
            </a:pPr>
            <a:r>
              <a:rPr lang="en-US" sz="1600">
                <a:latin typeface="Montserrat" panose="02000505000000020004" pitchFamily="2" charset="0"/>
              </a:rPr>
              <a:t>For this Webinar, we will split the attendees in </a:t>
            </a:r>
            <a:r>
              <a:rPr lang="en-US" sz="1600" b="1">
                <a:latin typeface="Montserrat" panose="02000505000000020004" pitchFamily="2" charset="0"/>
              </a:rPr>
              <a:t>rooms</a:t>
            </a:r>
            <a:r>
              <a:rPr lang="en-US" sz="1600">
                <a:latin typeface="Montserrat" panose="02000505000000020004" pitchFamily="2" charset="0"/>
              </a:rPr>
              <a:t> for the group activity:</a:t>
            </a:r>
          </a:p>
          <a:p>
            <a:pPr marL="179388" algn="just">
              <a:tabLst>
                <a:tab pos="5195888" algn="l"/>
              </a:tabLst>
            </a:pPr>
            <a:endParaRPr lang="en-US" sz="1500">
              <a:latin typeface="Montserrat" panose="02000505000000020004" pitchFamily="2" charset="0"/>
            </a:endParaRPr>
          </a:p>
          <a:p>
            <a:pPr marL="179388" algn="just">
              <a:tabLst>
                <a:tab pos="5195888" algn="l"/>
              </a:tabLst>
            </a:pPr>
            <a:r>
              <a:rPr lang="en-US" sz="1500">
                <a:latin typeface="Montserrat" panose="02000505000000020004" pitchFamily="2" charset="0"/>
              </a:rPr>
              <a:t>Each room will have a leader and a facilitator:</a:t>
            </a:r>
          </a:p>
          <a:p>
            <a:pPr marL="179388" algn="just">
              <a:tabLst>
                <a:tab pos="5195888" algn="l"/>
              </a:tabLst>
            </a:pPr>
            <a:endParaRPr lang="en-US" sz="1500">
              <a:latin typeface="Montserrat" panose="02000505000000020004" pitchFamily="2" charset="0"/>
            </a:endParaRPr>
          </a:p>
          <a:p>
            <a:pPr marL="360363" indent="-180975" algn="just">
              <a:buFont typeface="Wingdings" panose="05000000000000000000" pitchFamily="2" charset="2"/>
              <a:buChar char="§"/>
              <a:tabLst>
                <a:tab pos="5195888" algn="l"/>
              </a:tabLst>
            </a:pPr>
            <a:r>
              <a:rPr lang="en-US" sz="1500" b="1">
                <a:solidFill>
                  <a:srgbClr val="003399"/>
                </a:solidFill>
                <a:latin typeface="Montserrat" panose="02000505000000020004" pitchFamily="2" charset="0"/>
              </a:rPr>
              <a:t>Leader: </a:t>
            </a:r>
            <a:r>
              <a:rPr lang="en-US" sz="1500">
                <a:latin typeface="Montserrat" panose="02000505000000020004" pitchFamily="2" charset="0"/>
              </a:rPr>
              <a:t>Will Ensure the meeting is working properly. more on the “tech” side of things.</a:t>
            </a:r>
          </a:p>
          <a:p>
            <a:pPr marL="360363" indent="-180975" algn="just">
              <a:buFont typeface="Wingdings" panose="05000000000000000000" pitchFamily="2" charset="2"/>
              <a:buChar char="§"/>
              <a:tabLst>
                <a:tab pos="5195888" algn="l"/>
              </a:tabLst>
            </a:pPr>
            <a:r>
              <a:rPr lang="en-US" sz="1500" b="1">
                <a:solidFill>
                  <a:srgbClr val="003399"/>
                </a:solidFill>
                <a:latin typeface="Montserrat" panose="02000505000000020004" pitchFamily="2" charset="0"/>
              </a:rPr>
              <a:t>Co Leader: </a:t>
            </a:r>
            <a:r>
              <a:rPr lang="en-US" sz="1500">
                <a:solidFill>
                  <a:schemeClr val="tx1"/>
                </a:solidFill>
                <a:latin typeface="Montserrat" panose="02000505000000020004" pitchFamily="2" charset="0"/>
              </a:rPr>
              <a:t>W</a:t>
            </a:r>
            <a:r>
              <a:rPr lang="en-US" sz="1500">
                <a:latin typeface="Montserrat" panose="02000505000000020004" pitchFamily="2" charset="0"/>
              </a:rPr>
              <a:t>ill drive the discussion and provide feedback about the discussion later on.</a:t>
            </a:r>
          </a:p>
          <a:p>
            <a:pPr marL="179388" lvl="1" algn="just">
              <a:buBlip>
                <a:blip r:embed="rId9"/>
              </a:buBlip>
              <a:tabLst>
                <a:tab pos="5195888" algn="l"/>
              </a:tabLst>
            </a:pPr>
            <a:endParaRPr lang="en-US" sz="1500">
              <a:latin typeface="Montserrat" panose="02000505000000020004" pitchFamily="2" charset="0"/>
            </a:endParaRPr>
          </a:p>
          <a:p>
            <a:pPr marL="179388" algn="just">
              <a:tabLst>
                <a:tab pos="5195888" algn="l"/>
              </a:tabLst>
            </a:pPr>
            <a:r>
              <a:rPr lang="en-US" sz="1500">
                <a:latin typeface="Montserrat" panose="02000505000000020004" pitchFamily="2" charset="0"/>
              </a:rPr>
              <a:t>For each group, there is a </a:t>
            </a:r>
            <a:r>
              <a:rPr lang="en-US" sz="1500" b="1">
                <a:latin typeface="Montserrat" panose="02000505000000020004" pitchFamily="2" charset="0"/>
              </a:rPr>
              <a:t>MOC case for discussing</a:t>
            </a:r>
            <a:r>
              <a:rPr lang="en-US" sz="1500">
                <a:latin typeface="Montserrat" panose="02000505000000020004" pitchFamily="2" charset="0"/>
              </a:rPr>
              <a:t>:</a:t>
            </a:r>
          </a:p>
          <a:p>
            <a:pPr marL="179388" algn="just">
              <a:tabLst>
                <a:tab pos="5195888" algn="l"/>
              </a:tabLst>
            </a:pPr>
            <a:endParaRPr lang="en-US" sz="1500">
              <a:latin typeface="Montserrat" panose="02000505000000020004" pitchFamily="2" charset="0"/>
            </a:endParaRPr>
          </a:p>
          <a:p>
            <a:pPr marL="360363" indent="-180975" algn="just">
              <a:buFont typeface="Wingdings" panose="05000000000000000000" pitchFamily="2" charset="2"/>
              <a:buChar char="§"/>
              <a:tabLst>
                <a:tab pos="5195888" algn="l"/>
              </a:tabLst>
            </a:pPr>
            <a:r>
              <a:rPr lang="en-US" sz="1500">
                <a:solidFill>
                  <a:srgbClr val="003399"/>
                </a:solidFill>
                <a:latin typeface="Montserrat" panose="02000505000000020004" pitchFamily="2" charset="0"/>
              </a:rPr>
              <a:t>What should have been done differently?</a:t>
            </a:r>
          </a:p>
          <a:p>
            <a:pPr marL="360363" indent="-180975" algn="just">
              <a:buFont typeface="Wingdings" panose="05000000000000000000" pitchFamily="2" charset="2"/>
              <a:buChar char="§"/>
              <a:tabLst>
                <a:tab pos="5195888" algn="l"/>
              </a:tabLst>
            </a:pPr>
            <a:r>
              <a:rPr lang="en-US" sz="1500">
                <a:solidFill>
                  <a:srgbClr val="003399"/>
                </a:solidFill>
                <a:latin typeface="Montserrat" panose="02000505000000020004" pitchFamily="2" charset="0"/>
              </a:rPr>
              <a:t>What makes this case special?</a:t>
            </a:r>
          </a:p>
          <a:p>
            <a:pPr marL="179388" algn="just">
              <a:tabLst>
                <a:tab pos="5195888" algn="l"/>
              </a:tabLst>
            </a:pPr>
            <a:endParaRPr lang="en-US" sz="1500">
              <a:latin typeface="Montserrat" panose="02000505000000020004" pitchFamily="2" charset="0"/>
            </a:endParaRPr>
          </a:p>
          <a:p>
            <a:pPr marL="179388" algn="just">
              <a:tabLst>
                <a:tab pos="5195888" algn="l"/>
              </a:tabLst>
            </a:pPr>
            <a:r>
              <a:rPr lang="en-US" sz="1500">
                <a:latin typeface="Montserrat" panose="02000505000000020004" pitchFamily="2" charset="0"/>
              </a:rPr>
              <a:t>Return to the main meeting and share feedback.</a:t>
            </a:r>
          </a:p>
          <a:p>
            <a:pPr algn="just"/>
            <a:endParaRPr lang="fr-FR" sz="1500">
              <a:latin typeface="Montserrat" panose="02000505000000020004" pitchFamily="2" charset="0"/>
            </a:endParaRPr>
          </a:p>
        </p:txBody>
      </p:sp>
      <p:pic>
        <p:nvPicPr>
          <p:cNvPr id="7176" name="Picture 8" descr="Premium Vector | Stopwatch icon 20 minutes timer vector graphics">
            <a:extLst>
              <a:ext uri="{FF2B5EF4-FFF2-40B4-BE49-F238E27FC236}">
                <a16:creationId xmlns:a16="http://schemas.microsoft.com/office/drawing/2014/main" id="{B9AAF6E4-5512-18F9-670B-5122985429D6}"/>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6694" y="1879722"/>
            <a:ext cx="3503654" cy="40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9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21</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latin typeface="Poppins"/>
                <a:cs typeface="Poppins"/>
              </a:rPr>
              <a:t>CASE N°1 – FEEDBACK</a:t>
            </a:r>
            <a:endParaRPr lang="fr-FR" sz="2400" u="sng">
              <a:latin typeface="Poppins"/>
              <a:cs typeface="Poppins"/>
            </a:endParaRPr>
          </a:p>
        </p:txBody>
      </p:sp>
      <p:sp>
        <p:nvSpPr>
          <p:cNvPr id="3" name="Rectángulo: esquinas redondeadas 2">
            <a:extLst>
              <a:ext uri="{FF2B5EF4-FFF2-40B4-BE49-F238E27FC236}">
                <a16:creationId xmlns:a16="http://schemas.microsoft.com/office/drawing/2014/main" id="{20336373-7EDC-2330-5472-73E751C301B3}"/>
              </a:ext>
            </a:extLst>
          </p:cNvPr>
          <p:cNvSpPr/>
          <p:nvPr/>
        </p:nvSpPr>
        <p:spPr>
          <a:xfrm>
            <a:off x="648342" y="2153057"/>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Incident</a:t>
            </a:r>
            <a:r>
              <a:rPr lang="es-PE">
                <a:latin typeface="Montserrat" panose="00000500000000000000" pitchFamily="2" charset="0"/>
              </a:rPr>
              <a:t> </a:t>
            </a:r>
            <a:r>
              <a:rPr lang="es-PE" err="1">
                <a:latin typeface="Montserrat" panose="00000500000000000000" pitchFamily="2" charset="0"/>
              </a:rPr>
              <a:t>description</a:t>
            </a:r>
            <a:r>
              <a:rPr lang="es-PE">
                <a:latin typeface="Montserrat" panose="00000500000000000000" pitchFamily="2" charset="0"/>
              </a:rPr>
              <a:t> &amp; </a:t>
            </a:r>
            <a:r>
              <a:rPr lang="es-PE" err="1">
                <a:latin typeface="Montserrat" panose="00000500000000000000" pitchFamily="2" charset="0"/>
              </a:rPr>
              <a:t>impact</a:t>
            </a:r>
            <a:endParaRPr lang="es-PE">
              <a:latin typeface="Montserrat" panose="00000500000000000000" pitchFamily="2" charset="0"/>
            </a:endParaRPr>
          </a:p>
        </p:txBody>
      </p:sp>
      <p:sp>
        <p:nvSpPr>
          <p:cNvPr id="9" name="CuadroTexto 8">
            <a:extLst>
              <a:ext uri="{FF2B5EF4-FFF2-40B4-BE49-F238E27FC236}">
                <a16:creationId xmlns:a16="http://schemas.microsoft.com/office/drawing/2014/main" id="{6AFAB0CB-0CB2-4028-9EAA-72821B23D465}"/>
              </a:ext>
            </a:extLst>
          </p:cNvPr>
          <p:cNvSpPr txBox="1"/>
          <p:nvPr/>
        </p:nvSpPr>
        <p:spPr>
          <a:xfrm>
            <a:off x="627312" y="1683849"/>
            <a:ext cx="7199536" cy="369332"/>
          </a:xfrm>
          <a:prstGeom prst="rect">
            <a:avLst/>
          </a:prstGeom>
          <a:noFill/>
        </p:spPr>
        <p:txBody>
          <a:bodyPr wrap="square" lIns="91440" tIns="45720" rIns="91440" bIns="45720" anchor="t">
            <a:spAutoFit/>
          </a:bodyPr>
          <a:lstStyle/>
          <a:p>
            <a:pPr algn="ctr"/>
            <a:r>
              <a:rPr lang="en-CA" b="1">
                <a:solidFill>
                  <a:srgbClr val="003399"/>
                </a:solidFill>
                <a:latin typeface="Montserrat"/>
              </a:rPr>
              <a:t>Lead </a:t>
            </a:r>
            <a:r>
              <a:rPr lang="en-CA" b="1" err="1">
                <a:solidFill>
                  <a:srgbClr val="003399"/>
                </a:solidFill>
                <a:latin typeface="Montserrat"/>
              </a:rPr>
              <a:t>Azide</a:t>
            </a:r>
            <a:r>
              <a:rPr lang="en-CA" b="1">
                <a:solidFill>
                  <a:srgbClr val="003399"/>
                </a:solidFill>
                <a:latin typeface="Montserrat"/>
              </a:rPr>
              <a:t> Dust Explosion</a:t>
            </a:r>
            <a:endParaRPr lang="en-CA" b="1">
              <a:solidFill>
                <a:srgbClr val="003399"/>
              </a:solidFill>
              <a:latin typeface="Montserrat" panose="00000500000000000000" pitchFamily="2" charset="0"/>
            </a:endParaRPr>
          </a:p>
        </p:txBody>
      </p:sp>
      <p:sp>
        <p:nvSpPr>
          <p:cNvPr id="10" name="Rectángulo: esquinas redondeadas 9">
            <a:extLst>
              <a:ext uri="{FF2B5EF4-FFF2-40B4-BE49-F238E27FC236}">
                <a16:creationId xmlns:a16="http://schemas.microsoft.com/office/drawing/2014/main" id="{5C9ABC2C-D079-6BA5-9F84-0675C73EA384}"/>
              </a:ext>
            </a:extLst>
          </p:cNvPr>
          <p:cNvSpPr/>
          <p:nvPr/>
        </p:nvSpPr>
        <p:spPr>
          <a:xfrm>
            <a:off x="647463" y="4813797"/>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What</a:t>
            </a:r>
            <a:r>
              <a:rPr lang="es-PE">
                <a:latin typeface="Montserrat" panose="00000500000000000000" pitchFamily="2" charset="0"/>
              </a:rPr>
              <a:t> </a:t>
            </a:r>
            <a:r>
              <a:rPr lang="es-PE" err="1">
                <a:latin typeface="Montserrat" panose="00000500000000000000" pitchFamily="2" charset="0"/>
              </a:rPr>
              <a:t>went</a:t>
            </a:r>
            <a:r>
              <a:rPr lang="es-PE">
                <a:latin typeface="Montserrat" panose="00000500000000000000" pitchFamily="2" charset="0"/>
              </a:rPr>
              <a:t> </a:t>
            </a:r>
            <a:r>
              <a:rPr lang="es-PE" err="1">
                <a:latin typeface="Montserrat" panose="00000500000000000000" pitchFamily="2" charset="0"/>
              </a:rPr>
              <a:t>wrong</a:t>
            </a:r>
            <a:r>
              <a:rPr lang="es-PE">
                <a:latin typeface="Montserrat" panose="00000500000000000000" pitchFamily="2" charset="0"/>
              </a:rPr>
              <a:t>?</a:t>
            </a:r>
          </a:p>
        </p:txBody>
      </p:sp>
      <p:sp>
        <p:nvSpPr>
          <p:cNvPr id="11" name="CuadroTexto 10">
            <a:extLst>
              <a:ext uri="{FF2B5EF4-FFF2-40B4-BE49-F238E27FC236}">
                <a16:creationId xmlns:a16="http://schemas.microsoft.com/office/drawing/2014/main" id="{ED6E0A94-E0E6-9FCA-750D-4A9449657B73}"/>
              </a:ext>
            </a:extLst>
          </p:cNvPr>
          <p:cNvSpPr txBox="1"/>
          <p:nvPr/>
        </p:nvSpPr>
        <p:spPr>
          <a:xfrm>
            <a:off x="648342" y="2721805"/>
            <a:ext cx="3386933" cy="2092881"/>
          </a:xfrm>
          <a:prstGeom prst="rect">
            <a:avLst/>
          </a:prstGeom>
          <a:noFill/>
        </p:spPr>
        <p:txBody>
          <a:bodyPr wrap="square" lIns="91440" tIns="45720" rIns="91440" bIns="45720" rtlCol="0" anchor="t">
            <a:spAutoFit/>
          </a:bodyPr>
          <a:lstStyle/>
          <a:p>
            <a:pPr algn="just"/>
            <a:r>
              <a:rPr lang="en-US" sz="1300">
                <a:latin typeface="Montserrat"/>
                <a:ea typeface="+mn-lt"/>
                <a:cs typeface="Arial"/>
              </a:rPr>
              <a:t>The building where this incident occurred is comprised of three individual bays where lead </a:t>
            </a:r>
            <a:r>
              <a:rPr lang="en-US" sz="1300" err="1">
                <a:latin typeface="Montserrat"/>
                <a:ea typeface="+mn-lt"/>
                <a:cs typeface="Arial"/>
              </a:rPr>
              <a:t>azide</a:t>
            </a:r>
            <a:r>
              <a:rPr lang="en-US" sz="1300">
                <a:latin typeface="Montserrat"/>
                <a:ea typeface="+mn-lt"/>
                <a:cs typeface="Arial"/>
              </a:rPr>
              <a:t> and/or PETN is brought in wetted and then washed with alcohol and dried in a heated bowl. </a:t>
            </a:r>
          </a:p>
          <a:p>
            <a:pPr algn="just"/>
            <a:endParaRPr lang="en-US" sz="1300">
              <a:latin typeface="Montserrat"/>
              <a:ea typeface="+mn-lt"/>
              <a:cs typeface="+mn-lt"/>
            </a:endParaRPr>
          </a:p>
          <a:p>
            <a:pPr algn="just"/>
            <a:r>
              <a:rPr lang="en-US" sz="1300">
                <a:latin typeface="Montserrat"/>
                <a:ea typeface="+mn-lt"/>
                <a:cs typeface="+mn-lt"/>
              </a:rPr>
              <a:t>A detonation occurred inside an extractor of the washing and drying lead </a:t>
            </a:r>
            <a:r>
              <a:rPr lang="en-US" sz="1300" err="1">
                <a:latin typeface="Montserrat"/>
                <a:ea typeface="+mn-lt"/>
                <a:cs typeface="+mn-lt"/>
              </a:rPr>
              <a:t>azide</a:t>
            </a:r>
            <a:r>
              <a:rPr lang="en-US" sz="1300">
                <a:latin typeface="Montserrat"/>
                <a:ea typeface="+mn-lt"/>
                <a:cs typeface="+mn-lt"/>
              </a:rPr>
              <a:t> bay.</a:t>
            </a:r>
            <a:endParaRPr lang="en-US" sz="1300">
              <a:latin typeface="Montserrat"/>
              <a:cs typeface="Calibri"/>
            </a:endParaRPr>
          </a:p>
        </p:txBody>
      </p:sp>
      <p:sp>
        <p:nvSpPr>
          <p:cNvPr id="12" name="CuadroTexto 11">
            <a:extLst>
              <a:ext uri="{FF2B5EF4-FFF2-40B4-BE49-F238E27FC236}">
                <a16:creationId xmlns:a16="http://schemas.microsoft.com/office/drawing/2014/main" id="{C7F8893B-97E2-7108-2BB1-6D36489BD570}"/>
              </a:ext>
            </a:extLst>
          </p:cNvPr>
          <p:cNvSpPr txBox="1"/>
          <p:nvPr/>
        </p:nvSpPr>
        <p:spPr>
          <a:xfrm>
            <a:off x="4248109" y="3835371"/>
            <a:ext cx="3902675" cy="892552"/>
          </a:xfrm>
          <a:prstGeom prst="rect">
            <a:avLst/>
          </a:prstGeom>
          <a:noFill/>
        </p:spPr>
        <p:txBody>
          <a:bodyPr wrap="square" lIns="91440" tIns="45720" rIns="91440" bIns="45720" rtlCol="0" anchor="t">
            <a:spAutoFit/>
          </a:bodyPr>
          <a:lstStyle/>
          <a:p>
            <a:pPr algn="just"/>
            <a:r>
              <a:rPr lang="en-US" sz="1300" b="1">
                <a:solidFill>
                  <a:schemeClr val="accent2"/>
                </a:solidFill>
                <a:latin typeface="Montserrat"/>
              </a:rPr>
              <a:t>Impacts:</a:t>
            </a:r>
          </a:p>
          <a:p>
            <a:pPr algn="just"/>
            <a:r>
              <a:rPr lang="en-US" sz="1300">
                <a:latin typeface="Montserrat"/>
                <a:cs typeface="Arial"/>
              </a:rPr>
              <a:t>No injuries occurred as a result of this event.</a:t>
            </a:r>
          </a:p>
          <a:p>
            <a:pPr algn="just"/>
            <a:r>
              <a:rPr lang="en-US" sz="1300">
                <a:latin typeface="Montserrat"/>
                <a:cs typeface="Arial"/>
              </a:rPr>
              <a:t>Damage to extractor and false wall </a:t>
            </a:r>
          </a:p>
          <a:p>
            <a:pPr algn="just"/>
            <a:r>
              <a:rPr lang="en-US" sz="1300">
                <a:latin typeface="Montserrat"/>
                <a:cs typeface="Arial"/>
              </a:rPr>
              <a:t>Shrapnel impact to Barricade</a:t>
            </a:r>
            <a:endParaRPr lang="en-US"/>
          </a:p>
        </p:txBody>
      </p:sp>
      <p:sp>
        <p:nvSpPr>
          <p:cNvPr id="18" name="CuadroTexto 17">
            <a:extLst>
              <a:ext uri="{FF2B5EF4-FFF2-40B4-BE49-F238E27FC236}">
                <a16:creationId xmlns:a16="http://schemas.microsoft.com/office/drawing/2014/main" id="{D88A783B-B435-092A-AFEE-C2326BDAD44B}"/>
              </a:ext>
            </a:extLst>
          </p:cNvPr>
          <p:cNvSpPr txBox="1"/>
          <p:nvPr/>
        </p:nvSpPr>
        <p:spPr>
          <a:xfrm>
            <a:off x="4267553" y="2720373"/>
            <a:ext cx="3807505" cy="1292662"/>
          </a:xfrm>
          <a:prstGeom prst="rect">
            <a:avLst/>
          </a:prstGeom>
          <a:noFill/>
        </p:spPr>
        <p:txBody>
          <a:bodyPr wrap="square" lIns="91440" tIns="45720" rIns="91440" bIns="45720" anchor="t">
            <a:spAutoFit/>
          </a:bodyPr>
          <a:lstStyle/>
          <a:p>
            <a:r>
              <a:rPr lang="en-US" sz="1300" b="1">
                <a:solidFill>
                  <a:srgbClr val="003399"/>
                </a:solidFill>
                <a:latin typeface="Montserrat"/>
              </a:rPr>
              <a:t>Change:</a:t>
            </a:r>
          </a:p>
          <a:p>
            <a:r>
              <a:rPr lang="en-US" sz="1300">
                <a:solidFill>
                  <a:srgbClr val="003399"/>
                </a:solidFill>
                <a:latin typeface="Montserrat"/>
                <a:cs typeface="Arial"/>
              </a:rPr>
              <a:t>However, at some point it was replaced with a different model. Replacement unit was similar in appearance but over time it accumulated explosive</a:t>
            </a:r>
            <a:r>
              <a:rPr lang="en-US" sz="1300">
                <a:solidFill>
                  <a:srgbClr val="003399"/>
                </a:solidFill>
                <a:latin typeface="Montserrat"/>
                <a:ea typeface="+mn-lt"/>
                <a:cs typeface="Arial"/>
              </a:rPr>
              <a:t> dust/residues </a:t>
            </a:r>
            <a:r>
              <a:rPr lang="en-US" sz="1300">
                <a:solidFill>
                  <a:srgbClr val="003399"/>
                </a:solidFill>
                <a:latin typeface="Montserrat"/>
                <a:cs typeface="Arial"/>
              </a:rPr>
              <a:t>inside.</a:t>
            </a:r>
          </a:p>
        </p:txBody>
      </p:sp>
      <p:sp>
        <p:nvSpPr>
          <p:cNvPr id="22" name="CuadroTexto 21">
            <a:extLst>
              <a:ext uri="{FF2B5EF4-FFF2-40B4-BE49-F238E27FC236}">
                <a16:creationId xmlns:a16="http://schemas.microsoft.com/office/drawing/2014/main" id="{5F056093-9A63-7D18-62F0-7822417564E7}"/>
              </a:ext>
            </a:extLst>
          </p:cNvPr>
          <p:cNvSpPr txBox="1"/>
          <p:nvPr/>
        </p:nvSpPr>
        <p:spPr>
          <a:xfrm>
            <a:off x="625018" y="5414860"/>
            <a:ext cx="7199536" cy="1292662"/>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
            </a:pPr>
            <a:r>
              <a:rPr lang="en-US" sz="1300">
                <a:latin typeface="Montserrat"/>
                <a:cs typeface="Arial"/>
              </a:rPr>
              <a:t>Friction between impeller and housing initiated the detonation, the replacement model was similar in appearance but not rated for hazardous environments.</a:t>
            </a:r>
          </a:p>
          <a:p>
            <a:pPr marL="285750" indent="-285750" algn="just">
              <a:buFont typeface="Wingdings" panose="05000000000000000000" pitchFamily="2" charset="2"/>
              <a:buChar char="§"/>
            </a:pPr>
            <a:r>
              <a:rPr lang="en-US" sz="1300">
                <a:latin typeface="Montserrat"/>
                <a:ea typeface="+mn-lt"/>
                <a:cs typeface="Arial"/>
              </a:rPr>
              <a:t>Documentation of when the replacement took place is unknown.</a:t>
            </a:r>
          </a:p>
          <a:p>
            <a:pPr marL="285750" indent="-285750" algn="just">
              <a:buFont typeface="Wingdings" panose="05000000000000000000" pitchFamily="2" charset="2"/>
              <a:buChar char="§"/>
            </a:pPr>
            <a:r>
              <a:rPr lang="en-US" sz="1300">
                <a:latin typeface="Montserrat"/>
                <a:cs typeface="Arial"/>
              </a:rPr>
              <a:t>Extractors were not part of a preventive maintenance program.</a:t>
            </a:r>
          </a:p>
          <a:p>
            <a:pPr marL="285750" indent="-285750" algn="just">
              <a:buFont typeface="Wingdings" panose="05000000000000000000" pitchFamily="2" charset="2"/>
              <a:buChar char="§"/>
            </a:pPr>
            <a:r>
              <a:rPr lang="en-US" sz="1300">
                <a:latin typeface="Montserrat"/>
                <a:ea typeface="+mn-lt"/>
                <a:cs typeface="Arial"/>
              </a:rPr>
              <a:t>Rather than placing orders to maintain spare parts, units were substituted out from a different process.</a:t>
            </a:r>
          </a:p>
        </p:txBody>
      </p:sp>
      <p:sp>
        <p:nvSpPr>
          <p:cNvPr id="2" name="TextBox 1">
            <a:extLst>
              <a:ext uri="{FF2B5EF4-FFF2-40B4-BE49-F238E27FC236}">
                <a16:creationId xmlns:a16="http://schemas.microsoft.com/office/drawing/2014/main" id="{CD796F4F-698D-3AE9-79BA-A9AD4C28F922}"/>
              </a:ext>
            </a:extLst>
          </p:cNvPr>
          <p:cNvSpPr txBox="1"/>
          <p:nvPr/>
        </p:nvSpPr>
        <p:spPr>
          <a:xfrm>
            <a:off x="9773476" y="141987"/>
            <a:ext cx="2252870" cy="369332"/>
          </a:xfrm>
          <a:prstGeom prst="rect">
            <a:avLst/>
          </a:prstGeom>
          <a:noFill/>
        </p:spPr>
        <p:txBody>
          <a:bodyPr wrap="square">
            <a:spAutoFit/>
          </a:bodyPr>
          <a:lstStyle/>
          <a:p>
            <a:pPr algn="ctr"/>
            <a:r>
              <a:rPr lang="en-GB" b="1">
                <a:solidFill>
                  <a:srgbClr val="003399"/>
                </a:solidFill>
                <a:latin typeface="Montserrat" panose="00000500000000000000" pitchFamily="2" charset="0"/>
              </a:rPr>
              <a:t>Nadia &amp; Martin</a:t>
            </a:r>
          </a:p>
        </p:txBody>
      </p:sp>
      <p:pic>
        <p:nvPicPr>
          <p:cNvPr id="8" name="Picture 6">
            <a:extLst>
              <a:ext uri="{FF2B5EF4-FFF2-40B4-BE49-F238E27FC236}">
                <a16:creationId xmlns:a16="http://schemas.microsoft.com/office/drawing/2014/main" id="{3EFD540C-F190-7607-5F7D-7B39E27F785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5" t="-371" r="5509" b="-217"/>
          <a:stretch/>
        </p:blipFill>
        <p:spPr>
          <a:xfrm>
            <a:off x="8762625" y="1457056"/>
            <a:ext cx="3429218" cy="2706361"/>
          </a:xfrm>
          <a:prstGeom prst="rect">
            <a:avLst/>
          </a:prstGeom>
        </p:spPr>
      </p:pic>
      <p:pic>
        <p:nvPicPr>
          <p:cNvPr id="14" name="Picture 15" descr="A picture containing ground, outdoor, metalware, engine&#10;&#10;Description automatically generated">
            <a:extLst>
              <a:ext uri="{FF2B5EF4-FFF2-40B4-BE49-F238E27FC236}">
                <a16:creationId xmlns:a16="http://schemas.microsoft.com/office/drawing/2014/main" id="{C0E4C8E5-36A9-87F2-F7E9-E5D623FAF0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16"/>
          <a:stretch/>
        </p:blipFill>
        <p:spPr>
          <a:xfrm>
            <a:off x="8773453" y="4162317"/>
            <a:ext cx="3423442" cy="2704724"/>
          </a:xfrm>
          <a:prstGeom prst="rect">
            <a:avLst/>
          </a:prstGeom>
        </p:spPr>
      </p:pic>
    </p:spTree>
    <p:extLst>
      <p:ext uri="{BB962C8B-B14F-4D97-AF65-F5344CB8AC3E}">
        <p14:creationId xmlns:p14="http://schemas.microsoft.com/office/powerpoint/2010/main" val="57994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22</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latin typeface="Poppins"/>
                <a:cs typeface="Poppins"/>
              </a:rPr>
              <a:t>CASE N°2 – FEEDBACK</a:t>
            </a:r>
            <a:endParaRPr lang="fr-FR" sz="2400" u="sng">
              <a:latin typeface="Poppins"/>
              <a:cs typeface="Poppins"/>
            </a:endParaRPr>
          </a:p>
        </p:txBody>
      </p:sp>
      <p:sp>
        <p:nvSpPr>
          <p:cNvPr id="3" name="Rectángulo: esquinas redondeadas 2">
            <a:extLst>
              <a:ext uri="{FF2B5EF4-FFF2-40B4-BE49-F238E27FC236}">
                <a16:creationId xmlns:a16="http://schemas.microsoft.com/office/drawing/2014/main" id="{20336373-7EDC-2330-5472-73E751C301B3}"/>
              </a:ext>
            </a:extLst>
          </p:cNvPr>
          <p:cNvSpPr/>
          <p:nvPr/>
        </p:nvSpPr>
        <p:spPr>
          <a:xfrm>
            <a:off x="648342" y="2153057"/>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Incident</a:t>
            </a:r>
            <a:r>
              <a:rPr lang="es-PE">
                <a:latin typeface="Montserrat" panose="00000500000000000000" pitchFamily="2" charset="0"/>
              </a:rPr>
              <a:t> </a:t>
            </a:r>
            <a:r>
              <a:rPr lang="es-PE" err="1">
                <a:latin typeface="Montserrat" panose="00000500000000000000" pitchFamily="2" charset="0"/>
              </a:rPr>
              <a:t>description</a:t>
            </a:r>
            <a:r>
              <a:rPr lang="es-PE">
                <a:latin typeface="Montserrat" panose="00000500000000000000" pitchFamily="2" charset="0"/>
              </a:rPr>
              <a:t> &amp; </a:t>
            </a:r>
            <a:r>
              <a:rPr lang="es-PE" err="1">
                <a:latin typeface="Montserrat" panose="00000500000000000000" pitchFamily="2" charset="0"/>
              </a:rPr>
              <a:t>impact</a:t>
            </a:r>
            <a:endParaRPr lang="es-PE">
              <a:latin typeface="Montserrat" panose="00000500000000000000" pitchFamily="2" charset="0"/>
            </a:endParaRPr>
          </a:p>
        </p:txBody>
      </p:sp>
      <p:pic>
        <p:nvPicPr>
          <p:cNvPr id="6" name="Picture 4">
            <a:extLst>
              <a:ext uri="{FF2B5EF4-FFF2-40B4-BE49-F238E27FC236}">
                <a16:creationId xmlns:a16="http://schemas.microsoft.com/office/drawing/2014/main" id="{F5959A89-21F3-72EB-3973-120CD572F92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0914" y="1456730"/>
            <a:ext cx="3701207" cy="2779258"/>
          </a:xfrm>
          <a:prstGeom prst="rect">
            <a:avLst/>
          </a:prstGeom>
          <a:noFill/>
          <a:ln w="9525">
            <a:noFill/>
            <a:miter lim="800000"/>
            <a:headEnd/>
            <a:tailEnd/>
          </a:ln>
        </p:spPr>
      </p:pic>
      <p:pic>
        <p:nvPicPr>
          <p:cNvPr id="7" name="Picture 4">
            <a:extLst>
              <a:ext uri="{FF2B5EF4-FFF2-40B4-BE49-F238E27FC236}">
                <a16:creationId xmlns:a16="http://schemas.microsoft.com/office/drawing/2014/main" id="{F6DED17E-BB9F-D934-FE25-97A059D4CAF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3484" y="4203921"/>
            <a:ext cx="3701207" cy="2654079"/>
          </a:xfrm>
          <a:prstGeom prst="rect">
            <a:avLst/>
          </a:prstGeom>
          <a:noFill/>
          <a:ln w="9525">
            <a:noFill/>
            <a:miter lim="800000"/>
            <a:headEnd/>
            <a:tailEnd/>
          </a:ln>
        </p:spPr>
      </p:pic>
      <p:sp>
        <p:nvSpPr>
          <p:cNvPr id="9" name="CuadroTexto 8">
            <a:extLst>
              <a:ext uri="{FF2B5EF4-FFF2-40B4-BE49-F238E27FC236}">
                <a16:creationId xmlns:a16="http://schemas.microsoft.com/office/drawing/2014/main" id="{6AFAB0CB-0CB2-4028-9EAA-72821B23D465}"/>
              </a:ext>
            </a:extLst>
          </p:cNvPr>
          <p:cNvSpPr txBox="1"/>
          <p:nvPr/>
        </p:nvSpPr>
        <p:spPr>
          <a:xfrm>
            <a:off x="627312" y="1683849"/>
            <a:ext cx="7199536" cy="369332"/>
          </a:xfrm>
          <a:prstGeom prst="rect">
            <a:avLst/>
          </a:prstGeom>
          <a:noFill/>
        </p:spPr>
        <p:txBody>
          <a:bodyPr wrap="square">
            <a:spAutoFit/>
          </a:bodyPr>
          <a:lstStyle/>
          <a:p>
            <a:pPr algn="ctr"/>
            <a:r>
              <a:rPr lang="en-CA" b="1">
                <a:solidFill>
                  <a:srgbClr val="003399"/>
                </a:solidFill>
                <a:latin typeface="Montserrat" panose="00000500000000000000" pitchFamily="2" charset="0"/>
              </a:rPr>
              <a:t>Booster Fire incident at Minden , Louisiana  - March 2011 </a:t>
            </a:r>
            <a:endParaRPr lang="es-PE" b="1">
              <a:solidFill>
                <a:srgbClr val="003399"/>
              </a:solidFill>
              <a:latin typeface="Montserrat" panose="00000500000000000000" pitchFamily="2" charset="0"/>
            </a:endParaRPr>
          </a:p>
        </p:txBody>
      </p:sp>
      <p:sp>
        <p:nvSpPr>
          <p:cNvPr id="10" name="Rectángulo: esquinas redondeadas 9">
            <a:extLst>
              <a:ext uri="{FF2B5EF4-FFF2-40B4-BE49-F238E27FC236}">
                <a16:creationId xmlns:a16="http://schemas.microsoft.com/office/drawing/2014/main" id="{5C9ABC2C-D079-6BA5-9F84-0675C73EA384}"/>
              </a:ext>
            </a:extLst>
          </p:cNvPr>
          <p:cNvSpPr/>
          <p:nvPr/>
        </p:nvSpPr>
        <p:spPr>
          <a:xfrm>
            <a:off x="609600" y="5083573"/>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What</a:t>
            </a:r>
            <a:r>
              <a:rPr lang="es-PE">
                <a:latin typeface="Montserrat" panose="00000500000000000000" pitchFamily="2" charset="0"/>
              </a:rPr>
              <a:t> </a:t>
            </a:r>
            <a:r>
              <a:rPr lang="es-PE" err="1">
                <a:latin typeface="Montserrat" panose="00000500000000000000" pitchFamily="2" charset="0"/>
              </a:rPr>
              <a:t>went</a:t>
            </a:r>
            <a:r>
              <a:rPr lang="es-PE">
                <a:latin typeface="Montserrat" panose="00000500000000000000" pitchFamily="2" charset="0"/>
              </a:rPr>
              <a:t> </a:t>
            </a:r>
            <a:r>
              <a:rPr lang="es-PE" err="1">
                <a:latin typeface="Montserrat" panose="00000500000000000000" pitchFamily="2" charset="0"/>
              </a:rPr>
              <a:t>wrong</a:t>
            </a:r>
            <a:r>
              <a:rPr lang="es-PE">
                <a:latin typeface="Montserrat" panose="00000500000000000000" pitchFamily="2" charset="0"/>
              </a:rPr>
              <a:t>?</a:t>
            </a:r>
          </a:p>
        </p:txBody>
      </p:sp>
      <p:sp>
        <p:nvSpPr>
          <p:cNvPr id="11" name="CuadroTexto 10">
            <a:extLst>
              <a:ext uri="{FF2B5EF4-FFF2-40B4-BE49-F238E27FC236}">
                <a16:creationId xmlns:a16="http://schemas.microsoft.com/office/drawing/2014/main" id="{ED6E0A94-E0E6-9FCA-750D-4A9449657B73}"/>
              </a:ext>
            </a:extLst>
          </p:cNvPr>
          <p:cNvSpPr txBox="1"/>
          <p:nvPr/>
        </p:nvSpPr>
        <p:spPr>
          <a:xfrm>
            <a:off x="648342" y="2721805"/>
            <a:ext cx="3386933" cy="2292935"/>
          </a:xfrm>
          <a:prstGeom prst="rect">
            <a:avLst/>
          </a:prstGeom>
          <a:noFill/>
        </p:spPr>
        <p:txBody>
          <a:bodyPr wrap="square" rtlCol="0">
            <a:spAutoFit/>
          </a:bodyPr>
          <a:lstStyle/>
          <a:p>
            <a:pPr algn="just"/>
            <a:r>
              <a:rPr lang="en-US" sz="1300">
                <a:latin typeface="Montserrat" panose="00000500000000000000" pitchFamily="2" charset="0"/>
              </a:rPr>
              <a:t>At ~ 07h20  on 21 March 2011 a pouring operator removed booster trolley from cooling oven and noticed that two of the boosters were emitting smoke. </a:t>
            </a:r>
          </a:p>
          <a:p>
            <a:pPr algn="just"/>
            <a:endParaRPr lang="en-US" sz="1300">
              <a:latin typeface="Montserrat" panose="00000500000000000000" pitchFamily="2" charset="0"/>
            </a:endParaRPr>
          </a:p>
          <a:p>
            <a:pPr algn="just"/>
            <a:r>
              <a:rPr lang="en-US" sz="1300">
                <a:latin typeface="Montserrat" panose="00000500000000000000" pitchFamily="2" charset="0"/>
              </a:rPr>
              <a:t>Operator immediately activated the emergency evacuation of the plant – fire engulfed building 927 at ~ 07h25 am. The fire burned for approximately 3 hours with no detonation and no injuries. </a:t>
            </a:r>
          </a:p>
        </p:txBody>
      </p:sp>
      <p:sp>
        <p:nvSpPr>
          <p:cNvPr id="12" name="CuadroTexto 11">
            <a:extLst>
              <a:ext uri="{FF2B5EF4-FFF2-40B4-BE49-F238E27FC236}">
                <a16:creationId xmlns:a16="http://schemas.microsoft.com/office/drawing/2014/main" id="{C7F8893B-97E2-7108-2BB1-6D36489BD570}"/>
              </a:ext>
            </a:extLst>
          </p:cNvPr>
          <p:cNvSpPr txBox="1"/>
          <p:nvPr/>
        </p:nvSpPr>
        <p:spPr>
          <a:xfrm>
            <a:off x="4248110" y="3608191"/>
            <a:ext cx="3599768" cy="1292662"/>
          </a:xfrm>
          <a:prstGeom prst="rect">
            <a:avLst/>
          </a:prstGeom>
          <a:noFill/>
        </p:spPr>
        <p:txBody>
          <a:bodyPr wrap="square" rtlCol="0">
            <a:spAutoFit/>
          </a:bodyPr>
          <a:lstStyle/>
          <a:p>
            <a:pPr algn="just"/>
            <a:r>
              <a:rPr lang="en-US" sz="1300" b="1">
                <a:solidFill>
                  <a:schemeClr val="accent2"/>
                </a:solidFill>
                <a:latin typeface="Montserrat" panose="00000500000000000000" pitchFamily="2" charset="0"/>
              </a:rPr>
              <a:t>Impacts:</a:t>
            </a:r>
          </a:p>
          <a:p>
            <a:pPr algn="just"/>
            <a:r>
              <a:rPr lang="en-US" sz="1300">
                <a:latin typeface="Montserrat" panose="00000500000000000000" pitchFamily="2" charset="0"/>
              </a:rPr>
              <a:t>Challenges in removal of solidified Pentolite from kettles in second production house.</a:t>
            </a:r>
          </a:p>
          <a:p>
            <a:pPr algn="just"/>
            <a:r>
              <a:rPr lang="en-US" sz="1300">
                <a:latin typeface="Montserrat" panose="00000500000000000000" pitchFamily="2" charset="0"/>
              </a:rPr>
              <a:t>Production plant was down for recovery and rebuild for 6 months </a:t>
            </a:r>
          </a:p>
        </p:txBody>
      </p:sp>
      <p:sp>
        <p:nvSpPr>
          <p:cNvPr id="18" name="CuadroTexto 17">
            <a:extLst>
              <a:ext uri="{FF2B5EF4-FFF2-40B4-BE49-F238E27FC236}">
                <a16:creationId xmlns:a16="http://schemas.microsoft.com/office/drawing/2014/main" id="{D88A783B-B435-092A-AFEE-C2326BDAD44B}"/>
              </a:ext>
            </a:extLst>
          </p:cNvPr>
          <p:cNvSpPr txBox="1"/>
          <p:nvPr/>
        </p:nvSpPr>
        <p:spPr>
          <a:xfrm>
            <a:off x="4262819" y="2715639"/>
            <a:ext cx="3585059" cy="892552"/>
          </a:xfrm>
          <a:prstGeom prst="rect">
            <a:avLst/>
          </a:prstGeom>
          <a:noFill/>
        </p:spPr>
        <p:txBody>
          <a:bodyPr wrap="square">
            <a:spAutoFit/>
          </a:bodyPr>
          <a:lstStyle/>
          <a:p>
            <a:r>
              <a:rPr lang="en-US" sz="1300" b="1">
                <a:solidFill>
                  <a:srgbClr val="003399"/>
                </a:solidFill>
                <a:latin typeface="Montserrat" panose="00000500000000000000" pitchFamily="2" charset="0"/>
              </a:rPr>
              <a:t>Change:</a:t>
            </a:r>
          </a:p>
          <a:p>
            <a:r>
              <a:rPr lang="en-US" sz="1300">
                <a:solidFill>
                  <a:srgbClr val="003399"/>
                </a:solidFill>
                <a:latin typeface="Montserrat" panose="00000500000000000000" pitchFamily="2" charset="0"/>
              </a:rPr>
              <a:t>Boosters that were smoking were first boosters poured using new degrading agent tablet.</a:t>
            </a:r>
          </a:p>
        </p:txBody>
      </p:sp>
      <p:sp>
        <p:nvSpPr>
          <p:cNvPr id="22" name="CuadroTexto 21">
            <a:extLst>
              <a:ext uri="{FF2B5EF4-FFF2-40B4-BE49-F238E27FC236}">
                <a16:creationId xmlns:a16="http://schemas.microsoft.com/office/drawing/2014/main" id="{5F056093-9A63-7D18-62F0-7822417564E7}"/>
              </a:ext>
            </a:extLst>
          </p:cNvPr>
          <p:cNvSpPr txBox="1"/>
          <p:nvPr/>
        </p:nvSpPr>
        <p:spPr>
          <a:xfrm>
            <a:off x="591888" y="5679903"/>
            <a:ext cx="7199536" cy="892552"/>
          </a:xfrm>
          <a:prstGeom prst="rect">
            <a:avLst/>
          </a:prstGeom>
          <a:noFill/>
        </p:spPr>
        <p:txBody>
          <a:bodyPr wrap="square">
            <a:spAutoFit/>
          </a:bodyPr>
          <a:lstStyle/>
          <a:p>
            <a:pPr marL="285750" indent="-285750" algn="just">
              <a:buFont typeface="Wingdings" panose="05000000000000000000" pitchFamily="2" charset="2"/>
              <a:buChar char="§"/>
            </a:pPr>
            <a:r>
              <a:rPr lang="en-US" sz="1300">
                <a:latin typeface="Montserrat" panose="00000500000000000000" pitchFamily="2" charset="0"/>
              </a:rPr>
              <a:t>Organization failure to anticipate the potential runaway reaction with new DA.</a:t>
            </a:r>
          </a:p>
          <a:p>
            <a:pPr marL="285750" indent="-285750" algn="just">
              <a:buFont typeface="Wingdings" panose="05000000000000000000" pitchFamily="2" charset="2"/>
              <a:buChar char="§"/>
            </a:pPr>
            <a:r>
              <a:rPr lang="en-US" sz="1300">
                <a:latin typeface="Montserrat" panose="00000500000000000000" pitchFamily="2" charset="0"/>
              </a:rPr>
              <a:t>Failure to follow existing procedures, e.g. apply management of change process.</a:t>
            </a:r>
          </a:p>
          <a:p>
            <a:pPr marL="285750" indent="-285750" algn="just">
              <a:buFont typeface="Wingdings" panose="05000000000000000000" pitchFamily="2" charset="2"/>
              <a:buChar char="§"/>
            </a:pPr>
            <a:r>
              <a:rPr lang="en-US" sz="1300">
                <a:latin typeface="Montserrat" panose="00000500000000000000" pitchFamily="2" charset="0"/>
              </a:rPr>
              <a:t>Flawed assumption that analytical testing methods will generate equivalent results for all degradable systems to be tested.</a:t>
            </a:r>
          </a:p>
        </p:txBody>
      </p:sp>
      <p:sp>
        <p:nvSpPr>
          <p:cNvPr id="5" name="TextBox 4">
            <a:extLst>
              <a:ext uri="{FF2B5EF4-FFF2-40B4-BE49-F238E27FC236}">
                <a16:creationId xmlns:a16="http://schemas.microsoft.com/office/drawing/2014/main" id="{EE8ED131-3C95-8C01-186C-3C465131AE33}"/>
              </a:ext>
            </a:extLst>
          </p:cNvPr>
          <p:cNvSpPr txBox="1"/>
          <p:nvPr/>
        </p:nvSpPr>
        <p:spPr>
          <a:xfrm>
            <a:off x="9773476" y="141987"/>
            <a:ext cx="2252870" cy="369332"/>
          </a:xfrm>
          <a:prstGeom prst="rect">
            <a:avLst/>
          </a:prstGeom>
          <a:noFill/>
        </p:spPr>
        <p:txBody>
          <a:bodyPr wrap="square" lIns="91440" tIns="45720" rIns="91440" bIns="45720" anchor="t">
            <a:spAutoFit/>
          </a:bodyPr>
          <a:lstStyle/>
          <a:p>
            <a:pPr algn="ctr"/>
            <a:r>
              <a:rPr lang="en-GB" b="1">
                <a:solidFill>
                  <a:srgbClr val="003399"/>
                </a:solidFill>
                <a:latin typeface="Montserrat"/>
              </a:rPr>
              <a:t>Dawn &amp; Diana</a:t>
            </a:r>
            <a:endParaRPr lang="en-US"/>
          </a:p>
        </p:txBody>
      </p:sp>
    </p:spTree>
    <p:extLst>
      <p:ext uri="{BB962C8B-B14F-4D97-AF65-F5344CB8AC3E}">
        <p14:creationId xmlns:p14="http://schemas.microsoft.com/office/powerpoint/2010/main" val="188649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23</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latin typeface="Poppins"/>
                <a:cs typeface="Poppins"/>
              </a:rPr>
              <a:t>CASE N°3 – FEEDBACK</a:t>
            </a:r>
            <a:endParaRPr lang="fr-FR" sz="2400" u="sng">
              <a:latin typeface="Poppins"/>
              <a:cs typeface="Poppins"/>
            </a:endParaRPr>
          </a:p>
        </p:txBody>
      </p:sp>
      <p:sp>
        <p:nvSpPr>
          <p:cNvPr id="9" name="CuadroTexto 8">
            <a:extLst>
              <a:ext uri="{FF2B5EF4-FFF2-40B4-BE49-F238E27FC236}">
                <a16:creationId xmlns:a16="http://schemas.microsoft.com/office/drawing/2014/main" id="{6AFAB0CB-0CB2-4028-9EAA-72821B23D465}"/>
              </a:ext>
            </a:extLst>
          </p:cNvPr>
          <p:cNvSpPr txBox="1"/>
          <p:nvPr/>
        </p:nvSpPr>
        <p:spPr>
          <a:xfrm>
            <a:off x="627312" y="1683849"/>
            <a:ext cx="7199536" cy="369332"/>
          </a:xfrm>
          <a:prstGeom prst="rect">
            <a:avLst/>
          </a:prstGeom>
          <a:noFill/>
        </p:spPr>
        <p:txBody>
          <a:bodyPr wrap="square">
            <a:spAutoFit/>
          </a:bodyPr>
          <a:lstStyle>
            <a:defPPr>
              <a:defRPr lang="en-US"/>
            </a:defPPr>
            <a:lvl1pPr algn="ctr">
              <a:defRPr b="1">
                <a:solidFill>
                  <a:srgbClr val="003399"/>
                </a:solidFill>
                <a:latin typeface="Montserrat" panose="00000500000000000000" pitchFamily="2" charset="0"/>
              </a:defRPr>
            </a:lvl1pPr>
          </a:lstStyle>
          <a:p>
            <a:r>
              <a:rPr lang="en-CA"/>
              <a:t> </a:t>
            </a:r>
            <a:r>
              <a:rPr lang="en-GB"/>
              <a:t>Explosion of a ANSOL Pump</a:t>
            </a:r>
            <a:endParaRPr lang="es-PE"/>
          </a:p>
        </p:txBody>
      </p:sp>
      <p:sp>
        <p:nvSpPr>
          <p:cNvPr id="2" name="Rectángulo: esquinas redondeadas 1">
            <a:extLst>
              <a:ext uri="{FF2B5EF4-FFF2-40B4-BE49-F238E27FC236}">
                <a16:creationId xmlns:a16="http://schemas.microsoft.com/office/drawing/2014/main" id="{032453C3-72B8-F887-94A5-3618BF2E76AF}"/>
              </a:ext>
            </a:extLst>
          </p:cNvPr>
          <p:cNvSpPr/>
          <p:nvPr/>
        </p:nvSpPr>
        <p:spPr>
          <a:xfrm>
            <a:off x="648342" y="2153057"/>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Incident</a:t>
            </a:r>
            <a:r>
              <a:rPr lang="es-PE">
                <a:latin typeface="Montserrat" panose="00000500000000000000" pitchFamily="2" charset="0"/>
              </a:rPr>
              <a:t> </a:t>
            </a:r>
            <a:r>
              <a:rPr lang="es-PE" err="1">
                <a:latin typeface="Montserrat" panose="00000500000000000000" pitchFamily="2" charset="0"/>
              </a:rPr>
              <a:t>description</a:t>
            </a:r>
            <a:r>
              <a:rPr lang="es-PE">
                <a:latin typeface="Montserrat" panose="00000500000000000000" pitchFamily="2" charset="0"/>
              </a:rPr>
              <a:t> &amp; </a:t>
            </a:r>
            <a:r>
              <a:rPr lang="es-PE" err="1">
                <a:latin typeface="Montserrat" panose="00000500000000000000" pitchFamily="2" charset="0"/>
              </a:rPr>
              <a:t>impact</a:t>
            </a:r>
            <a:endParaRPr lang="es-PE">
              <a:latin typeface="Montserrat" panose="00000500000000000000" pitchFamily="2" charset="0"/>
            </a:endParaRPr>
          </a:p>
        </p:txBody>
      </p:sp>
      <p:sp>
        <p:nvSpPr>
          <p:cNvPr id="5" name="Rectángulo: esquinas redondeadas 4">
            <a:extLst>
              <a:ext uri="{FF2B5EF4-FFF2-40B4-BE49-F238E27FC236}">
                <a16:creationId xmlns:a16="http://schemas.microsoft.com/office/drawing/2014/main" id="{0A4E690D-1BCE-285A-BE75-1C39FF46BB3F}"/>
              </a:ext>
            </a:extLst>
          </p:cNvPr>
          <p:cNvSpPr/>
          <p:nvPr/>
        </p:nvSpPr>
        <p:spPr>
          <a:xfrm>
            <a:off x="609600" y="5083573"/>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What</a:t>
            </a:r>
            <a:r>
              <a:rPr lang="es-PE">
                <a:latin typeface="Montserrat" panose="00000500000000000000" pitchFamily="2" charset="0"/>
              </a:rPr>
              <a:t> </a:t>
            </a:r>
            <a:r>
              <a:rPr lang="es-PE" err="1">
                <a:latin typeface="Montserrat" panose="00000500000000000000" pitchFamily="2" charset="0"/>
              </a:rPr>
              <a:t>went</a:t>
            </a:r>
            <a:r>
              <a:rPr lang="es-PE">
                <a:latin typeface="Montserrat" panose="00000500000000000000" pitchFamily="2" charset="0"/>
              </a:rPr>
              <a:t> </a:t>
            </a:r>
            <a:r>
              <a:rPr lang="es-PE" err="1">
                <a:latin typeface="Montserrat" panose="00000500000000000000" pitchFamily="2" charset="0"/>
              </a:rPr>
              <a:t>wrong</a:t>
            </a:r>
            <a:r>
              <a:rPr lang="es-PE">
                <a:latin typeface="Montserrat" panose="00000500000000000000" pitchFamily="2" charset="0"/>
              </a:rPr>
              <a:t>?</a:t>
            </a:r>
          </a:p>
        </p:txBody>
      </p:sp>
      <p:sp>
        <p:nvSpPr>
          <p:cNvPr id="8" name="CuadroTexto 7">
            <a:extLst>
              <a:ext uri="{FF2B5EF4-FFF2-40B4-BE49-F238E27FC236}">
                <a16:creationId xmlns:a16="http://schemas.microsoft.com/office/drawing/2014/main" id="{D6A5B4C4-81AE-4971-5BCD-43303B98A4C6}"/>
              </a:ext>
            </a:extLst>
          </p:cNvPr>
          <p:cNvSpPr txBox="1"/>
          <p:nvPr/>
        </p:nvSpPr>
        <p:spPr>
          <a:xfrm>
            <a:off x="648342" y="2709279"/>
            <a:ext cx="3386933" cy="2292935"/>
          </a:xfrm>
          <a:prstGeom prst="rect">
            <a:avLst/>
          </a:prstGeom>
          <a:noFill/>
        </p:spPr>
        <p:txBody>
          <a:bodyPr wrap="square" rtlCol="0">
            <a:spAutoFit/>
          </a:bodyPr>
          <a:lstStyle/>
          <a:p>
            <a:pPr algn="just"/>
            <a:r>
              <a:rPr lang="en-US" sz="1300">
                <a:latin typeface="Montserrat" panose="00000500000000000000" pitchFamily="2" charset="0"/>
              </a:rPr>
              <a:t>A Bulk Emulsion production plant operator noticed a leak in an ANSOL (ammonium nitrate solution) transfer pump.</a:t>
            </a:r>
          </a:p>
          <a:p>
            <a:pPr algn="just"/>
            <a:r>
              <a:rPr lang="en-US" sz="1300">
                <a:latin typeface="Montserrat" panose="00000500000000000000" pitchFamily="2" charset="0"/>
              </a:rPr>
              <a:t>The mechanic’s examination pointed to excessive wear of the gasket. He found a replacement gasket that fit and replaced the damaged one – operation was back up and running.</a:t>
            </a:r>
          </a:p>
          <a:p>
            <a:pPr algn="just"/>
            <a:endParaRPr lang="en-US" sz="1300">
              <a:latin typeface="Montserrat" panose="00000500000000000000" pitchFamily="2" charset="0"/>
            </a:endParaRPr>
          </a:p>
          <a:p>
            <a:pPr algn="just"/>
            <a:r>
              <a:rPr lang="en-US" sz="1300">
                <a:latin typeface="Montserrat" panose="00000500000000000000" pitchFamily="2" charset="0"/>
              </a:rPr>
              <a:t>Three hours later the pump exploded. </a:t>
            </a:r>
          </a:p>
        </p:txBody>
      </p:sp>
      <p:sp>
        <p:nvSpPr>
          <p:cNvPr id="11" name="CuadroTexto 10">
            <a:extLst>
              <a:ext uri="{FF2B5EF4-FFF2-40B4-BE49-F238E27FC236}">
                <a16:creationId xmlns:a16="http://schemas.microsoft.com/office/drawing/2014/main" id="{4CF2DE35-BD39-AC43-FC5A-CAD6E9572ECA}"/>
              </a:ext>
            </a:extLst>
          </p:cNvPr>
          <p:cNvSpPr txBox="1"/>
          <p:nvPr/>
        </p:nvSpPr>
        <p:spPr>
          <a:xfrm>
            <a:off x="4248110" y="3608191"/>
            <a:ext cx="3599768" cy="1092607"/>
          </a:xfrm>
          <a:prstGeom prst="rect">
            <a:avLst/>
          </a:prstGeom>
          <a:noFill/>
        </p:spPr>
        <p:txBody>
          <a:bodyPr wrap="square" rtlCol="0">
            <a:spAutoFit/>
          </a:bodyPr>
          <a:lstStyle/>
          <a:p>
            <a:pPr algn="just"/>
            <a:r>
              <a:rPr lang="en-US" sz="1300" b="1">
                <a:solidFill>
                  <a:schemeClr val="accent2"/>
                </a:solidFill>
                <a:latin typeface="Montserrat" panose="00000500000000000000" pitchFamily="2" charset="0"/>
              </a:rPr>
              <a:t>Impacts:</a:t>
            </a:r>
          </a:p>
          <a:p>
            <a:pPr algn="just"/>
            <a:r>
              <a:rPr lang="en-US" sz="1300">
                <a:latin typeface="Montserrat" panose="00000500000000000000" pitchFamily="2" charset="0"/>
              </a:rPr>
              <a:t>The centrifugate pump used to transfer ANSOL exploded. </a:t>
            </a:r>
          </a:p>
          <a:p>
            <a:pPr algn="just"/>
            <a:r>
              <a:rPr lang="en-US" sz="1300">
                <a:latin typeface="Montserrat" panose="00000500000000000000" pitchFamily="2" charset="0"/>
              </a:rPr>
              <a:t>There were no injuries</a:t>
            </a:r>
          </a:p>
          <a:p>
            <a:pPr algn="just"/>
            <a:r>
              <a:rPr lang="en-US" sz="1300">
                <a:latin typeface="Montserrat" panose="00000500000000000000" pitchFamily="2" charset="0"/>
              </a:rPr>
              <a:t>The plant stopped production. </a:t>
            </a:r>
          </a:p>
        </p:txBody>
      </p:sp>
      <p:sp>
        <p:nvSpPr>
          <p:cNvPr id="12" name="CuadroTexto 11">
            <a:extLst>
              <a:ext uri="{FF2B5EF4-FFF2-40B4-BE49-F238E27FC236}">
                <a16:creationId xmlns:a16="http://schemas.microsoft.com/office/drawing/2014/main" id="{81C492FF-F7E0-F392-FDC5-C4FBEF61669B}"/>
              </a:ext>
            </a:extLst>
          </p:cNvPr>
          <p:cNvSpPr txBox="1"/>
          <p:nvPr/>
        </p:nvSpPr>
        <p:spPr>
          <a:xfrm>
            <a:off x="4262819" y="2715639"/>
            <a:ext cx="3585059" cy="692497"/>
          </a:xfrm>
          <a:prstGeom prst="rect">
            <a:avLst/>
          </a:prstGeom>
          <a:noFill/>
        </p:spPr>
        <p:txBody>
          <a:bodyPr wrap="square">
            <a:spAutoFit/>
          </a:bodyPr>
          <a:lstStyle/>
          <a:p>
            <a:r>
              <a:rPr lang="en-US" sz="1300" b="1">
                <a:solidFill>
                  <a:srgbClr val="003399"/>
                </a:solidFill>
                <a:latin typeface="Montserrat" panose="00000500000000000000" pitchFamily="2" charset="0"/>
              </a:rPr>
              <a:t>Change:</a:t>
            </a:r>
          </a:p>
          <a:p>
            <a:r>
              <a:rPr lang="en-US" sz="1300">
                <a:solidFill>
                  <a:srgbClr val="003399"/>
                </a:solidFill>
                <a:latin typeface="Montserrat" panose="00000500000000000000" pitchFamily="2" charset="0"/>
              </a:rPr>
              <a:t>Replacing the original Teflon gasket with a graphite one. </a:t>
            </a:r>
          </a:p>
        </p:txBody>
      </p:sp>
      <p:sp>
        <p:nvSpPr>
          <p:cNvPr id="13" name="CuadroTexto 12">
            <a:extLst>
              <a:ext uri="{FF2B5EF4-FFF2-40B4-BE49-F238E27FC236}">
                <a16:creationId xmlns:a16="http://schemas.microsoft.com/office/drawing/2014/main" id="{E8142D6E-E466-5A42-9970-711538AA1011}"/>
              </a:ext>
            </a:extLst>
          </p:cNvPr>
          <p:cNvSpPr txBox="1"/>
          <p:nvPr/>
        </p:nvSpPr>
        <p:spPr>
          <a:xfrm>
            <a:off x="591888" y="5679903"/>
            <a:ext cx="7199536" cy="892552"/>
          </a:xfrm>
          <a:prstGeom prst="rect">
            <a:avLst/>
          </a:prstGeom>
          <a:noFill/>
        </p:spPr>
        <p:txBody>
          <a:bodyPr wrap="square">
            <a:spAutoFit/>
          </a:bodyPr>
          <a:lstStyle>
            <a:defPPr>
              <a:defRPr lang="en-US"/>
            </a:defPPr>
            <a:lvl1pPr marL="285750" indent="-285750" algn="just">
              <a:buFont typeface="Wingdings" panose="05000000000000000000" pitchFamily="2" charset="2"/>
              <a:buChar char="§"/>
              <a:defRPr sz="1300">
                <a:latin typeface="Montserrat" panose="00000500000000000000" pitchFamily="2" charset="0"/>
              </a:defRPr>
            </a:lvl1pPr>
          </a:lstStyle>
          <a:p>
            <a:r>
              <a:rPr lang="en-GB"/>
              <a:t>Failure in the MOC system and </a:t>
            </a:r>
            <a:r>
              <a:rPr lang="en-GB" sz="1300">
                <a:latin typeface="Montserrat" panose="00000500000000000000" pitchFamily="2" charset="0"/>
              </a:rPr>
              <a:t>to assess the risks of the change. </a:t>
            </a:r>
          </a:p>
          <a:p>
            <a:pPr marL="285750" lvl="1" indent="-285750" algn="just">
              <a:buFont typeface="Wingdings" panose="05000000000000000000" pitchFamily="2" charset="2"/>
              <a:buChar char="§"/>
            </a:pPr>
            <a:r>
              <a:rPr lang="en-GB" sz="1300">
                <a:latin typeface="Montserrat" panose="00000500000000000000" pitchFamily="2" charset="0"/>
              </a:rPr>
              <a:t>Failure in the MOC training of the operator and mechanic. </a:t>
            </a:r>
            <a:endParaRPr lang="en-CA" sz="1300">
              <a:latin typeface="Montserrat" panose="00000500000000000000" pitchFamily="2" charset="0"/>
            </a:endParaRPr>
          </a:p>
          <a:p>
            <a:pPr marL="285750" lvl="1" indent="-285750" algn="just">
              <a:buFont typeface="Wingdings" panose="05000000000000000000" pitchFamily="2" charset="2"/>
              <a:buChar char="§"/>
            </a:pPr>
            <a:r>
              <a:rPr lang="en-GB" sz="1300">
                <a:latin typeface="Montserrat" panose="00000500000000000000" pitchFamily="2" charset="0"/>
              </a:rPr>
              <a:t>Absence of original spare parts for pump maintenance .</a:t>
            </a:r>
            <a:endParaRPr lang="en-CA" sz="1300">
              <a:latin typeface="Montserrat" panose="00000500000000000000" pitchFamily="2" charset="0"/>
            </a:endParaRPr>
          </a:p>
          <a:p>
            <a:pPr marL="285750" lvl="1" indent="-285750" algn="just">
              <a:buFont typeface="Wingdings" panose="05000000000000000000" pitchFamily="2" charset="2"/>
              <a:buChar char="§"/>
            </a:pPr>
            <a:r>
              <a:rPr lang="en-GB" sz="1300">
                <a:latin typeface="Montserrat" panose="00000500000000000000" pitchFamily="2" charset="0"/>
              </a:rPr>
              <a:t>Lack of BOS knowledge by the operator and mechanic.</a:t>
            </a:r>
            <a:endParaRPr lang="en-AU" sz="1300">
              <a:latin typeface="Montserrat" panose="00000500000000000000" pitchFamily="2" charset="0"/>
            </a:endParaRPr>
          </a:p>
        </p:txBody>
      </p:sp>
      <p:pic>
        <p:nvPicPr>
          <p:cNvPr id="3" name="Picture 2">
            <a:extLst>
              <a:ext uri="{FF2B5EF4-FFF2-40B4-BE49-F238E27FC236}">
                <a16:creationId xmlns:a16="http://schemas.microsoft.com/office/drawing/2014/main" id="{B602C786-A0F4-EAEE-B267-5EDA75931236}"/>
              </a:ext>
            </a:extLst>
          </p:cNvPr>
          <p:cNvPicPr>
            <a:picLocks noChangeAspect="1"/>
          </p:cNvPicPr>
          <p:nvPr/>
        </p:nvPicPr>
        <p:blipFill>
          <a:blip r:embed="rId7"/>
          <a:stretch>
            <a:fillRect/>
          </a:stretch>
        </p:blipFill>
        <p:spPr>
          <a:xfrm>
            <a:off x="9119113" y="1463933"/>
            <a:ext cx="3085578" cy="2661418"/>
          </a:xfrm>
          <a:prstGeom prst="rect">
            <a:avLst/>
          </a:prstGeom>
        </p:spPr>
      </p:pic>
      <p:pic>
        <p:nvPicPr>
          <p:cNvPr id="6" name="Picture 5" descr="A collage of different types of rubber&#10;&#10;Description automatically generated">
            <a:extLst>
              <a:ext uri="{FF2B5EF4-FFF2-40B4-BE49-F238E27FC236}">
                <a16:creationId xmlns:a16="http://schemas.microsoft.com/office/drawing/2014/main" id="{CA500FF7-5D7D-0F36-AC84-7928EE2FADEF}"/>
              </a:ext>
            </a:extLst>
          </p:cNvPr>
          <p:cNvPicPr>
            <a:picLocks noChangeAspect="1"/>
          </p:cNvPicPr>
          <p:nvPr/>
        </p:nvPicPr>
        <p:blipFill>
          <a:blip r:embed="rId8"/>
          <a:stretch>
            <a:fillRect/>
          </a:stretch>
        </p:blipFill>
        <p:spPr>
          <a:xfrm>
            <a:off x="9106422" y="4242497"/>
            <a:ext cx="3024712" cy="2113854"/>
          </a:xfrm>
          <a:prstGeom prst="rect">
            <a:avLst/>
          </a:prstGeom>
        </p:spPr>
      </p:pic>
      <p:sp>
        <p:nvSpPr>
          <p:cNvPr id="10" name="TextBox 9">
            <a:extLst>
              <a:ext uri="{FF2B5EF4-FFF2-40B4-BE49-F238E27FC236}">
                <a16:creationId xmlns:a16="http://schemas.microsoft.com/office/drawing/2014/main" id="{E0D026BE-8C4A-5EDF-80E3-8B5EB007A297}"/>
              </a:ext>
            </a:extLst>
          </p:cNvPr>
          <p:cNvSpPr txBox="1"/>
          <p:nvPr/>
        </p:nvSpPr>
        <p:spPr>
          <a:xfrm>
            <a:off x="9773476" y="141987"/>
            <a:ext cx="2252870" cy="369332"/>
          </a:xfrm>
          <a:prstGeom prst="rect">
            <a:avLst/>
          </a:prstGeom>
          <a:noFill/>
        </p:spPr>
        <p:txBody>
          <a:bodyPr wrap="square" lIns="91440" tIns="45720" rIns="91440" bIns="45720" anchor="t">
            <a:spAutoFit/>
          </a:bodyPr>
          <a:lstStyle/>
          <a:p>
            <a:pPr algn="ctr"/>
            <a:r>
              <a:rPr lang="en-GB" b="1">
                <a:solidFill>
                  <a:srgbClr val="003399"/>
                </a:solidFill>
                <a:latin typeface="Montserrat"/>
              </a:rPr>
              <a:t>João &amp; Paulo</a:t>
            </a:r>
            <a:endParaRPr lang="en-US"/>
          </a:p>
        </p:txBody>
      </p:sp>
    </p:spTree>
    <p:extLst>
      <p:ext uri="{BB962C8B-B14F-4D97-AF65-F5344CB8AC3E}">
        <p14:creationId xmlns:p14="http://schemas.microsoft.com/office/powerpoint/2010/main" val="307579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3DB4E6A3-0745-E968-D064-A1E02A24E8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7201" y="1440966"/>
            <a:ext cx="2844799" cy="2242770"/>
          </a:xfrm>
          <a:prstGeom prst="rect">
            <a:avLst/>
          </a:prstGeom>
          <a:ln>
            <a:noFill/>
          </a:ln>
          <a:effectLst>
            <a:outerShdw blurRad="292100" dist="139700" dir="2700000" algn="tl" rotWithShape="0">
              <a:srgbClr val="333333">
                <a:alpha val="65000"/>
              </a:srgbClr>
            </a:outerShdw>
          </a:effectLst>
        </p:spPr>
      </p:pic>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24</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6" r:link="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latin typeface="Poppins"/>
                <a:cs typeface="Poppins"/>
              </a:rPr>
              <a:t>CASE N°4 – FEEDBACK</a:t>
            </a:r>
            <a:endParaRPr lang="fr-FR" sz="2400" u="sng"/>
          </a:p>
        </p:txBody>
      </p:sp>
      <p:pic>
        <p:nvPicPr>
          <p:cNvPr id="2" name="Image 5">
            <a:extLst>
              <a:ext uri="{FF2B5EF4-FFF2-40B4-BE49-F238E27FC236}">
                <a16:creationId xmlns:a16="http://schemas.microsoft.com/office/drawing/2014/main" id="{5DD42A1D-444D-133F-DC3A-1E377A118B8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23377" b="5693"/>
          <a:stretch/>
        </p:blipFill>
        <p:spPr>
          <a:xfrm>
            <a:off x="9359891" y="3683736"/>
            <a:ext cx="2844800" cy="3174264"/>
          </a:xfrm>
          <a:prstGeom prst="rect">
            <a:avLst/>
          </a:prstGeom>
          <a:ln>
            <a:noFill/>
          </a:ln>
          <a:effectLst>
            <a:outerShdw blurRad="292100" dist="139700" dir="2700000" algn="tl" rotWithShape="0">
              <a:srgbClr val="333333">
                <a:alpha val="65000"/>
              </a:srgbClr>
            </a:outerShdw>
          </a:effectLst>
        </p:spPr>
      </p:pic>
      <p:sp>
        <p:nvSpPr>
          <p:cNvPr id="16" name="Rectángulo: esquinas redondeadas 15">
            <a:extLst>
              <a:ext uri="{FF2B5EF4-FFF2-40B4-BE49-F238E27FC236}">
                <a16:creationId xmlns:a16="http://schemas.microsoft.com/office/drawing/2014/main" id="{9BC9C962-8EE5-C795-5D3D-BDE2EEC04F01}"/>
              </a:ext>
            </a:extLst>
          </p:cNvPr>
          <p:cNvSpPr/>
          <p:nvPr/>
        </p:nvSpPr>
        <p:spPr>
          <a:xfrm>
            <a:off x="648341" y="2153057"/>
            <a:ext cx="7508385"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Incident</a:t>
            </a:r>
            <a:r>
              <a:rPr lang="es-PE">
                <a:latin typeface="Montserrat" panose="00000500000000000000" pitchFamily="2" charset="0"/>
              </a:rPr>
              <a:t> </a:t>
            </a:r>
            <a:r>
              <a:rPr lang="es-PE" err="1">
                <a:latin typeface="Montserrat" panose="00000500000000000000" pitchFamily="2" charset="0"/>
              </a:rPr>
              <a:t>description</a:t>
            </a:r>
            <a:r>
              <a:rPr lang="es-PE">
                <a:latin typeface="Montserrat" panose="00000500000000000000" pitchFamily="2" charset="0"/>
              </a:rPr>
              <a:t> &amp; </a:t>
            </a:r>
            <a:r>
              <a:rPr lang="es-PE" err="1">
                <a:latin typeface="Montserrat" panose="00000500000000000000" pitchFamily="2" charset="0"/>
              </a:rPr>
              <a:t>impact</a:t>
            </a:r>
            <a:endParaRPr lang="es-PE">
              <a:latin typeface="Montserrat" panose="00000500000000000000" pitchFamily="2" charset="0"/>
            </a:endParaRPr>
          </a:p>
        </p:txBody>
      </p:sp>
      <p:sp>
        <p:nvSpPr>
          <p:cNvPr id="17" name="Rectángulo: esquinas redondeadas 16">
            <a:extLst>
              <a:ext uri="{FF2B5EF4-FFF2-40B4-BE49-F238E27FC236}">
                <a16:creationId xmlns:a16="http://schemas.microsoft.com/office/drawing/2014/main" id="{3ED4DC3E-67C4-4508-3749-436C2381E6B4}"/>
              </a:ext>
            </a:extLst>
          </p:cNvPr>
          <p:cNvSpPr/>
          <p:nvPr/>
        </p:nvSpPr>
        <p:spPr>
          <a:xfrm>
            <a:off x="609599" y="5083573"/>
            <a:ext cx="7508385"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What</a:t>
            </a:r>
            <a:r>
              <a:rPr lang="es-PE">
                <a:latin typeface="Montserrat" panose="00000500000000000000" pitchFamily="2" charset="0"/>
              </a:rPr>
              <a:t> </a:t>
            </a:r>
            <a:r>
              <a:rPr lang="es-PE" err="1">
                <a:latin typeface="Montserrat" panose="00000500000000000000" pitchFamily="2" charset="0"/>
              </a:rPr>
              <a:t>went</a:t>
            </a:r>
            <a:r>
              <a:rPr lang="es-PE">
                <a:latin typeface="Montserrat" panose="00000500000000000000" pitchFamily="2" charset="0"/>
              </a:rPr>
              <a:t> </a:t>
            </a:r>
            <a:r>
              <a:rPr lang="es-PE" err="1">
                <a:latin typeface="Montserrat" panose="00000500000000000000" pitchFamily="2" charset="0"/>
              </a:rPr>
              <a:t>wrong</a:t>
            </a:r>
            <a:r>
              <a:rPr lang="es-PE">
                <a:latin typeface="Montserrat" panose="00000500000000000000" pitchFamily="2" charset="0"/>
              </a:rPr>
              <a:t>?</a:t>
            </a:r>
          </a:p>
        </p:txBody>
      </p:sp>
      <p:sp>
        <p:nvSpPr>
          <p:cNvPr id="18" name="CuadroTexto 17">
            <a:extLst>
              <a:ext uri="{FF2B5EF4-FFF2-40B4-BE49-F238E27FC236}">
                <a16:creationId xmlns:a16="http://schemas.microsoft.com/office/drawing/2014/main" id="{FB3848BB-3DFC-CE1D-67D1-1A9CDD4800A3}"/>
              </a:ext>
            </a:extLst>
          </p:cNvPr>
          <p:cNvSpPr txBox="1"/>
          <p:nvPr/>
        </p:nvSpPr>
        <p:spPr>
          <a:xfrm>
            <a:off x="648342" y="2763370"/>
            <a:ext cx="3386933" cy="2092881"/>
          </a:xfrm>
          <a:prstGeom prst="rect">
            <a:avLst/>
          </a:prstGeom>
          <a:noFill/>
        </p:spPr>
        <p:txBody>
          <a:bodyPr wrap="square" rtlCol="0">
            <a:spAutoFit/>
          </a:bodyPr>
          <a:lstStyle/>
          <a:p>
            <a:pPr algn="just"/>
            <a:r>
              <a:rPr lang="en-US" sz="1300">
                <a:latin typeface="Montserrat" panose="00000500000000000000" pitchFamily="2" charset="0"/>
              </a:rPr>
              <a:t>At the end of a production run, a popping noise was heard from the matrix pump (progressive cavity pump). The operator immediately stopped production and alerted his superiors.</a:t>
            </a:r>
          </a:p>
          <a:p>
            <a:pPr algn="just"/>
            <a:endParaRPr lang="en-US" sz="1300">
              <a:latin typeface="Montserrat" panose="00000500000000000000" pitchFamily="2" charset="0"/>
            </a:endParaRPr>
          </a:p>
          <a:p>
            <a:pPr algn="just"/>
            <a:r>
              <a:rPr lang="en-US" sz="1300">
                <a:latin typeface="Montserrat" panose="00000500000000000000" pitchFamily="2" charset="0"/>
              </a:rPr>
              <a:t>On dismantling, it was found that a retaining pin between the connecting rod and the rotor was badly damaged.</a:t>
            </a:r>
          </a:p>
        </p:txBody>
      </p:sp>
      <p:sp>
        <p:nvSpPr>
          <p:cNvPr id="19" name="CuadroTexto 18">
            <a:extLst>
              <a:ext uri="{FF2B5EF4-FFF2-40B4-BE49-F238E27FC236}">
                <a16:creationId xmlns:a16="http://schemas.microsoft.com/office/drawing/2014/main" id="{66354D8B-2A48-03D8-9BF2-1C6C1C320D9F}"/>
              </a:ext>
            </a:extLst>
          </p:cNvPr>
          <p:cNvSpPr txBox="1"/>
          <p:nvPr/>
        </p:nvSpPr>
        <p:spPr>
          <a:xfrm>
            <a:off x="4314076" y="4362563"/>
            <a:ext cx="3599768" cy="492443"/>
          </a:xfrm>
          <a:prstGeom prst="rect">
            <a:avLst/>
          </a:prstGeom>
          <a:noFill/>
        </p:spPr>
        <p:txBody>
          <a:bodyPr wrap="square" rtlCol="0">
            <a:spAutoFit/>
          </a:bodyPr>
          <a:lstStyle/>
          <a:p>
            <a:pPr algn="just"/>
            <a:r>
              <a:rPr lang="en-US" sz="1300" b="1">
                <a:solidFill>
                  <a:schemeClr val="accent2"/>
                </a:solidFill>
                <a:latin typeface="Montserrat" panose="00000500000000000000" pitchFamily="2" charset="0"/>
              </a:rPr>
              <a:t>Impacts:</a:t>
            </a:r>
          </a:p>
          <a:p>
            <a:pPr algn="just"/>
            <a:r>
              <a:rPr lang="en-US" sz="1300">
                <a:latin typeface="Montserrat" panose="00000500000000000000" pitchFamily="2" charset="0"/>
              </a:rPr>
              <a:t>Significant damage on the pump</a:t>
            </a:r>
          </a:p>
        </p:txBody>
      </p:sp>
      <p:sp>
        <p:nvSpPr>
          <p:cNvPr id="20" name="CuadroTexto 19">
            <a:extLst>
              <a:ext uri="{FF2B5EF4-FFF2-40B4-BE49-F238E27FC236}">
                <a16:creationId xmlns:a16="http://schemas.microsoft.com/office/drawing/2014/main" id="{8C425036-6A37-EE48-D70D-66CF58B27333}"/>
              </a:ext>
            </a:extLst>
          </p:cNvPr>
          <p:cNvSpPr txBox="1"/>
          <p:nvPr/>
        </p:nvSpPr>
        <p:spPr>
          <a:xfrm>
            <a:off x="4314077" y="2715727"/>
            <a:ext cx="3842650" cy="1492716"/>
          </a:xfrm>
          <a:prstGeom prst="rect">
            <a:avLst/>
          </a:prstGeom>
          <a:noFill/>
        </p:spPr>
        <p:txBody>
          <a:bodyPr wrap="square">
            <a:spAutoFit/>
          </a:bodyPr>
          <a:lstStyle/>
          <a:p>
            <a:r>
              <a:rPr lang="en-US" sz="1300" b="1">
                <a:solidFill>
                  <a:srgbClr val="003399"/>
                </a:solidFill>
                <a:latin typeface="Montserrat" panose="00000500000000000000" pitchFamily="2" charset="0"/>
              </a:rPr>
              <a:t>Change:</a:t>
            </a:r>
          </a:p>
          <a:p>
            <a:pPr algn="just"/>
            <a:r>
              <a:rPr lang="en-US" sz="1300">
                <a:solidFill>
                  <a:srgbClr val="003399"/>
                </a:solidFill>
                <a:latin typeface="Montserrat" panose="00000500000000000000" pitchFamily="2" charset="0"/>
              </a:rPr>
              <a:t>The process temperature had to be increased following the use of an aqueous phase with a higher concentration of ammonium nitrate, resulting in an increase in the </a:t>
            </a:r>
            <a:r>
              <a:rPr lang="en-US" sz="1300" err="1">
                <a:solidFill>
                  <a:srgbClr val="003399"/>
                </a:solidFill>
                <a:latin typeface="Montserrat" panose="00000500000000000000" pitchFamily="2" charset="0"/>
              </a:rPr>
              <a:t>crystallisation</a:t>
            </a:r>
            <a:r>
              <a:rPr lang="en-US" sz="1300">
                <a:solidFill>
                  <a:srgbClr val="003399"/>
                </a:solidFill>
                <a:latin typeface="Montserrat" panose="00000500000000000000" pitchFamily="2" charset="0"/>
              </a:rPr>
              <a:t> temperature from 72°C to 80°C. </a:t>
            </a:r>
          </a:p>
        </p:txBody>
      </p:sp>
      <p:sp>
        <p:nvSpPr>
          <p:cNvPr id="21" name="CuadroTexto 20">
            <a:extLst>
              <a:ext uri="{FF2B5EF4-FFF2-40B4-BE49-F238E27FC236}">
                <a16:creationId xmlns:a16="http://schemas.microsoft.com/office/drawing/2014/main" id="{E4E9BD91-5EE9-E269-7292-469DA5438085}"/>
              </a:ext>
            </a:extLst>
          </p:cNvPr>
          <p:cNvSpPr txBox="1"/>
          <p:nvPr/>
        </p:nvSpPr>
        <p:spPr>
          <a:xfrm>
            <a:off x="591888" y="5679903"/>
            <a:ext cx="7508384" cy="892552"/>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
            </a:pPr>
            <a:r>
              <a:rPr lang="en-US" sz="1300">
                <a:latin typeface="Montserrat"/>
              </a:rPr>
              <a:t>Higher concentration of ammonium nitrate was used in other plants; however bellows had been replaced by nitrile ones. In Belgium the bellows were made of Hypalon.</a:t>
            </a:r>
          </a:p>
          <a:p>
            <a:pPr marL="285750" indent="-285750" algn="just">
              <a:buFont typeface="Wingdings" panose="05000000000000000000" pitchFamily="2" charset="2"/>
              <a:buChar char="§"/>
            </a:pPr>
            <a:r>
              <a:rPr lang="en-US" sz="1300">
                <a:latin typeface="Montserrat"/>
              </a:rPr>
              <a:t>The change was considered not significant</a:t>
            </a:r>
            <a:endParaRPr lang="en-US" sz="1300">
              <a:latin typeface="Montserrat" panose="00000500000000000000" pitchFamily="2" charset="0"/>
            </a:endParaRPr>
          </a:p>
        </p:txBody>
      </p:sp>
      <p:sp>
        <p:nvSpPr>
          <p:cNvPr id="6" name="TextBox 5">
            <a:extLst>
              <a:ext uri="{FF2B5EF4-FFF2-40B4-BE49-F238E27FC236}">
                <a16:creationId xmlns:a16="http://schemas.microsoft.com/office/drawing/2014/main" id="{7C5013D3-CDAF-9795-07F2-1E6C3C836874}"/>
              </a:ext>
            </a:extLst>
          </p:cNvPr>
          <p:cNvSpPr txBox="1"/>
          <p:nvPr/>
        </p:nvSpPr>
        <p:spPr>
          <a:xfrm>
            <a:off x="9432706" y="141987"/>
            <a:ext cx="2593640" cy="369332"/>
          </a:xfrm>
          <a:prstGeom prst="rect">
            <a:avLst/>
          </a:prstGeom>
          <a:noFill/>
        </p:spPr>
        <p:txBody>
          <a:bodyPr wrap="square" lIns="91440" tIns="45720" rIns="91440" bIns="45720" anchor="t">
            <a:spAutoFit/>
          </a:bodyPr>
          <a:lstStyle/>
          <a:p>
            <a:pPr algn="ctr"/>
            <a:r>
              <a:rPr lang="en-GB" b="1">
                <a:solidFill>
                  <a:srgbClr val="003399"/>
                </a:solidFill>
                <a:latin typeface="Montserrat"/>
              </a:rPr>
              <a:t>Johanne &amp; Thierry</a:t>
            </a:r>
            <a:endParaRPr lang="en-US"/>
          </a:p>
        </p:txBody>
      </p:sp>
      <p:sp>
        <p:nvSpPr>
          <p:cNvPr id="8" name="CuadroTexto 8">
            <a:extLst>
              <a:ext uri="{FF2B5EF4-FFF2-40B4-BE49-F238E27FC236}">
                <a16:creationId xmlns:a16="http://schemas.microsoft.com/office/drawing/2014/main" id="{30D8C117-7847-4422-E05B-0C3F4067E7E9}"/>
              </a:ext>
            </a:extLst>
          </p:cNvPr>
          <p:cNvSpPr txBox="1"/>
          <p:nvPr/>
        </p:nvSpPr>
        <p:spPr>
          <a:xfrm>
            <a:off x="627312" y="1683849"/>
            <a:ext cx="7199536" cy="369332"/>
          </a:xfrm>
          <a:prstGeom prst="rect">
            <a:avLst/>
          </a:prstGeom>
          <a:noFill/>
        </p:spPr>
        <p:txBody>
          <a:bodyPr wrap="square" lIns="91440" tIns="45720" rIns="91440" bIns="45720" anchor="t">
            <a:spAutoFit/>
          </a:bodyPr>
          <a:lstStyle/>
          <a:p>
            <a:pPr algn="ctr"/>
            <a:r>
              <a:rPr lang="en-CA" b="1">
                <a:solidFill>
                  <a:srgbClr val="003399"/>
                </a:solidFill>
                <a:latin typeface="Montserrat"/>
              </a:rPr>
              <a:t>Abnormal pump damage</a:t>
            </a:r>
            <a:endParaRPr lang="es-PE" b="1">
              <a:solidFill>
                <a:srgbClr val="003399"/>
              </a:solidFill>
              <a:latin typeface="Montserrat" panose="00000500000000000000" pitchFamily="2" charset="0"/>
            </a:endParaRPr>
          </a:p>
        </p:txBody>
      </p:sp>
    </p:spTree>
    <p:extLst>
      <p:ext uri="{BB962C8B-B14F-4D97-AF65-F5344CB8AC3E}">
        <p14:creationId xmlns:p14="http://schemas.microsoft.com/office/powerpoint/2010/main" val="279748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25</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latin typeface="Poppins"/>
                <a:cs typeface="Poppins"/>
              </a:rPr>
              <a:t>CASE N°5 – FEEDBACK</a:t>
            </a:r>
            <a:endParaRPr lang="fr-FR" sz="2400" u="sng">
              <a:latin typeface="Poppins"/>
              <a:cs typeface="Poppins"/>
            </a:endParaRPr>
          </a:p>
        </p:txBody>
      </p:sp>
      <p:sp>
        <p:nvSpPr>
          <p:cNvPr id="3" name="Rectángulo: esquinas redondeadas 2">
            <a:extLst>
              <a:ext uri="{FF2B5EF4-FFF2-40B4-BE49-F238E27FC236}">
                <a16:creationId xmlns:a16="http://schemas.microsoft.com/office/drawing/2014/main" id="{20336373-7EDC-2330-5472-73E751C301B3}"/>
              </a:ext>
            </a:extLst>
          </p:cNvPr>
          <p:cNvSpPr/>
          <p:nvPr/>
        </p:nvSpPr>
        <p:spPr>
          <a:xfrm>
            <a:off x="648342" y="2153057"/>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Incident</a:t>
            </a:r>
            <a:r>
              <a:rPr lang="es-PE">
                <a:latin typeface="Montserrat" panose="00000500000000000000" pitchFamily="2" charset="0"/>
              </a:rPr>
              <a:t> </a:t>
            </a:r>
            <a:r>
              <a:rPr lang="es-PE" err="1">
                <a:latin typeface="Montserrat" panose="00000500000000000000" pitchFamily="2" charset="0"/>
              </a:rPr>
              <a:t>description</a:t>
            </a:r>
            <a:r>
              <a:rPr lang="es-PE">
                <a:latin typeface="Montserrat" panose="00000500000000000000" pitchFamily="2" charset="0"/>
              </a:rPr>
              <a:t> &amp; </a:t>
            </a:r>
            <a:r>
              <a:rPr lang="es-PE" err="1">
                <a:latin typeface="Montserrat" panose="00000500000000000000" pitchFamily="2" charset="0"/>
              </a:rPr>
              <a:t>impact</a:t>
            </a:r>
            <a:endParaRPr lang="es-PE">
              <a:latin typeface="Montserrat" panose="00000500000000000000" pitchFamily="2" charset="0"/>
            </a:endParaRPr>
          </a:p>
        </p:txBody>
      </p:sp>
      <p:sp>
        <p:nvSpPr>
          <p:cNvPr id="10" name="Rectángulo: esquinas redondeadas 9">
            <a:extLst>
              <a:ext uri="{FF2B5EF4-FFF2-40B4-BE49-F238E27FC236}">
                <a16:creationId xmlns:a16="http://schemas.microsoft.com/office/drawing/2014/main" id="{5C9ABC2C-D079-6BA5-9F84-0675C73EA384}"/>
              </a:ext>
            </a:extLst>
          </p:cNvPr>
          <p:cNvSpPr/>
          <p:nvPr/>
        </p:nvSpPr>
        <p:spPr>
          <a:xfrm>
            <a:off x="609600" y="5083573"/>
            <a:ext cx="7199536" cy="499524"/>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PE" err="1">
                <a:latin typeface="Montserrat" panose="00000500000000000000" pitchFamily="2" charset="0"/>
              </a:rPr>
              <a:t>What</a:t>
            </a:r>
            <a:r>
              <a:rPr lang="es-PE">
                <a:latin typeface="Montserrat" panose="00000500000000000000" pitchFamily="2" charset="0"/>
              </a:rPr>
              <a:t> </a:t>
            </a:r>
            <a:r>
              <a:rPr lang="es-PE" err="1">
                <a:latin typeface="Montserrat" panose="00000500000000000000" pitchFamily="2" charset="0"/>
              </a:rPr>
              <a:t>went</a:t>
            </a:r>
            <a:r>
              <a:rPr lang="es-PE">
                <a:latin typeface="Montserrat" panose="00000500000000000000" pitchFamily="2" charset="0"/>
              </a:rPr>
              <a:t> </a:t>
            </a:r>
            <a:r>
              <a:rPr lang="es-PE" err="1">
                <a:latin typeface="Montserrat" panose="00000500000000000000" pitchFamily="2" charset="0"/>
              </a:rPr>
              <a:t>wrong</a:t>
            </a:r>
            <a:r>
              <a:rPr lang="es-PE">
                <a:latin typeface="Montserrat" panose="00000500000000000000" pitchFamily="2" charset="0"/>
              </a:rPr>
              <a:t>?</a:t>
            </a:r>
          </a:p>
        </p:txBody>
      </p:sp>
      <p:sp>
        <p:nvSpPr>
          <p:cNvPr id="11" name="CuadroTexto 10">
            <a:extLst>
              <a:ext uri="{FF2B5EF4-FFF2-40B4-BE49-F238E27FC236}">
                <a16:creationId xmlns:a16="http://schemas.microsoft.com/office/drawing/2014/main" id="{ED6E0A94-E0E6-9FCA-750D-4A9449657B73}"/>
              </a:ext>
            </a:extLst>
          </p:cNvPr>
          <p:cNvSpPr txBox="1"/>
          <p:nvPr/>
        </p:nvSpPr>
        <p:spPr>
          <a:xfrm>
            <a:off x="629408" y="2655550"/>
            <a:ext cx="3467396" cy="2302399"/>
          </a:xfrm>
          <a:prstGeom prst="rect">
            <a:avLst/>
          </a:prstGeom>
          <a:noFill/>
        </p:spPr>
        <p:txBody>
          <a:bodyPr wrap="square" lIns="91440" tIns="45720" rIns="91440" bIns="45720" rtlCol="0" anchor="t">
            <a:spAutoFit/>
          </a:bodyPr>
          <a:lstStyle/>
          <a:p>
            <a:pPr algn="just"/>
            <a:r>
              <a:rPr lang="en-US" sz="1300">
                <a:latin typeface="Montserrat"/>
                <a:cs typeface="Arial"/>
              </a:rPr>
              <a:t>ISO tank full of concentrated nitric acid was positioned on the discharge point and prepared for offload.</a:t>
            </a:r>
          </a:p>
          <a:p>
            <a:pPr algn="just"/>
            <a:endParaRPr lang="en-US" sz="1300">
              <a:latin typeface="Montserrat"/>
              <a:cs typeface="Arial"/>
            </a:endParaRPr>
          </a:p>
          <a:p>
            <a:pPr algn="just"/>
            <a:r>
              <a:rPr lang="en-US" sz="1300">
                <a:latin typeface="Montserrat"/>
                <a:cs typeface="Arial"/>
              </a:rPr>
              <a:t>When the valve was opened, nitric acid leaked from one of the connections. No attempt was made to close the valve or dilute the acid. Nitric acid made contact with the tires of the trailer and started a fire.</a:t>
            </a:r>
            <a:endParaRPr lang="en-US">
              <a:cs typeface="Calibri"/>
            </a:endParaRPr>
          </a:p>
        </p:txBody>
      </p:sp>
      <p:sp>
        <p:nvSpPr>
          <p:cNvPr id="12" name="CuadroTexto 11">
            <a:extLst>
              <a:ext uri="{FF2B5EF4-FFF2-40B4-BE49-F238E27FC236}">
                <a16:creationId xmlns:a16="http://schemas.microsoft.com/office/drawing/2014/main" id="{C7F8893B-97E2-7108-2BB1-6D36489BD570}"/>
              </a:ext>
            </a:extLst>
          </p:cNvPr>
          <p:cNvSpPr txBox="1"/>
          <p:nvPr/>
        </p:nvSpPr>
        <p:spPr>
          <a:xfrm>
            <a:off x="4210247" y="3764377"/>
            <a:ext cx="3599768" cy="1092607"/>
          </a:xfrm>
          <a:prstGeom prst="rect">
            <a:avLst/>
          </a:prstGeom>
          <a:noFill/>
        </p:spPr>
        <p:txBody>
          <a:bodyPr wrap="square" lIns="91440" tIns="45720" rIns="91440" bIns="45720" rtlCol="0" anchor="t">
            <a:spAutoFit/>
          </a:bodyPr>
          <a:lstStyle/>
          <a:p>
            <a:pPr algn="just"/>
            <a:r>
              <a:rPr lang="en-US" sz="1300" b="1">
                <a:solidFill>
                  <a:schemeClr val="accent2"/>
                </a:solidFill>
                <a:latin typeface="Montserrat"/>
              </a:rPr>
              <a:t>Impacts:</a:t>
            </a:r>
          </a:p>
          <a:p>
            <a:pPr algn="just"/>
            <a:r>
              <a:rPr lang="en-US" sz="1300">
                <a:latin typeface="Montserrat"/>
                <a:cs typeface="Arial"/>
              </a:rPr>
              <a:t>There were no injuries but there was major asset damage by the leak and fire.</a:t>
            </a:r>
          </a:p>
          <a:p>
            <a:pPr algn="just"/>
            <a:r>
              <a:rPr lang="en-US" sz="1300">
                <a:latin typeface="Montserrat"/>
                <a:cs typeface="Arial"/>
              </a:rPr>
              <a:t>3 weeks loss of production.</a:t>
            </a:r>
          </a:p>
          <a:p>
            <a:pPr algn="just"/>
            <a:r>
              <a:rPr lang="en-US" sz="1300">
                <a:latin typeface="Montserrat"/>
                <a:cs typeface="Arial"/>
              </a:rPr>
              <a:t>Investigation by the regulators. </a:t>
            </a:r>
          </a:p>
        </p:txBody>
      </p:sp>
      <p:sp>
        <p:nvSpPr>
          <p:cNvPr id="18" name="CuadroTexto 17">
            <a:extLst>
              <a:ext uri="{FF2B5EF4-FFF2-40B4-BE49-F238E27FC236}">
                <a16:creationId xmlns:a16="http://schemas.microsoft.com/office/drawing/2014/main" id="{D88A783B-B435-092A-AFEE-C2326BDAD44B}"/>
              </a:ext>
            </a:extLst>
          </p:cNvPr>
          <p:cNvSpPr txBox="1"/>
          <p:nvPr/>
        </p:nvSpPr>
        <p:spPr>
          <a:xfrm>
            <a:off x="4258087" y="2658846"/>
            <a:ext cx="3769642" cy="1287929"/>
          </a:xfrm>
          <a:prstGeom prst="rect">
            <a:avLst/>
          </a:prstGeom>
          <a:noFill/>
        </p:spPr>
        <p:txBody>
          <a:bodyPr wrap="square" lIns="91440" tIns="45720" rIns="91440" bIns="45720" anchor="t">
            <a:spAutoFit/>
          </a:bodyPr>
          <a:lstStyle/>
          <a:p>
            <a:r>
              <a:rPr lang="en-US" sz="1300" b="1">
                <a:solidFill>
                  <a:srgbClr val="003399"/>
                </a:solidFill>
                <a:latin typeface="Montserrat"/>
              </a:rPr>
              <a:t>Change:</a:t>
            </a:r>
          </a:p>
          <a:p>
            <a:r>
              <a:rPr lang="en-US" sz="1300">
                <a:solidFill>
                  <a:srgbClr val="003399"/>
                </a:solidFill>
                <a:latin typeface="Montserrat"/>
                <a:cs typeface="Arial"/>
              </a:rPr>
              <a:t>The task of connecting the tanker changed from plant operators to tanker drivers. </a:t>
            </a:r>
          </a:p>
          <a:p>
            <a:r>
              <a:rPr lang="en-US" sz="1300">
                <a:solidFill>
                  <a:srgbClr val="003399"/>
                </a:solidFill>
                <a:latin typeface="Montserrat"/>
                <a:cs typeface="Arial"/>
              </a:rPr>
              <a:t>Numerous changes in management and personnel over the preceding years.</a:t>
            </a:r>
          </a:p>
          <a:p>
            <a:endParaRPr lang="en-US" sz="1300">
              <a:solidFill>
                <a:srgbClr val="003399"/>
              </a:solidFill>
              <a:latin typeface="Montserrat"/>
            </a:endParaRPr>
          </a:p>
        </p:txBody>
      </p:sp>
      <p:sp>
        <p:nvSpPr>
          <p:cNvPr id="22" name="CuadroTexto 21">
            <a:extLst>
              <a:ext uri="{FF2B5EF4-FFF2-40B4-BE49-F238E27FC236}">
                <a16:creationId xmlns:a16="http://schemas.microsoft.com/office/drawing/2014/main" id="{5F056093-9A63-7D18-62F0-7822417564E7}"/>
              </a:ext>
            </a:extLst>
          </p:cNvPr>
          <p:cNvSpPr txBox="1"/>
          <p:nvPr/>
        </p:nvSpPr>
        <p:spPr>
          <a:xfrm>
            <a:off x="591888" y="5679903"/>
            <a:ext cx="7199536" cy="892552"/>
          </a:xfrm>
          <a:prstGeom prst="rect">
            <a:avLst/>
          </a:prstGeom>
          <a:noFill/>
        </p:spPr>
        <p:txBody>
          <a:bodyPr wrap="square" lIns="91440" tIns="45720" rIns="91440" bIns="45720" anchor="t">
            <a:spAutoFit/>
          </a:bodyPr>
          <a:lstStyle/>
          <a:p>
            <a:pPr marL="285750" indent="-285750" algn="just">
              <a:buFont typeface="Wingdings"/>
              <a:buChar char="§"/>
            </a:pPr>
            <a:r>
              <a:rPr lang="en-US" sz="1300">
                <a:latin typeface="Montserrat"/>
                <a:cs typeface="Arial"/>
              </a:rPr>
              <a:t>Failure to properly manage creeping change including: Personnel and competence, Techniques, Equipment and Suppliers.</a:t>
            </a:r>
            <a:endParaRPr lang="en-US" sz="1300">
              <a:latin typeface="Montserrat"/>
            </a:endParaRPr>
          </a:p>
          <a:p>
            <a:pPr marL="285750" indent="-285750" algn="just">
              <a:buFont typeface="Wingdings"/>
              <a:buChar char="§"/>
            </a:pPr>
            <a:r>
              <a:rPr lang="en-US" sz="1300">
                <a:latin typeface="Montserrat"/>
                <a:ea typeface="+mn-lt"/>
                <a:cs typeface="Arial"/>
              </a:rPr>
              <a:t>Procedure was not </a:t>
            </a:r>
            <a:r>
              <a:rPr lang="en-US" sz="1300" err="1">
                <a:latin typeface="Montserrat"/>
                <a:ea typeface="+mn-lt"/>
                <a:cs typeface="Arial"/>
              </a:rPr>
              <a:t>standardised</a:t>
            </a:r>
            <a:endParaRPr lang="en-US" sz="1300" err="1">
              <a:latin typeface="Montserrat"/>
              <a:cs typeface="Arial"/>
            </a:endParaRPr>
          </a:p>
          <a:p>
            <a:pPr marL="285750" indent="-285750" algn="just">
              <a:buFont typeface="Wingdings" panose="05000000000000000000" pitchFamily="2" charset="2"/>
              <a:buChar char="§"/>
            </a:pPr>
            <a:r>
              <a:rPr lang="en-US" sz="1300">
                <a:latin typeface="Montserrat"/>
                <a:ea typeface="+mn-lt"/>
                <a:cs typeface="+mn-lt"/>
              </a:rPr>
              <a:t>Inadequate immediate response</a:t>
            </a:r>
            <a:endParaRPr lang="en-US" sz="1300">
              <a:latin typeface="Montserrat"/>
            </a:endParaRPr>
          </a:p>
        </p:txBody>
      </p:sp>
      <p:sp>
        <p:nvSpPr>
          <p:cNvPr id="5" name="TextBox 4">
            <a:extLst>
              <a:ext uri="{FF2B5EF4-FFF2-40B4-BE49-F238E27FC236}">
                <a16:creationId xmlns:a16="http://schemas.microsoft.com/office/drawing/2014/main" id="{EE8ED131-3C95-8C01-186C-3C465131AE33}"/>
              </a:ext>
            </a:extLst>
          </p:cNvPr>
          <p:cNvSpPr txBox="1"/>
          <p:nvPr/>
        </p:nvSpPr>
        <p:spPr>
          <a:xfrm>
            <a:off x="9773476" y="141987"/>
            <a:ext cx="2252870" cy="369332"/>
          </a:xfrm>
          <a:prstGeom prst="rect">
            <a:avLst/>
          </a:prstGeom>
          <a:noFill/>
        </p:spPr>
        <p:txBody>
          <a:bodyPr wrap="square" lIns="91440" tIns="45720" rIns="91440" bIns="45720" anchor="t">
            <a:spAutoFit/>
          </a:bodyPr>
          <a:lstStyle/>
          <a:p>
            <a:pPr algn="ctr"/>
            <a:r>
              <a:rPr lang="en-GB" b="1">
                <a:solidFill>
                  <a:srgbClr val="003399"/>
                </a:solidFill>
                <a:latin typeface="Montserrat"/>
              </a:rPr>
              <a:t>Robert &amp; Marion</a:t>
            </a:r>
            <a:endParaRPr lang="en-US"/>
          </a:p>
        </p:txBody>
      </p:sp>
      <p:sp>
        <p:nvSpPr>
          <p:cNvPr id="19" name="CuadroTexto 8">
            <a:extLst>
              <a:ext uri="{FF2B5EF4-FFF2-40B4-BE49-F238E27FC236}">
                <a16:creationId xmlns:a16="http://schemas.microsoft.com/office/drawing/2014/main" id="{A59C9D87-97AC-992A-0CD7-3B26A3969BBC}"/>
              </a:ext>
            </a:extLst>
          </p:cNvPr>
          <p:cNvSpPr txBox="1"/>
          <p:nvPr/>
        </p:nvSpPr>
        <p:spPr>
          <a:xfrm>
            <a:off x="627312" y="1683849"/>
            <a:ext cx="7199536" cy="369332"/>
          </a:xfrm>
          <a:prstGeom prst="rect">
            <a:avLst/>
          </a:prstGeom>
          <a:noFill/>
        </p:spPr>
        <p:txBody>
          <a:bodyPr wrap="square">
            <a:spAutoFit/>
          </a:bodyPr>
          <a:lstStyle/>
          <a:p>
            <a:pPr algn="ctr"/>
            <a:r>
              <a:rPr lang="en-CA" b="1">
                <a:solidFill>
                  <a:srgbClr val="003399"/>
                </a:solidFill>
                <a:latin typeface="Montserrat" panose="00000500000000000000" pitchFamily="2" charset="0"/>
              </a:rPr>
              <a:t>Nitric acid leak and fire</a:t>
            </a:r>
            <a:endParaRPr lang="es-PE" b="1">
              <a:solidFill>
                <a:srgbClr val="003399"/>
              </a:solidFill>
              <a:latin typeface="Montserrat" panose="00000500000000000000" pitchFamily="2" charset="0"/>
            </a:endParaRPr>
          </a:p>
        </p:txBody>
      </p:sp>
      <p:pic>
        <p:nvPicPr>
          <p:cNvPr id="21" name="Picture 13" descr="A fire on a building&#10;&#10;Description automatically generated">
            <a:extLst>
              <a:ext uri="{FF2B5EF4-FFF2-40B4-BE49-F238E27FC236}">
                <a16:creationId xmlns:a16="http://schemas.microsoft.com/office/drawing/2014/main" id="{D9B3C028-6C90-7B17-239A-838082CC54F7}"/>
              </a:ext>
            </a:extLst>
          </p:cNvPr>
          <p:cNvPicPr>
            <a:picLocks noChangeAspect="1"/>
          </p:cNvPicPr>
          <p:nvPr/>
        </p:nvPicPr>
        <p:blipFill rotWithShape="1">
          <a:blip r:embed="rId7"/>
          <a:srcRect l="2887" t="10798" r="12073" b="10087"/>
          <a:stretch/>
        </p:blipFill>
        <p:spPr>
          <a:xfrm rot="5400000">
            <a:off x="7284206" y="3002016"/>
            <a:ext cx="3501263" cy="1848614"/>
          </a:xfrm>
          <a:prstGeom prst="rect">
            <a:avLst/>
          </a:prstGeom>
        </p:spPr>
      </p:pic>
      <p:pic>
        <p:nvPicPr>
          <p:cNvPr id="24" name="Picture 15" descr="A truck parked next to a metal structure&#10;&#10;Description automatically generated">
            <a:extLst>
              <a:ext uri="{FF2B5EF4-FFF2-40B4-BE49-F238E27FC236}">
                <a16:creationId xmlns:a16="http://schemas.microsoft.com/office/drawing/2014/main" id="{293B1186-9D6B-0B0B-BC19-48EB30177413}"/>
              </a:ext>
            </a:extLst>
          </p:cNvPr>
          <p:cNvPicPr>
            <a:picLocks noChangeAspect="1"/>
          </p:cNvPicPr>
          <p:nvPr/>
        </p:nvPicPr>
        <p:blipFill rotWithShape="1">
          <a:blip r:embed="rId8"/>
          <a:srcRect l="21837" t="30735" r="41177" b="23013"/>
          <a:stretch/>
        </p:blipFill>
        <p:spPr>
          <a:xfrm>
            <a:off x="9938997" y="2157720"/>
            <a:ext cx="2254742" cy="1879682"/>
          </a:xfrm>
          <a:prstGeom prst="rect">
            <a:avLst/>
          </a:prstGeom>
        </p:spPr>
      </p:pic>
      <p:pic>
        <p:nvPicPr>
          <p:cNvPr id="26" name="Picture 7" descr="A truck parked on a road&#10;&#10;Description automatically generated">
            <a:extLst>
              <a:ext uri="{FF2B5EF4-FFF2-40B4-BE49-F238E27FC236}">
                <a16:creationId xmlns:a16="http://schemas.microsoft.com/office/drawing/2014/main" id="{FEC0B08D-AAA2-5965-C1F3-9B1235E0304B}"/>
              </a:ext>
            </a:extLst>
          </p:cNvPr>
          <p:cNvPicPr>
            <a:picLocks noChangeAspect="1"/>
          </p:cNvPicPr>
          <p:nvPr/>
        </p:nvPicPr>
        <p:blipFill rotWithShape="1">
          <a:blip r:embed="rId9"/>
          <a:srcRect l="267" t="-80" r="6233" b="9691"/>
          <a:stretch/>
        </p:blipFill>
        <p:spPr>
          <a:xfrm>
            <a:off x="9937244" y="4038144"/>
            <a:ext cx="2270009" cy="1643480"/>
          </a:xfrm>
          <a:prstGeom prst="rect">
            <a:avLst/>
          </a:prstGeom>
        </p:spPr>
      </p:pic>
    </p:spTree>
    <p:extLst>
      <p:ext uri="{BB962C8B-B14F-4D97-AF65-F5344CB8AC3E}">
        <p14:creationId xmlns:p14="http://schemas.microsoft.com/office/powerpoint/2010/main" val="54336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C923-2C73-BBCB-9C91-FFB2BBF457FC}"/>
              </a:ext>
            </a:extLst>
          </p:cNvPr>
          <p:cNvSpPr>
            <a:spLocks noGrp="1"/>
          </p:cNvSpPr>
          <p:nvPr>
            <p:ph type="title"/>
          </p:nvPr>
        </p:nvSpPr>
        <p:spPr>
          <a:xfrm>
            <a:off x="1478784" y="5021782"/>
            <a:ext cx="10363200" cy="1362075"/>
          </a:xfrm>
        </p:spPr>
        <p:txBody>
          <a:bodyPr vert="horz" lIns="91440" tIns="45720" rIns="91440" bIns="45720" rtlCol="0" anchor="ctr">
            <a:normAutofit/>
          </a:bodyPr>
          <a:lstStyle/>
          <a:p>
            <a:r>
              <a:rPr lang="es-PE">
                <a:solidFill>
                  <a:schemeClr val="bg1"/>
                </a:solidFill>
                <a:latin typeface="Poppins" panose="00000500000000000000" pitchFamily="2" charset="0"/>
                <a:cs typeface="Poppins" panose="00000500000000000000" pitchFamily="2" charset="0"/>
              </a:rPr>
              <a:t>DISCUSSION &amp; CLOSURE</a:t>
            </a:r>
          </a:p>
        </p:txBody>
      </p:sp>
      <p:sp>
        <p:nvSpPr>
          <p:cNvPr id="5" name="Marcador de número de diapositiva 4">
            <a:extLst>
              <a:ext uri="{FF2B5EF4-FFF2-40B4-BE49-F238E27FC236}">
                <a16:creationId xmlns:a16="http://schemas.microsoft.com/office/drawing/2014/main" id="{B2F40EC0-3A7D-C48B-2E9C-921CE13B18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5B4FD-962B-4673-8212-A302205092A9}"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11">
            <a:extLst>
              <a:ext uri="{FF2B5EF4-FFF2-40B4-BE49-F238E27FC236}">
                <a16:creationId xmlns:a16="http://schemas.microsoft.com/office/drawing/2014/main" id="{4BEE9B1D-B15E-46DA-EF1F-7FA10386444F}"/>
              </a:ext>
            </a:extLst>
          </p:cNvPr>
          <p:cNvSpPr/>
          <p:nvPr/>
        </p:nvSpPr>
        <p:spPr>
          <a:xfrm>
            <a:off x="665128" y="5343376"/>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20">
            <a:extLst>
              <a:ext uri="{FF2B5EF4-FFF2-40B4-BE49-F238E27FC236}">
                <a16:creationId xmlns:a16="http://schemas.microsoft.com/office/drawing/2014/main" id="{73F712DA-E39D-27B9-B8D4-B6E0E9A27885}"/>
              </a:ext>
            </a:extLst>
          </p:cNvPr>
          <p:cNvSpPr txBox="1"/>
          <p:nvPr/>
        </p:nvSpPr>
        <p:spPr>
          <a:xfrm>
            <a:off x="802397" y="5425822"/>
            <a:ext cx="444353" cy="55399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3399"/>
                </a:solidFill>
                <a:effectLst/>
                <a:uLnTx/>
                <a:uFillTx/>
                <a:latin typeface="Poppins" pitchFamily="2" charset="77"/>
                <a:ea typeface="League Spartan" charset="0"/>
                <a:cs typeface="Poppins" pitchFamily="2" charset="77"/>
              </a:rPr>
              <a:t>4</a:t>
            </a:r>
          </a:p>
        </p:txBody>
      </p:sp>
    </p:spTree>
    <p:extLst>
      <p:ext uri="{BB962C8B-B14F-4D97-AF65-F5344CB8AC3E}">
        <p14:creationId xmlns:p14="http://schemas.microsoft.com/office/powerpoint/2010/main" val="90885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DISCUSSION &amp; CLOSURE</a:t>
            </a:r>
          </a:p>
        </p:txBody>
      </p:sp>
      <p:sp>
        <p:nvSpPr>
          <p:cNvPr id="6" name="Slide Number Placeholder 5">
            <a:extLst>
              <a:ext uri="{FF2B5EF4-FFF2-40B4-BE49-F238E27FC236}">
                <a16:creationId xmlns:a16="http://schemas.microsoft.com/office/drawing/2014/main" id="{894AE97B-5B87-820D-C0DF-90229BC023AD}"/>
              </a:ext>
            </a:extLst>
          </p:cNvPr>
          <p:cNvSpPr>
            <a:spLocks noGrp="1"/>
          </p:cNvSpPr>
          <p:nvPr>
            <p:ph type="sldNum" sz="quarter" idx="12"/>
          </p:nvPr>
        </p:nvSpPr>
        <p:spPr>
          <a:xfrm>
            <a:off x="8737600" y="6356351"/>
            <a:ext cx="2844800" cy="365125"/>
          </a:xfrm>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27</a:t>
            </a:fld>
            <a:endParaRPr lang="en-GB"/>
          </a:p>
        </p:txBody>
      </p:sp>
      <p:sp>
        <p:nvSpPr>
          <p:cNvPr id="2" name="Marcador de contenido 10">
            <a:extLst>
              <a:ext uri="{FF2B5EF4-FFF2-40B4-BE49-F238E27FC236}">
                <a16:creationId xmlns:a16="http://schemas.microsoft.com/office/drawing/2014/main" id="{D1946110-E0E8-D9AF-7420-D7E419920F51}"/>
              </a:ext>
            </a:extLst>
          </p:cNvPr>
          <p:cNvSpPr>
            <a:spLocks/>
          </p:cNvSpPr>
          <p:nvPr/>
        </p:nvSpPr>
        <p:spPr>
          <a:xfrm>
            <a:off x="219731" y="1647786"/>
            <a:ext cx="5660172" cy="1994905"/>
          </a:xfrm>
          <a:prstGeom prst="rect">
            <a:avLst/>
          </a:prstGeom>
          <a:noFill/>
        </p:spPr>
        <p:txBody>
          <a:bodyPr wrap="square" lIns="91440" tIns="45720" rIns="91440" bIns="45720" anchor="t">
            <a:spAutoFit/>
          </a:bodyPr>
          <a:lstStyle/>
          <a:p>
            <a:pPr marL="285750" indent="-285750">
              <a:lnSpc>
                <a:spcPct val="150000"/>
              </a:lnSpc>
              <a:buFont typeface="Wingdings" panose="05000000000000000000" pitchFamily="2" charset="2"/>
              <a:buChar char="§"/>
            </a:pPr>
            <a:r>
              <a:rPr lang="en-CA" sz="1400">
                <a:solidFill>
                  <a:prstClr val="black"/>
                </a:solidFill>
                <a:latin typeface="Montserrat"/>
              </a:rPr>
              <a:t>SAFEX </a:t>
            </a:r>
            <a:r>
              <a:rPr lang="en-CA" sz="1400" err="1">
                <a:solidFill>
                  <a:prstClr val="black"/>
                </a:solidFill>
                <a:latin typeface="Montserrat"/>
              </a:rPr>
              <a:t>MoC</a:t>
            </a:r>
            <a:r>
              <a:rPr lang="en-CA" sz="1400">
                <a:solidFill>
                  <a:prstClr val="black"/>
                </a:solidFill>
                <a:latin typeface="Montserrat"/>
              </a:rPr>
              <a:t> Webinars</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November 2023</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April 2024 </a:t>
            </a:r>
            <a:endParaRPr lang="en-CA" sz="1400">
              <a:solidFill>
                <a:prstClr val="black"/>
              </a:solidFill>
              <a:latin typeface="Montserrat" panose="00000500000000000000" pitchFamily="2" charset="0"/>
            </a:endParaRPr>
          </a:p>
          <a:p>
            <a:pPr marL="285750" indent="-285750">
              <a:lnSpc>
                <a:spcPct val="150000"/>
              </a:lnSpc>
              <a:buFont typeface="Wingdings" panose="05000000000000000000" pitchFamily="2" charset="2"/>
              <a:buChar char="§"/>
            </a:pPr>
            <a:r>
              <a:rPr lang="en-CA" sz="1400">
                <a:solidFill>
                  <a:prstClr val="black"/>
                </a:solidFill>
                <a:latin typeface="Montserrat"/>
              </a:rPr>
              <a:t>Next Steps</a:t>
            </a:r>
            <a:endParaRPr lang="en-CA" sz="1400">
              <a:solidFill>
                <a:prstClr val="black"/>
              </a:solidFill>
            </a:endParaRPr>
          </a:p>
          <a:p>
            <a:pPr marL="742950" lvl="1" indent="-285750">
              <a:lnSpc>
                <a:spcPct val="150000"/>
              </a:lnSpc>
              <a:buFont typeface="Courier New" panose="05000000000000000000" pitchFamily="2" charset="2"/>
              <a:buChar char="o"/>
            </a:pPr>
            <a:r>
              <a:rPr lang="en-CA" sz="1400">
                <a:solidFill>
                  <a:prstClr val="black"/>
                </a:solidFill>
                <a:latin typeface="Montserrat"/>
              </a:rPr>
              <a:t>Management of Change e-Learning Module</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Any other ideas? You can be a part of this journey!</a:t>
            </a:r>
            <a:endParaRPr lang="en-CA" sz="1400">
              <a:solidFill>
                <a:prstClr val="black"/>
              </a:solidFill>
              <a:latin typeface="Montserrat" panose="00000500000000000000" pitchFamily="2" charset="0"/>
            </a:endParaRPr>
          </a:p>
        </p:txBody>
      </p:sp>
      <p:sp>
        <p:nvSpPr>
          <p:cNvPr id="8" name="Rectangle 19">
            <a:extLst>
              <a:ext uri="{FF2B5EF4-FFF2-40B4-BE49-F238E27FC236}">
                <a16:creationId xmlns:a16="http://schemas.microsoft.com/office/drawing/2014/main" id="{8C6E3506-EDBF-390F-E005-04EA0D91631A}"/>
              </a:ext>
            </a:extLst>
          </p:cNvPr>
          <p:cNvSpPr/>
          <p:nvPr/>
        </p:nvSpPr>
        <p:spPr>
          <a:xfrm>
            <a:off x="5859354" y="1468724"/>
            <a:ext cx="6352820" cy="53892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b="0" i="0" u="none" strike="noStrike" cap="none" spc="0" normalizeH="0" baseline="0" noProof="0">
              <a:ln>
                <a:noFill/>
              </a:ln>
              <a:solidFill>
                <a:srgbClr val="FFFFFF"/>
              </a:solidFill>
              <a:effectLst/>
              <a:uLnTx/>
              <a:uFillTx/>
              <a:latin typeface="Calibri"/>
              <a:ea typeface="Calibri"/>
              <a:cs typeface="Calibri"/>
            </a:endParaRPr>
          </a:p>
        </p:txBody>
      </p:sp>
      <p:sp>
        <p:nvSpPr>
          <p:cNvPr id="10" name="TextBox 2">
            <a:extLst>
              <a:ext uri="{FF2B5EF4-FFF2-40B4-BE49-F238E27FC236}">
                <a16:creationId xmlns:a16="http://schemas.microsoft.com/office/drawing/2014/main" id="{BC66B2EE-2440-5790-B70B-3A98F29906E5}"/>
              </a:ext>
            </a:extLst>
          </p:cNvPr>
          <p:cNvSpPr txBox="1"/>
          <p:nvPr/>
        </p:nvSpPr>
        <p:spPr>
          <a:xfrm>
            <a:off x="7001964" y="2058837"/>
            <a:ext cx="4062637" cy="584775"/>
          </a:xfrm>
          <a:prstGeom prst="rect">
            <a:avLst/>
          </a:prstGeom>
          <a:noFill/>
        </p:spPr>
        <p:txBody>
          <a:bodyPr wrap="square" lIns="91440" tIns="45720" rIns="91440" bIns="45720" rtlCol="0" anchor="ctr">
            <a:spAutoFit/>
          </a:bodyPr>
          <a:lstStyle/>
          <a:p>
            <a:pPr algn="r" defTabSz="832104">
              <a:spcAft>
                <a:spcPts val="600"/>
              </a:spcAft>
            </a:pPr>
            <a:r>
              <a:rPr lang="en-US" sz="3200" b="1">
                <a:solidFill>
                  <a:srgbClr val="1D9AA1"/>
                </a:solidFill>
                <a:latin typeface="Poppins"/>
                <a:cs typeface="Poppins"/>
              </a:rPr>
              <a:t>Help us improve!</a:t>
            </a:r>
            <a:endParaRPr lang="en-US" sz="3200" b="1">
              <a:solidFill>
                <a:srgbClr val="1D9AA1"/>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96B8209A-F25C-F033-A303-8A22BCBCCBA5}"/>
              </a:ext>
            </a:extLst>
          </p:cNvPr>
          <p:cNvSpPr txBox="1"/>
          <p:nvPr/>
        </p:nvSpPr>
        <p:spPr>
          <a:xfrm>
            <a:off x="7194984" y="5758051"/>
            <a:ext cx="41820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1D9AA1"/>
                </a:solidFill>
                <a:ea typeface="+mn-lt"/>
                <a:cs typeface="+mn-lt"/>
              </a:rPr>
              <a:t>https://forms.office.com/r/W4vaV40Sma</a:t>
            </a:r>
            <a:endParaRPr lang="en-US" dirty="0"/>
          </a:p>
        </p:txBody>
      </p:sp>
      <p:pic>
        <p:nvPicPr>
          <p:cNvPr id="5" name="Image 4">
            <a:extLst>
              <a:ext uri="{FF2B5EF4-FFF2-40B4-BE49-F238E27FC236}">
                <a16:creationId xmlns:a16="http://schemas.microsoft.com/office/drawing/2014/main" id="{D37540F4-175C-7465-6142-0E4F9B6DF8A5}"/>
              </a:ext>
            </a:extLst>
          </p:cNvPr>
          <p:cNvPicPr>
            <a:picLocks noChangeAspect="1"/>
          </p:cNvPicPr>
          <p:nvPr/>
        </p:nvPicPr>
        <p:blipFill>
          <a:blip r:embed="rId7"/>
          <a:stretch>
            <a:fillRect/>
          </a:stretch>
        </p:blipFill>
        <p:spPr>
          <a:xfrm>
            <a:off x="609600" y="3970583"/>
            <a:ext cx="4156709" cy="2338149"/>
          </a:xfrm>
          <a:prstGeom prst="rect">
            <a:avLst/>
          </a:prstGeom>
        </p:spPr>
      </p:pic>
      <p:pic>
        <p:nvPicPr>
          <p:cNvPr id="9" name="Picture 8">
            <a:extLst>
              <a:ext uri="{FF2B5EF4-FFF2-40B4-BE49-F238E27FC236}">
                <a16:creationId xmlns:a16="http://schemas.microsoft.com/office/drawing/2014/main" id="{25E40124-42AA-7AC5-EE64-37D257E71B02}"/>
              </a:ext>
            </a:extLst>
          </p:cNvPr>
          <p:cNvPicPr>
            <a:picLocks noChangeAspect="1"/>
          </p:cNvPicPr>
          <p:nvPr/>
        </p:nvPicPr>
        <p:blipFill>
          <a:blip r:embed="rId8"/>
          <a:stretch>
            <a:fillRect/>
          </a:stretch>
        </p:blipFill>
        <p:spPr>
          <a:xfrm>
            <a:off x="7834223" y="2809335"/>
            <a:ext cx="2921480" cy="2878348"/>
          </a:xfrm>
          <a:prstGeom prst="rect">
            <a:avLst/>
          </a:prstGeom>
        </p:spPr>
      </p:pic>
    </p:spTree>
    <p:extLst>
      <p:ext uri="{BB962C8B-B14F-4D97-AF65-F5344CB8AC3E}">
        <p14:creationId xmlns:p14="http://schemas.microsoft.com/office/powerpoint/2010/main" val="6438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DISCUSSION &amp; CLOSURE</a:t>
            </a:r>
          </a:p>
        </p:txBody>
      </p:sp>
      <p:sp>
        <p:nvSpPr>
          <p:cNvPr id="6" name="Slide Number Placeholder 5">
            <a:extLst>
              <a:ext uri="{FF2B5EF4-FFF2-40B4-BE49-F238E27FC236}">
                <a16:creationId xmlns:a16="http://schemas.microsoft.com/office/drawing/2014/main" id="{894AE97B-5B87-820D-C0DF-90229BC023AD}"/>
              </a:ext>
            </a:extLst>
          </p:cNvPr>
          <p:cNvSpPr>
            <a:spLocks noGrp="1"/>
          </p:cNvSpPr>
          <p:nvPr>
            <p:ph type="sldNum" sz="quarter" idx="12"/>
          </p:nvPr>
        </p:nvSpPr>
        <p:spPr>
          <a:xfrm>
            <a:off x="8737600" y="6356351"/>
            <a:ext cx="2844800" cy="365125"/>
          </a:xfrm>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28</a:t>
            </a:fld>
            <a:endParaRPr lang="en-GB"/>
          </a:p>
        </p:txBody>
      </p:sp>
      <p:sp>
        <p:nvSpPr>
          <p:cNvPr id="2" name="Marcador de contenido 10">
            <a:extLst>
              <a:ext uri="{FF2B5EF4-FFF2-40B4-BE49-F238E27FC236}">
                <a16:creationId xmlns:a16="http://schemas.microsoft.com/office/drawing/2014/main" id="{D1946110-E0E8-D9AF-7420-D7E419920F51}"/>
              </a:ext>
            </a:extLst>
          </p:cNvPr>
          <p:cNvSpPr>
            <a:spLocks/>
          </p:cNvSpPr>
          <p:nvPr/>
        </p:nvSpPr>
        <p:spPr>
          <a:xfrm>
            <a:off x="219731" y="1647786"/>
            <a:ext cx="5660172" cy="1994905"/>
          </a:xfrm>
          <a:prstGeom prst="rect">
            <a:avLst/>
          </a:prstGeom>
          <a:noFill/>
        </p:spPr>
        <p:txBody>
          <a:bodyPr wrap="square" lIns="91440" tIns="45720" rIns="91440" bIns="45720" anchor="t">
            <a:spAutoFit/>
          </a:bodyPr>
          <a:lstStyle/>
          <a:p>
            <a:pPr marL="285750" indent="-285750">
              <a:lnSpc>
                <a:spcPct val="150000"/>
              </a:lnSpc>
              <a:buFont typeface="Wingdings" panose="05000000000000000000" pitchFamily="2" charset="2"/>
              <a:buChar char="§"/>
            </a:pPr>
            <a:r>
              <a:rPr lang="en-CA" sz="1400">
                <a:solidFill>
                  <a:prstClr val="black"/>
                </a:solidFill>
                <a:latin typeface="Montserrat"/>
              </a:rPr>
              <a:t>SAFEX </a:t>
            </a:r>
            <a:r>
              <a:rPr lang="en-CA" sz="1400" err="1">
                <a:solidFill>
                  <a:prstClr val="black"/>
                </a:solidFill>
                <a:latin typeface="Montserrat"/>
              </a:rPr>
              <a:t>MoC</a:t>
            </a:r>
            <a:r>
              <a:rPr lang="en-CA" sz="1400">
                <a:solidFill>
                  <a:prstClr val="black"/>
                </a:solidFill>
                <a:latin typeface="Montserrat"/>
              </a:rPr>
              <a:t> Webinars</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November 2023</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April 2024 </a:t>
            </a:r>
            <a:endParaRPr lang="en-CA" sz="1400">
              <a:solidFill>
                <a:prstClr val="black"/>
              </a:solidFill>
              <a:latin typeface="Montserrat" panose="00000500000000000000" pitchFamily="2" charset="0"/>
            </a:endParaRPr>
          </a:p>
          <a:p>
            <a:pPr marL="285750" indent="-285750">
              <a:lnSpc>
                <a:spcPct val="150000"/>
              </a:lnSpc>
              <a:buFont typeface="Wingdings" panose="05000000000000000000" pitchFamily="2" charset="2"/>
              <a:buChar char="§"/>
            </a:pPr>
            <a:r>
              <a:rPr lang="en-CA" sz="1400">
                <a:solidFill>
                  <a:prstClr val="black"/>
                </a:solidFill>
                <a:latin typeface="Montserrat"/>
              </a:rPr>
              <a:t>Next Steps</a:t>
            </a:r>
            <a:endParaRPr lang="en-CA" sz="1400">
              <a:solidFill>
                <a:prstClr val="black"/>
              </a:solidFill>
            </a:endParaRPr>
          </a:p>
          <a:p>
            <a:pPr marL="742950" lvl="1" indent="-285750">
              <a:lnSpc>
                <a:spcPct val="150000"/>
              </a:lnSpc>
              <a:buFont typeface="Courier New" panose="05000000000000000000" pitchFamily="2" charset="2"/>
              <a:buChar char="o"/>
            </a:pPr>
            <a:r>
              <a:rPr lang="en-CA" sz="1400">
                <a:solidFill>
                  <a:prstClr val="black"/>
                </a:solidFill>
                <a:latin typeface="Montserrat"/>
              </a:rPr>
              <a:t>Management of Change e-Learning Module</a:t>
            </a:r>
            <a:endParaRPr lang="en-CA" sz="1400">
              <a:solidFill>
                <a:prstClr val="black"/>
              </a:solidFill>
              <a:latin typeface="Montserrat" panose="00000500000000000000" pitchFamily="2" charset="0"/>
            </a:endParaRPr>
          </a:p>
          <a:p>
            <a:pPr marL="742950" lvl="1" indent="-285750">
              <a:lnSpc>
                <a:spcPct val="150000"/>
              </a:lnSpc>
              <a:buFont typeface="Courier New" panose="05000000000000000000" pitchFamily="2" charset="2"/>
              <a:buChar char="o"/>
            </a:pPr>
            <a:r>
              <a:rPr lang="en-CA" sz="1400">
                <a:solidFill>
                  <a:prstClr val="black"/>
                </a:solidFill>
                <a:latin typeface="Montserrat"/>
              </a:rPr>
              <a:t>Any other ideas? You can be a part of this journey!</a:t>
            </a:r>
            <a:endParaRPr lang="en-CA" sz="1400">
              <a:solidFill>
                <a:prstClr val="black"/>
              </a:solidFill>
              <a:latin typeface="Montserrat" panose="00000500000000000000" pitchFamily="2" charset="0"/>
            </a:endParaRPr>
          </a:p>
        </p:txBody>
      </p:sp>
      <p:sp>
        <p:nvSpPr>
          <p:cNvPr id="8" name="Rectangle 19">
            <a:extLst>
              <a:ext uri="{FF2B5EF4-FFF2-40B4-BE49-F238E27FC236}">
                <a16:creationId xmlns:a16="http://schemas.microsoft.com/office/drawing/2014/main" id="{8C6E3506-EDBF-390F-E005-04EA0D91631A}"/>
              </a:ext>
            </a:extLst>
          </p:cNvPr>
          <p:cNvSpPr/>
          <p:nvPr/>
        </p:nvSpPr>
        <p:spPr>
          <a:xfrm>
            <a:off x="5859354" y="1468724"/>
            <a:ext cx="6352820" cy="53892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b="0" i="0" u="none" strike="noStrike" cap="none" spc="0" normalizeH="0" baseline="0" noProof="0">
              <a:ln>
                <a:noFill/>
              </a:ln>
              <a:solidFill>
                <a:srgbClr val="FFFFFF"/>
              </a:solidFill>
              <a:effectLst/>
              <a:uLnTx/>
              <a:uFillTx/>
              <a:latin typeface="Calibri"/>
              <a:ea typeface="Calibri"/>
              <a:cs typeface="Calibri"/>
            </a:endParaRPr>
          </a:p>
        </p:txBody>
      </p:sp>
      <p:sp>
        <p:nvSpPr>
          <p:cNvPr id="10" name="TextBox 2">
            <a:extLst>
              <a:ext uri="{FF2B5EF4-FFF2-40B4-BE49-F238E27FC236}">
                <a16:creationId xmlns:a16="http://schemas.microsoft.com/office/drawing/2014/main" id="{BC66B2EE-2440-5790-B70B-3A98F29906E5}"/>
              </a:ext>
            </a:extLst>
          </p:cNvPr>
          <p:cNvSpPr txBox="1"/>
          <p:nvPr/>
        </p:nvSpPr>
        <p:spPr>
          <a:xfrm>
            <a:off x="7001964" y="2058837"/>
            <a:ext cx="4062637" cy="584775"/>
          </a:xfrm>
          <a:prstGeom prst="rect">
            <a:avLst/>
          </a:prstGeom>
          <a:noFill/>
        </p:spPr>
        <p:txBody>
          <a:bodyPr wrap="square" lIns="91440" tIns="45720" rIns="91440" bIns="45720" rtlCol="0" anchor="ctr">
            <a:spAutoFit/>
          </a:bodyPr>
          <a:lstStyle/>
          <a:p>
            <a:pPr algn="r" defTabSz="832104">
              <a:spcAft>
                <a:spcPts val="600"/>
              </a:spcAft>
            </a:pPr>
            <a:r>
              <a:rPr lang="en-US" sz="3200" b="1">
                <a:solidFill>
                  <a:srgbClr val="1D9AA1"/>
                </a:solidFill>
                <a:latin typeface="Poppins"/>
                <a:cs typeface="Poppins"/>
              </a:rPr>
              <a:t>Help us improve!</a:t>
            </a:r>
            <a:endParaRPr lang="en-US" sz="3200" b="1">
              <a:solidFill>
                <a:srgbClr val="1D9AA1"/>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96B8209A-F25C-F033-A303-8A22BCBCCBA5}"/>
              </a:ext>
            </a:extLst>
          </p:cNvPr>
          <p:cNvSpPr txBox="1"/>
          <p:nvPr/>
        </p:nvSpPr>
        <p:spPr>
          <a:xfrm>
            <a:off x="7194984" y="5988089"/>
            <a:ext cx="41820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1D9AA1"/>
                </a:solidFill>
              </a:rPr>
              <a:t>https://forms.office.com/r/w3fnHhE02E</a:t>
            </a:r>
            <a:r>
              <a:rPr lang="en-GB">
                <a:solidFill>
                  <a:srgbClr val="1D9AA1"/>
                </a:solidFill>
                <a:ea typeface="Calibri"/>
                <a:cs typeface="Calibri"/>
              </a:rPr>
              <a:t>​</a:t>
            </a:r>
            <a:endParaRPr lang="en-GB">
              <a:solidFill>
                <a:srgbClr val="1D9AA1"/>
              </a:solidFill>
            </a:endParaRPr>
          </a:p>
        </p:txBody>
      </p:sp>
      <p:pic>
        <p:nvPicPr>
          <p:cNvPr id="7" name="Picture 6" descr="A qr code on a green background&#10;&#10;Description automatically generated">
            <a:extLst>
              <a:ext uri="{FF2B5EF4-FFF2-40B4-BE49-F238E27FC236}">
                <a16:creationId xmlns:a16="http://schemas.microsoft.com/office/drawing/2014/main" id="{2F854289-7C16-C016-C9A1-D1E97C78A250}"/>
              </a:ext>
            </a:extLst>
          </p:cNvPr>
          <p:cNvPicPr>
            <a:picLocks noChangeAspect="1"/>
          </p:cNvPicPr>
          <p:nvPr/>
        </p:nvPicPr>
        <p:blipFill>
          <a:blip r:embed="rId7"/>
          <a:stretch>
            <a:fillRect/>
          </a:stretch>
        </p:blipFill>
        <p:spPr>
          <a:xfrm>
            <a:off x="7678215" y="2744147"/>
            <a:ext cx="3073558" cy="3073558"/>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D37540F4-175C-7465-6142-0E4F9B6DF8A5}"/>
              </a:ext>
            </a:extLst>
          </p:cNvPr>
          <p:cNvPicPr>
            <a:picLocks noChangeAspect="1"/>
          </p:cNvPicPr>
          <p:nvPr/>
        </p:nvPicPr>
        <p:blipFill>
          <a:blip r:embed="rId8"/>
          <a:stretch>
            <a:fillRect/>
          </a:stretch>
        </p:blipFill>
        <p:spPr>
          <a:xfrm>
            <a:off x="609600" y="3970583"/>
            <a:ext cx="4156709" cy="2338149"/>
          </a:xfrm>
          <a:prstGeom prst="rect">
            <a:avLst/>
          </a:prstGeom>
        </p:spPr>
      </p:pic>
    </p:spTree>
    <p:extLst>
      <p:ext uri="{BB962C8B-B14F-4D97-AF65-F5344CB8AC3E}">
        <p14:creationId xmlns:p14="http://schemas.microsoft.com/office/powerpoint/2010/main" val="33625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44" name="Group 5"/>
          <p:cNvGrpSpPr>
            <a:grpSpLocks/>
          </p:cNvGrpSpPr>
          <p:nvPr/>
        </p:nvGrpSpPr>
        <p:grpSpPr bwMode="auto">
          <a:xfrm>
            <a:off x="0" y="-27384"/>
            <a:ext cx="12192000" cy="3281363"/>
            <a:chOff x="0" y="2057400"/>
            <a:chExt cx="9144000" cy="3280569"/>
          </a:xfrm>
        </p:grpSpPr>
        <p:sp>
          <p:nvSpPr>
            <p:cNvPr id="10248" name="Rectangle 4"/>
            <p:cNvSpPr>
              <a:spLocks noChangeArrowheads="1"/>
            </p:cNvSpPr>
            <p:nvPr/>
          </p:nvSpPr>
          <p:spPr bwMode="auto">
            <a:xfrm>
              <a:off x="0" y="3886200"/>
              <a:ext cx="9144000" cy="1451769"/>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nvGrpSpPr>
            <p:cNvPr id="10249" name="Group 2"/>
            <p:cNvGrpSpPr>
              <a:grpSpLocks/>
            </p:cNvGrpSpPr>
            <p:nvPr/>
          </p:nvGrpSpPr>
          <p:grpSpPr bwMode="auto">
            <a:xfrm>
              <a:off x="0" y="2057400"/>
              <a:ext cx="3810000" cy="2741613"/>
              <a:chOff x="0" y="3854450"/>
              <a:chExt cx="1036638" cy="944563"/>
            </a:xfrm>
          </p:grpSpPr>
          <p:sp>
            <p:nvSpPr>
              <p:cNvPr id="10251" name="Rectangle 6"/>
              <p:cNvSpPr>
                <a:spLocks noChangeArrowheads="1"/>
              </p:cNvSpPr>
              <p:nvPr/>
            </p:nvSpPr>
            <p:spPr bwMode="auto">
              <a:xfrm>
                <a:off x="0" y="3854450"/>
                <a:ext cx="639763" cy="63976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0252" name="Rectangle 7"/>
              <p:cNvSpPr>
                <a:spLocks noChangeArrowheads="1"/>
              </p:cNvSpPr>
              <p:nvPr/>
            </p:nvSpPr>
            <p:spPr bwMode="auto">
              <a:xfrm rot="10800000">
                <a:off x="152400" y="4006850"/>
                <a:ext cx="639763" cy="63976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0253" name="Rectangle 5"/>
              <p:cNvSpPr>
                <a:spLocks noChangeArrowheads="1"/>
              </p:cNvSpPr>
              <p:nvPr/>
            </p:nvSpPr>
            <p:spPr bwMode="auto">
              <a:xfrm>
                <a:off x="304800" y="4159250"/>
                <a:ext cx="731838" cy="63976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pic>
          <p:nvPicPr>
            <p:cNvPr id="10250" name="Picture 9" descr="C:\Users\Boet\Documents\3. SAFEX\3.1 SAFEX Administration\Forms\SAFEX logo - Final 080325.gif.gif"/>
            <p:cNvPicPr>
              <a:picLocks noChangeAspect="1" noChangeArrowheads="1"/>
            </p:cNvPicPr>
            <p:nvPr/>
          </p:nvPicPr>
          <p:blipFill>
            <a:blip r:embed="rId3" r:link="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012943" y="4067397"/>
              <a:ext cx="199565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re 1">
            <a:extLst>
              <a:ext uri="{FF2B5EF4-FFF2-40B4-BE49-F238E27FC236}">
                <a16:creationId xmlns:a16="http://schemas.microsoft.com/office/drawing/2014/main" id="{4EB51FB0-BE44-8D06-EAD3-A173A4372815}"/>
              </a:ext>
            </a:extLst>
          </p:cNvPr>
          <p:cNvSpPr txBox="1">
            <a:spLocks/>
          </p:cNvSpPr>
          <p:nvPr/>
        </p:nvSpPr>
        <p:spPr>
          <a:xfrm>
            <a:off x="3484873" y="2141505"/>
            <a:ext cx="5865718" cy="830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a:solidFill>
                  <a:schemeClr val="bg1"/>
                </a:solidFill>
                <a:latin typeface="Poppins" panose="00000500000000000000" pitchFamily="2" charset="0"/>
                <a:cs typeface="Poppins" panose="00000500000000000000" pitchFamily="2" charset="0"/>
              </a:rPr>
              <a:t>SAFEX Webinar N° 6</a:t>
            </a:r>
            <a:br>
              <a:rPr lang="fr-FR" sz="2400" b="1">
                <a:solidFill>
                  <a:schemeClr val="bg1"/>
                </a:solidFill>
                <a:latin typeface="Poppins" panose="00000500000000000000" pitchFamily="2" charset="0"/>
                <a:cs typeface="Poppins" panose="00000500000000000000" pitchFamily="2" charset="0"/>
              </a:rPr>
            </a:br>
            <a:r>
              <a:rPr lang="fr-FR" sz="2400" b="1">
                <a:solidFill>
                  <a:schemeClr val="bg1"/>
                </a:solidFill>
                <a:latin typeface="Poppins" panose="00000500000000000000" pitchFamily="2" charset="0"/>
                <a:cs typeface="Poppins" panose="00000500000000000000" pitchFamily="2" charset="0"/>
              </a:rPr>
              <a:t>MANAGEMENT OF CHANGE</a:t>
            </a:r>
            <a:endParaRPr lang="fr-FR" sz="1800" b="1">
              <a:solidFill>
                <a:schemeClr val="bg1"/>
              </a:solidFill>
              <a:latin typeface="Poppins" panose="00000500000000000000" pitchFamily="2" charset="0"/>
              <a:cs typeface="Poppins" panose="00000500000000000000" pitchFamily="2" charset="0"/>
            </a:endParaRPr>
          </a:p>
        </p:txBody>
      </p:sp>
      <p:sp>
        <p:nvSpPr>
          <p:cNvPr id="11" name="CuadroTexto 10">
            <a:extLst>
              <a:ext uri="{FF2B5EF4-FFF2-40B4-BE49-F238E27FC236}">
                <a16:creationId xmlns:a16="http://schemas.microsoft.com/office/drawing/2014/main" id="{663C17DA-1F3D-38C8-A2FD-6FD30AEC9B92}"/>
              </a:ext>
            </a:extLst>
          </p:cNvPr>
          <p:cNvSpPr txBox="1"/>
          <p:nvPr/>
        </p:nvSpPr>
        <p:spPr>
          <a:xfrm>
            <a:off x="4456788" y="3429000"/>
            <a:ext cx="3946703" cy="646331"/>
          </a:xfrm>
          <a:prstGeom prst="rect">
            <a:avLst/>
          </a:prstGeom>
          <a:noFill/>
        </p:spPr>
        <p:txBody>
          <a:bodyPr wrap="square" rtlCol="0">
            <a:spAutoFit/>
          </a:bodyPr>
          <a:lstStyle/>
          <a:p>
            <a:pPr algn="ctr"/>
            <a:r>
              <a:rPr lang="es-PE" b="1" err="1">
                <a:solidFill>
                  <a:schemeClr val="accent1">
                    <a:lumMod val="60000"/>
                    <a:lumOff val="40000"/>
                  </a:schemeClr>
                </a:solidFill>
                <a:latin typeface="Montserrat" panose="02000505000000020004" pitchFamily="2" charset="0"/>
              </a:rPr>
              <a:t>Thank</a:t>
            </a:r>
            <a:r>
              <a:rPr lang="es-PE" b="1">
                <a:solidFill>
                  <a:schemeClr val="accent1">
                    <a:lumMod val="60000"/>
                    <a:lumOff val="40000"/>
                  </a:schemeClr>
                </a:solidFill>
                <a:latin typeface="Montserrat" panose="02000505000000020004" pitchFamily="2" charset="0"/>
              </a:rPr>
              <a:t> </a:t>
            </a:r>
            <a:r>
              <a:rPr lang="es-PE" b="1" err="1">
                <a:solidFill>
                  <a:schemeClr val="accent1">
                    <a:lumMod val="60000"/>
                    <a:lumOff val="40000"/>
                  </a:schemeClr>
                </a:solidFill>
                <a:latin typeface="Montserrat" panose="02000505000000020004" pitchFamily="2" charset="0"/>
              </a:rPr>
              <a:t>you</a:t>
            </a:r>
            <a:r>
              <a:rPr lang="es-PE" b="1">
                <a:solidFill>
                  <a:schemeClr val="accent1">
                    <a:lumMod val="60000"/>
                    <a:lumOff val="40000"/>
                  </a:schemeClr>
                </a:solidFill>
                <a:latin typeface="Montserrat" panose="02000505000000020004" pitchFamily="2" charset="0"/>
              </a:rPr>
              <a:t> </a:t>
            </a:r>
            <a:r>
              <a:rPr lang="es-PE" b="1" err="1">
                <a:solidFill>
                  <a:schemeClr val="accent1">
                    <a:lumMod val="60000"/>
                    <a:lumOff val="40000"/>
                  </a:schemeClr>
                </a:solidFill>
                <a:latin typeface="Montserrat" panose="02000505000000020004" pitchFamily="2" charset="0"/>
              </a:rPr>
              <a:t>for</a:t>
            </a:r>
            <a:r>
              <a:rPr lang="es-PE" b="1">
                <a:solidFill>
                  <a:schemeClr val="accent1">
                    <a:lumMod val="60000"/>
                    <a:lumOff val="40000"/>
                  </a:schemeClr>
                </a:solidFill>
                <a:latin typeface="Montserrat" panose="02000505000000020004" pitchFamily="2" charset="0"/>
              </a:rPr>
              <a:t> </a:t>
            </a:r>
            <a:r>
              <a:rPr lang="es-PE" b="1" err="1">
                <a:solidFill>
                  <a:schemeClr val="accent1">
                    <a:lumMod val="60000"/>
                    <a:lumOff val="40000"/>
                  </a:schemeClr>
                </a:solidFill>
                <a:latin typeface="Montserrat" panose="02000505000000020004" pitchFamily="2" charset="0"/>
              </a:rPr>
              <a:t>your</a:t>
            </a:r>
            <a:r>
              <a:rPr lang="es-PE" b="1">
                <a:solidFill>
                  <a:schemeClr val="accent1">
                    <a:lumMod val="60000"/>
                    <a:lumOff val="40000"/>
                  </a:schemeClr>
                </a:solidFill>
                <a:latin typeface="Montserrat" panose="02000505000000020004" pitchFamily="2" charset="0"/>
              </a:rPr>
              <a:t> </a:t>
            </a:r>
            <a:r>
              <a:rPr lang="es-PE" b="1" err="1">
                <a:solidFill>
                  <a:schemeClr val="accent1">
                    <a:lumMod val="60000"/>
                    <a:lumOff val="40000"/>
                  </a:schemeClr>
                </a:solidFill>
                <a:latin typeface="Montserrat" panose="02000505000000020004" pitchFamily="2" charset="0"/>
              </a:rPr>
              <a:t>participation</a:t>
            </a:r>
            <a:r>
              <a:rPr lang="es-PE" b="1">
                <a:solidFill>
                  <a:schemeClr val="accent1">
                    <a:lumMod val="60000"/>
                    <a:lumOff val="40000"/>
                  </a:schemeClr>
                </a:solidFill>
                <a:latin typeface="Montserrat" panose="02000505000000020004" pitchFamily="2" charset="0"/>
              </a:rPr>
              <a:t>!</a:t>
            </a:r>
          </a:p>
        </p:txBody>
      </p:sp>
      <p:sp>
        <p:nvSpPr>
          <p:cNvPr id="14" name="CuadroTexto 13">
            <a:extLst>
              <a:ext uri="{FF2B5EF4-FFF2-40B4-BE49-F238E27FC236}">
                <a16:creationId xmlns:a16="http://schemas.microsoft.com/office/drawing/2014/main" id="{5784CAE6-94BF-C676-AD2F-E183AD1B0C12}"/>
              </a:ext>
            </a:extLst>
          </p:cNvPr>
          <p:cNvSpPr txBox="1"/>
          <p:nvPr/>
        </p:nvSpPr>
        <p:spPr>
          <a:xfrm>
            <a:off x="2232607" y="4250352"/>
            <a:ext cx="8370249" cy="2031325"/>
          </a:xfrm>
          <a:prstGeom prst="rect">
            <a:avLst/>
          </a:prstGeom>
          <a:noFill/>
        </p:spPr>
        <p:txBody>
          <a:bodyPr wrap="square">
            <a:spAutoFit/>
          </a:bodyPr>
          <a:lstStyle/>
          <a:p>
            <a:pPr algn="ctr"/>
            <a:r>
              <a:rPr lang="en-ZA" sz="1800">
                <a:solidFill>
                  <a:schemeClr val="bg1"/>
                </a:solidFill>
                <a:latin typeface="Montserrat" panose="02000505000000020004" pitchFamily="2" charset="0"/>
              </a:rPr>
              <a:t>Hosted by EPC Groupe, chaired by </a:t>
            </a:r>
            <a:r>
              <a:rPr lang="en-ZA" sz="1800" b="1">
                <a:solidFill>
                  <a:schemeClr val="accent1">
                    <a:lumMod val="60000"/>
                    <a:lumOff val="40000"/>
                  </a:schemeClr>
                </a:solidFill>
                <a:latin typeface="Montserrat" panose="02000505000000020004" pitchFamily="2" charset="0"/>
              </a:rPr>
              <a:t>Thierry Rousse</a:t>
            </a:r>
          </a:p>
          <a:p>
            <a:pPr algn="ctr"/>
            <a:endParaRPr lang="en-ZA">
              <a:solidFill>
                <a:schemeClr val="bg1"/>
              </a:solidFill>
              <a:latin typeface="Montserrat" panose="02000505000000020004" pitchFamily="2" charset="0"/>
            </a:endParaRPr>
          </a:p>
          <a:p>
            <a:pPr algn="ctr"/>
            <a:r>
              <a:rPr lang="en-ZA" sz="1800">
                <a:solidFill>
                  <a:schemeClr val="bg1"/>
                </a:solidFill>
                <a:latin typeface="Montserrat"/>
              </a:rPr>
              <a:t>With a special WG dedicated to MOC </a:t>
            </a:r>
            <a:r>
              <a:rPr lang="en-ZA" b="1">
                <a:solidFill>
                  <a:schemeClr val="accent1">
                    <a:lumMod val="60000"/>
                    <a:lumOff val="40000"/>
                  </a:schemeClr>
                </a:solidFill>
                <a:latin typeface="Montserrat" panose="02000505000000020004" pitchFamily="2" charset="0"/>
              </a:rPr>
              <a:t>including:</a:t>
            </a:r>
          </a:p>
          <a:p>
            <a:pPr marL="285750" indent="-285750" algn="ctr">
              <a:buFontTx/>
              <a:buChar char="-"/>
            </a:pPr>
            <a:r>
              <a:rPr lang="en-ZA" b="1">
                <a:solidFill>
                  <a:schemeClr val="accent1">
                    <a:lumMod val="60000"/>
                    <a:lumOff val="40000"/>
                  </a:schemeClr>
                </a:solidFill>
                <a:latin typeface="Montserrat" panose="02000505000000020004" pitchFamily="2" charset="0"/>
              </a:rPr>
              <a:t>Dawn Goosen, Nadia Engler, Diana Lazarte, Johanne </a:t>
            </a:r>
            <a:r>
              <a:rPr lang="en-ZA" b="1" err="1">
                <a:solidFill>
                  <a:schemeClr val="accent1">
                    <a:lumMod val="60000"/>
                    <a:lumOff val="40000"/>
                  </a:schemeClr>
                </a:solidFill>
                <a:latin typeface="Montserrat" panose="02000505000000020004" pitchFamily="2" charset="0"/>
              </a:rPr>
              <a:t>Dellarovere</a:t>
            </a:r>
            <a:endParaRPr lang="en-ZA" b="1">
              <a:solidFill>
                <a:schemeClr val="accent1">
                  <a:lumMod val="60000"/>
                  <a:lumOff val="40000"/>
                </a:schemeClr>
              </a:solidFill>
              <a:latin typeface="Montserrat" panose="02000505000000020004" pitchFamily="2" charset="0"/>
            </a:endParaRPr>
          </a:p>
          <a:p>
            <a:pPr marL="285750" indent="-285750" algn="ctr">
              <a:buFontTx/>
              <a:buChar char="-"/>
            </a:pPr>
            <a:r>
              <a:rPr lang="en-ZA" b="1">
                <a:solidFill>
                  <a:schemeClr val="accent1">
                    <a:lumMod val="60000"/>
                    <a:lumOff val="40000"/>
                  </a:schemeClr>
                </a:solidFill>
                <a:latin typeface="Montserrat" panose="02000505000000020004" pitchFamily="2" charset="0"/>
              </a:rPr>
              <a:t>Paulo Siqueira, Joao Roorda, Joseph Sindane, Bob Woolley</a:t>
            </a:r>
          </a:p>
          <a:p>
            <a:pPr algn="ctr"/>
            <a:endParaRPr lang="en-ZA" b="1">
              <a:solidFill>
                <a:schemeClr val="accent1">
                  <a:lumMod val="60000"/>
                  <a:lumOff val="40000"/>
                </a:schemeClr>
              </a:solidFill>
              <a:latin typeface="Montserrat" panose="02000505000000020004" pitchFamily="2" charset="0"/>
            </a:endParaRPr>
          </a:p>
          <a:p>
            <a:pPr algn="ctr"/>
            <a:endParaRPr lang="es-PE">
              <a:solidFill>
                <a:schemeClr val="bg1"/>
              </a:solidFill>
            </a:endParaRPr>
          </a:p>
        </p:txBody>
      </p:sp>
    </p:spTree>
    <p:extLst>
      <p:ext uri="{BB962C8B-B14F-4D97-AF65-F5344CB8AC3E}">
        <p14:creationId xmlns:p14="http://schemas.microsoft.com/office/powerpoint/2010/main" val="1518694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3</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3155203" y="593743"/>
            <a:ext cx="5865718"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INTRODUCTION</a:t>
            </a:r>
          </a:p>
        </p:txBody>
      </p:sp>
      <p:pic>
        <p:nvPicPr>
          <p:cNvPr id="2050" name="Picture 2" descr="How to organize a conference : 7 tips for making it a success | Eventdrive">
            <a:extLst>
              <a:ext uri="{FF2B5EF4-FFF2-40B4-BE49-F238E27FC236}">
                <a16:creationId xmlns:a16="http://schemas.microsoft.com/office/drawing/2014/main" id="{8DB103D2-CD47-1B5A-BF13-143172FEA8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372"/>
          <a:stretch/>
        </p:blipFill>
        <p:spPr bwMode="auto">
          <a:xfrm>
            <a:off x="-1961" y="1440963"/>
            <a:ext cx="12192000" cy="541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8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4</a:t>
            </a:fld>
            <a:endParaRPr lang="en-GB"/>
          </a:p>
        </p:txBody>
      </p:sp>
      <p:grpSp>
        <p:nvGrpSpPr>
          <p:cNvPr id="13316" name="Group 6"/>
          <p:cNvGrpSpPr>
            <a:grpSpLocks/>
          </p:cNvGrpSpPr>
          <p:nvPr/>
        </p:nvGrpSpPr>
        <p:grpSpPr bwMode="auto">
          <a:xfrm>
            <a:off x="-2113" y="-23796"/>
            <a:ext cx="12194113" cy="1462088"/>
            <a:chOff x="-6"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5"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6" y="0"/>
              <a:ext cx="659" cy="595"/>
              <a:chOff x="2727" y="1424"/>
              <a:chExt cx="659" cy="595"/>
            </a:xfrm>
          </p:grpSpPr>
          <p:sp>
            <p:nvSpPr>
              <p:cNvPr id="13324" name="Rectangle 6"/>
              <p:cNvSpPr>
                <a:spLocks noChangeArrowheads="1"/>
              </p:cNvSpPr>
              <p:nvPr/>
            </p:nvSpPr>
            <p:spPr bwMode="auto">
              <a:xfrm>
                <a:off x="2727"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3155203" y="593743"/>
            <a:ext cx="5865718"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INTRODUCTION</a:t>
            </a:r>
          </a:p>
        </p:txBody>
      </p:sp>
      <p:pic>
        <p:nvPicPr>
          <p:cNvPr id="1026" name="Picture 2" descr="How to Participate in More Effective, Productive Meetings in 2019 | BioSpace">
            <a:extLst>
              <a:ext uri="{FF2B5EF4-FFF2-40B4-BE49-F238E27FC236}">
                <a16:creationId xmlns:a16="http://schemas.microsoft.com/office/drawing/2014/main" id="{BEBA60DA-251A-D663-3729-39A85F7EC6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649" b="10433"/>
          <a:stretch/>
        </p:blipFill>
        <p:spPr bwMode="auto">
          <a:xfrm>
            <a:off x="-7939" y="1414133"/>
            <a:ext cx="12192000" cy="54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474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5</a:t>
            </a:fld>
            <a:endParaRPr lang="en-GB"/>
          </a:p>
        </p:txBody>
      </p:sp>
      <p:grpSp>
        <p:nvGrpSpPr>
          <p:cNvPr id="13316" name="Group 6"/>
          <p:cNvGrpSpPr>
            <a:grpSpLocks/>
          </p:cNvGrpSpPr>
          <p:nvPr/>
        </p:nvGrpSpPr>
        <p:grpSpPr bwMode="auto">
          <a:xfrm>
            <a:off x="-2113" y="-23796"/>
            <a:ext cx="12194113" cy="1462088"/>
            <a:chOff x="-6"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5"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6" y="0"/>
              <a:ext cx="659" cy="595"/>
              <a:chOff x="2727" y="1424"/>
              <a:chExt cx="659" cy="595"/>
            </a:xfrm>
          </p:grpSpPr>
          <p:sp>
            <p:nvSpPr>
              <p:cNvPr id="13324" name="Rectangle 6"/>
              <p:cNvSpPr>
                <a:spLocks noChangeArrowheads="1"/>
              </p:cNvSpPr>
              <p:nvPr/>
            </p:nvSpPr>
            <p:spPr bwMode="auto">
              <a:xfrm>
                <a:off x="2727"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1914375" y="629946"/>
            <a:ext cx="8259191"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WORK GROUP MEMBERS</a:t>
            </a:r>
          </a:p>
        </p:txBody>
      </p:sp>
      <p:grpSp>
        <p:nvGrpSpPr>
          <p:cNvPr id="9" name="Grupo 8">
            <a:extLst>
              <a:ext uri="{FF2B5EF4-FFF2-40B4-BE49-F238E27FC236}">
                <a16:creationId xmlns:a16="http://schemas.microsoft.com/office/drawing/2014/main" id="{B1CB5CD0-7C80-23A6-1399-1FB006F24CFE}"/>
              </a:ext>
            </a:extLst>
          </p:cNvPr>
          <p:cNvGrpSpPr/>
          <p:nvPr/>
        </p:nvGrpSpPr>
        <p:grpSpPr>
          <a:xfrm>
            <a:off x="8377557" y="4327062"/>
            <a:ext cx="2066430" cy="2099974"/>
            <a:chOff x="8306330" y="3582487"/>
            <a:chExt cx="2228798" cy="2231555"/>
          </a:xfrm>
        </p:grpSpPr>
        <p:sp>
          <p:nvSpPr>
            <p:cNvPr id="7" name="Elipse 6">
              <a:extLst>
                <a:ext uri="{FF2B5EF4-FFF2-40B4-BE49-F238E27FC236}">
                  <a16:creationId xmlns:a16="http://schemas.microsoft.com/office/drawing/2014/main" id="{5BFF2029-3300-A9FC-1861-AAA010DAB02E}"/>
                </a:ext>
              </a:extLst>
            </p:cNvPr>
            <p:cNvSpPr/>
            <p:nvPr/>
          </p:nvSpPr>
          <p:spPr>
            <a:xfrm>
              <a:off x="8306330" y="3583624"/>
              <a:ext cx="2228798" cy="2217107"/>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PE"/>
            </a:p>
          </p:txBody>
        </p:sp>
        <p:pic>
          <p:nvPicPr>
            <p:cNvPr id="2" name="Image 3">
              <a:extLst>
                <a:ext uri="{FF2B5EF4-FFF2-40B4-BE49-F238E27FC236}">
                  <a16:creationId xmlns:a16="http://schemas.microsoft.com/office/drawing/2014/main" id="{F9CB027A-0B70-DBA9-D909-FAB0005160C7}"/>
                </a:ext>
              </a:extLst>
            </p:cNvPr>
            <p:cNvPicPr>
              <a:picLocks noChangeAspect="1"/>
            </p:cNvPicPr>
            <p:nvPr/>
          </p:nvPicPr>
          <p:blipFill rotWithShape="1">
            <a:blip r:embed="rId7"/>
            <a:srcRect l="-4130" t="-7742" r="-4703" b="-9699"/>
            <a:stretch/>
          </p:blipFill>
          <p:spPr>
            <a:xfrm>
              <a:off x="8319840" y="3582487"/>
              <a:ext cx="2196575" cy="2231555"/>
            </a:xfrm>
            <a:prstGeom prst="ellipse">
              <a:avLst/>
            </a:prstGeom>
          </p:spPr>
        </p:pic>
      </p:grpSp>
      <p:pic>
        <p:nvPicPr>
          <p:cNvPr id="3" name="Picture 2" descr="A person sitting at a desk with a computer&#10;&#10;Description automatically generated">
            <a:extLst>
              <a:ext uri="{FF2B5EF4-FFF2-40B4-BE49-F238E27FC236}">
                <a16:creationId xmlns:a16="http://schemas.microsoft.com/office/drawing/2014/main" id="{73FC5FC2-25D8-70D7-DD83-B3D01E568F7A}"/>
              </a:ext>
            </a:extLst>
          </p:cNvPr>
          <p:cNvPicPr>
            <a:picLocks noChangeAspect="1"/>
          </p:cNvPicPr>
          <p:nvPr/>
        </p:nvPicPr>
        <p:blipFill rotWithShape="1">
          <a:blip r:embed="rId8"/>
          <a:srcRect l="20261" t="7559" r="19518" b="33344"/>
          <a:stretch/>
        </p:blipFill>
        <p:spPr>
          <a:xfrm>
            <a:off x="7098375" y="1634162"/>
            <a:ext cx="2196575" cy="2155531"/>
          </a:xfrm>
          <a:prstGeom prst="ellipse">
            <a:avLst/>
          </a:prstGeom>
          <a:ln>
            <a:noFill/>
          </a:ln>
          <a:effectLst>
            <a:outerShdw blurRad="292100" dist="139700" dir="2700000" algn="tl" rotWithShape="0">
              <a:srgbClr val="333333">
                <a:alpha val="65000"/>
              </a:srgbClr>
            </a:outerShdw>
          </a:effectLst>
        </p:spPr>
      </p:pic>
      <p:pic>
        <p:nvPicPr>
          <p:cNvPr id="6" name="Picture 5" descr="A person wearing glasses and a red shirt&#10;&#10;Description automatically generated">
            <a:extLst>
              <a:ext uri="{FF2B5EF4-FFF2-40B4-BE49-F238E27FC236}">
                <a16:creationId xmlns:a16="http://schemas.microsoft.com/office/drawing/2014/main" id="{CA77E0C0-1718-F6DF-E59C-9A45CC697A4B}"/>
              </a:ext>
            </a:extLst>
          </p:cNvPr>
          <p:cNvPicPr>
            <a:picLocks noChangeAspect="1"/>
          </p:cNvPicPr>
          <p:nvPr/>
        </p:nvPicPr>
        <p:blipFill rotWithShape="1">
          <a:blip r:embed="rId9"/>
          <a:srcRect l="367" t="10693" r="1196" b="17694"/>
          <a:stretch/>
        </p:blipFill>
        <p:spPr>
          <a:xfrm>
            <a:off x="4663255" y="1660812"/>
            <a:ext cx="2196575" cy="2102233"/>
          </a:xfrm>
          <a:prstGeom prst="ellipse">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4D3A149A-B6BA-6D44-420A-79447FA9C6A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209" t="6454" r="15095" b="22861"/>
          <a:stretch/>
        </p:blipFill>
        <p:spPr>
          <a:xfrm>
            <a:off x="9557237" y="1687460"/>
            <a:ext cx="2096022" cy="2102233"/>
          </a:xfrm>
          <a:prstGeom prst="ellipse">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2B9086E8-E4E4-B34F-F50B-B4FB75EFAE86}"/>
              </a:ext>
            </a:extLst>
          </p:cNvPr>
          <p:cNvPicPr>
            <a:picLocks noChangeAspect="1"/>
          </p:cNvPicPr>
          <p:nvPr/>
        </p:nvPicPr>
        <p:blipFill rotWithShape="1">
          <a:blip r:embed="rId11"/>
          <a:srcRect l="34629" t="33072" r="36307" b="14290"/>
          <a:stretch/>
        </p:blipFill>
        <p:spPr>
          <a:xfrm>
            <a:off x="2293600" y="1687460"/>
            <a:ext cx="2107368" cy="2102233"/>
          </a:xfrm>
          <a:prstGeom prst="ellipse">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id="{1D9BF64B-FFA5-43CA-2A0A-2741DA5D04CB}"/>
              </a:ext>
            </a:extLst>
          </p:cNvPr>
          <p:cNvSpPr txBox="1"/>
          <p:nvPr/>
        </p:nvSpPr>
        <p:spPr>
          <a:xfrm>
            <a:off x="2447198" y="3885767"/>
            <a:ext cx="1795552" cy="369332"/>
          </a:xfrm>
          <a:prstGeom prst="rect">
            <a:avLst/>
          </a:prstGeom>
          <a:noFill/>
        </p:spPr>
        <p:txBody>
          <a:bodyPr wrap="square" rtlCol="0">
            <a:spAutoFit/>
          </a:bodyPr>
          <a:lstStyle/>
          <a:p>
            <a:pPr algn="ctr"/>
            <a:r>
              <a:rPr lang="es-PE">
                <a:latin typeface="Montserrat" panose="00000500000000000000" pitchFamily="2" charset="0"/>
              </a:rPr>
              <a:t>Bob </a:t>
            </a:r>
            <a:r>
              <a:rPr lang="es-PE" err="1">
                <a:latin typeface="Montserrat" panose="00000500000000000000" pitchFamily="2" charset="0"/>
              </a:rPr>
              <a:t>Wolley</a:t>
            </a:r>
            <a:endParaRPr lang="es-PE">
              <a:latin typeface="Montserrat" panose="00000500000000000000" pitchFamily="2" charset="0"/>
            </a:endParaRPr>
          </a:p>
        </p:txBody>
      </p:sp>
      <p:sp>
        <p:nvSpPr>
          <p:cNvPr id="11" name="CuadroTexto 10">
            <a:extLst>
              <a:ext uri="{FF2B5EF4-FFF2-40B4-BE49-F238E27FC236}">
                <a16:creationId xmlns:a16="http://schemas.microsoft.com/office/drawing/2014/main" id="{1A142E5F-AA42-A094-BCD7-2D94686F56B2}"/>
              </a:ext>
            </a:extLst>
          </p:cNvPr>
          <p:cNvSpPr txBox="1"/>
          <p:nvPr/>
        </p:nvSpPr>
        <p:spPr>
          <a:xfrm>
            <a:off x="4826044" y="3885767"/>
            <a:ext cx="1795552" cy="369332"/>
          </a:xfrm>
          <a:prstGeom prst="rect">
            <a:avLst/>
          </a:prstGeom>
          <a:noFill/>
        </p:spPr>
        <p:txBody>
          <a:bodyPr wrap="square" rtlCol="0">
            <a:spAutoFit/>
          </a:bodyPr>
          <a:lstStyle/>
          <a:p>
            <a:pPr algn="ctr"/>
            <a:r>
              <a:rPr lang="es-PE">
                <a:latin typeface="Montserrat" panose="00000500000000000000" pitchFamily="2" charset="0"/>
              </a:rPr>
              <a:t>Nadia Engler</a:t>
            </a:r>
          </a:p>
        </p:txBody>
      </p:sp>
      <p:sp>
        <p:nvSpPr>
          <p:cNvPr id="12" name="CuadroTexto 11">
            <a:extLst>
              <a:ext uri="{FF2B5EF4-FFF2-40B4-BE49-F238E27FC236}">
                <a16:creationId xmlns:a16="http://schemas.microsoft.com/office/drawing/2014/main" id="{2B743890-831D-6A30-D0BA-BBB6A2D29208}"/>
              </a:ext>
            </a:extLst>
          </p:cNvPr>
          <p:cNvSpPr txBox="1"/>
          <p:nvPr/>
        </p:nvSpPr>
        <p:spPr>
          <a:xfrm>
            <a:off x="7261164" y="3905338"/>
            <a:ext cx="1795552" cy="369332"/>
          </a:xfrm>
          <a:prstGeom prst="rect">
            <a:avLst/>
          </a:prstGeom>
          <a:noFill/>
        </p:spPr>
        <p:txBody>
          <a:bodyPr wrap="square" rtlCol="0">
            <a:spAutoFit/>
          </a:bodyPr>
          <a:lstStyle/>
          <a:p>
            <a:pPr algn="ctr"/>
            <a:r>
              <a:rPr lang="es-PE">
                <a:latin typeface="Montserrat" panose="00000500000000000000" pitchFamily="2" charset="0"/>
              </a:rPr>
              <a:t>João </a:t>
            </a:r>
            <a:r>
              <a:rPr lang="es-PE" err="1">
                <a:latin typeface="Montserrat" panose="00000500000000000000" pitchFamily="2" charset="0"/>
              </a:rPr>
              <a:t>Roorda</a:t>
            </a:r>
            <a:endParaRPr lang="es-PE">
              <a:latin typeface="Montserrat" panose="00000500000000000000" pitchFamily="2" charset="0"/>
            </a:endParaRPr>
          </a:p>
        </p:txBody>
      </p:sp>
      <p:sp>
        <p:nvSpPr>
          <p:cNvPr id="13" name="CuadroTexto 12">
            <a:extLst>
              <a:ext uri="{FF2B5EF4-FFF2-40B4-BE49-F238E27FC236}">
                <a16:creationId xmlns:a16="http://schemas.microsoft.com/office/drawing/2014/main" id="{86A85088-ABBB-8BFF-E753-F51F440AA375}"/>
              </a:ext>
            </a:extLst>
          </p:cNvPr>
          <p:cNvSpPr txBox="1"/>
          <p:nvPr/>
        </p:nvSpPr>
        <p:spPr>
          <a:xfrm>
            <a:off x="9669750" y="3905338"/>
            <a:ext cx="1795552" cy="369332"/>
          </a:xfrm>
          <a:prstGeom prst="rect">
            <a:avLst/>
          </a:prstGeom>
          <a:noFill/>
        </p:spPr>
        <p:txBody>
          <a:bodyPr wrap="square" rtlCol="0">
            <a:spAutoFit/>
          </a:bodyPr>
          <a:lstStyle/>
          <a:p>
            <a:pPr algn="ctr"/>
            <a:r>
              <a:rPr lang="es-PE">
                <a:latin typeface="Montserrat" panose="00000500000000000000" pitchFamily="2" charset="0"/>
              </a:rPr>
              <a:t>Diana Lazarte</a:t>
            </a:r>
          </a:p>
        </p:txBody>
      </p:sp>
      <p:sp>
        <p:nvSpPr>
          <p:cNvPr id="14" name="CuadroTexto 13">
            <a:extLst>
              <a:ext uri="{FF2B5EF4-FFF2-40B4-BE49-F238E27FC236}">
                <a16:creationId xmlns:a16="http://schemas.microsoft.com/office/drawing/2014/main" id="{8340F827-6A84-78FD-B595-9DE39BAD99B0}"/>
              </a:ext>
            </a:extLst>
          </p:cNvPr>
          <p:cNvSpPr txBox="1"/>
          <p:nvPr/>
        </p:nvSpPr>
        <p:spPr>
          <a:xfrm>
            <a:off x="8474737" y="6442325"/>
            <a:ext cx="1901683" cy="369332"/>
          </a:xfrm>
          <a:prstGeom prst="rect">
            <a:avLst/>
          </a:prstGeom>
          <a:noFill/>
        </p:spPr>
        <p:txBody>
          <a:bodyPr wrap="square" rtlCol="0">
            <a:spAutoFit/>
          </a:bodyPr>
          <a:lstStyle/>
          <a:p>
            <a:pPr algn="ctr"/>
            <a:r>
              <a:rPr lang="es-PE">
                <a:latin typeface="Montserrat" panose="00000500000000000000" pitchFamily="2" charset="0"/>
              </a:rPr>
              <a:t>Paulo Siqueira</a:t>
            </a:r>
          </a:p>
        </p:txBody>
      </p:sp>
      <p:pic>
        <p:nvPicPr>
          <p:cNvPr id="16" name="Image 15" descr="Une image contenant Visage humain, personne, sourire, habits&#10;&#10;Description générée automatiquement">
            <a:extLst>
              <a:ext uri="{FF2B5EF4-FFF2-40B4-BE49-F238E27FC236}">
                <a16:creationId xmlns:a16="http://schemas.microsoft.com/office/drawing/2014/main" id="{46901F6D-97D2-0F63-0A06-FFA79DC608A1}"/>
              </a:ext>
            </a:extLst>
          </p:cNvPr>
          <p:cNvPicPr>
            <a:picLocks noChangeAspect="1"/>
          </p:cNvPicPr>
          <p:nvPr/>
        </p:nvPicPr>
        <p:blipFill rotWithShape="1">
          <a:blip r:embed="rId12">
            <a:extLst>
              <a:ext uri="{28A0092B-C50C-407E-A947-70E740481C1C}">
                <a14:useLocalDpi xmlns:a14="http://schemas.microsoft.com/office/drawing/2010/main" val="0"/>
              </a:ext>
            </a:extLst>
          </a:blip>
          <a:srcRect l="16713" t="233" r="9916" b="18948"/>
          <a:stretch/>
        </p:blipFill>
        <p:spPr>
          <a:xfrm>
            <a:off x="3452902" y="4384941"/>
            <a:ext cx="1996677" cy="1994475"/>
          </a:xfrm>
          <a:prstGeom prst="ellipse">
            <a:avLst/>
          </a:prstGeom>
          <a:ln>
            <a:noFill/>
          </a:ln>
          <a:effectLst>
            <a:outerShdw blurRad="292100" dist="139700" dir="2700000" algn="tl" rotWithShape="0">
              <a:srgbClr val="333333">
                <a:alpha val="65000"/>
              </a:srgbClr>
            </a:outerShdw>
          </a:effectLst>
        </p:spPr>
      </p:pic>
      <p:sp>
        <p:nvSpPr>
          <p:cNvPr id="17" name="CuadroTexto 10">
            <a:extLst>
              <a:ext uri="{FF2B5EF4-FFF2-40B4-BE49-F238E27FC236}">
                <a16:creationId xmlns:a16="http://schemas.microsoft.com/office/drawing/2014/main" id="{59132C72-94C9-4FAD-AADD-91F2232D87C9}"/>
              </a:ext>
            </a:extLst>
          </p:cNvPr>
          <p:cNvSpPr txBox="1"/>
          <p:nvPr/>
        </p:nvSpPr>
        <p:spPr>
          <a:xfrm>
            <a:off x="3471375" y="6403066"/>
            <a:ext cx="2063002" cy="372925"/>
          </a:xfrm>
          <a:prstGeom prst="rect">
            <a:avLst/>
          </a:prstGeom>
          <a:noFill/>
        </p:spPr>
        <p:txBody>
          <a:bodyPr wrap="square" rtlCol="0">
            <a:spAutoFit/>
          </a:bodyPr>
          <a:lstStyle/>
          <a:p>
            <a:pPr algn="ctr"/>
            <a:r>
              <a:rPr lang="es-PE">
                <a:latin typeface="Montserrat" panose="00000500000000000000" pitchFamily="2" charset="0"/>
              </a:rPr>
              <a:t>Thierry Rousse</a:t>
            </a:r>
          </a:p>
        </p:txBody>
      </p:sp>
      <p:pic>
        <p:nvPicPr>
          <p:cNvPr id="15" name="Image 14">
            <a:extLst>
              <a:ext uri="{FF2B5EF4-FFF2-40B4-BE49-F238E27FC236}">
                <a16:creationId xmlns:a16="http://schemas.microsoft.com/office/drawing/2014/main" id="{51CAAFD3-37F0-25AB-7E7C-D85D82A04953}"/>
              </a:ext>
            </a:extLst>
          </p:cNvPr>
          <p:cNvPicPr>
            <a:picLocks noChangeAspect="1"/>
          </p:cNvPicPr>
          <p:nvPr/>
        </p:nvPicPr>
        <p:blipFill rotWithShape="1">
          <a:blip r:embed="rId13"/>
          <a:srcRect t="18593" r="3700" b="-1"/>
          <a:stretch/>
        </p:blipFill>
        <p:spPr>
          <a:xfrm>
            <a:off x="35766" y="1747684"/>
            <a:ext cx="2182378" cy="2081947"/>
          </a:xfrm>
          <a:prstGeom prst="ellipse">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7F3567B6-4657-7672-ADE6-810A4094410D}"/>
              </a:ext>
            </a:extLst>
          </p:cNvPr>
          <p:cNvSpPr/>
          <p:nvPr/>
        </p:nvSpPr>
        <p:spPr>
          <a:xfrm>
            <a:off x="5388445" y="6630989"/>
            <a:ext cx="1455453" cy="1809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CuadroTexto 10">
            <a:extLst>
              <a:ext uri="{FF2B5EF4-FFF2-40B4-BE49-F238E27FC236}">
                <a16:creationId xmlns:a16="http://schemas.microsoft.com/office/drawing/2014/main" id="{2FD7B864-6326-7A75-1066-A52B2CC37059}"/>
              </a:ext>
            </a:extLst>
          </p:cNvPr>
          <p:cNvSpPr txBox="1"/>
          <p:nvPr/>
        </p:nvSpPr>
        <p:spPr>
          <a:xfrm>
            <a:off x="165436" y="3810591"/>
            <a:ext cx="1989927" cy="369332"/>
          </a:xfrm>
          <a:prstGeom prst="rect">
            <a:avLst/>
          </a:prstGeom>
          <a:noFill/>
        </p:spPr>
        <p:txBody>
          <a:bodyPr wrap="square" rtlCol="0">
            <a:spAutoFit/>
          </a:bodyPr>
          <a:lstStyle/>
          <a:p>
            <a:pPr algn="ctr"/>
            <a:r>
              <a:rPr lang="es-PE">
                <a:latin typeface="Montserrat" panose="00000500000000000000" pitchFamily="2" charset="0"/>
              </a:rPr>
              <a:t>Dawn Goosen</a:t>
            </a:r>
          </a:p>
        </p:txBody>
      </p:sp>
      <p:sp>
        <p:nvSpPr>
          <p:cNvPr id="24" name="CuadroTexto 10">
            <a:extLst>
              <a:ext uri="{FF2B5EF4-FFF2-40B4-BE49-F238E27FC236}">
                <a16:creationId xmlns:a16="http://schemas.microsoft.com/office/drawing/2014/main" id="{80367A5F-0F18-17D2-9108-95FDFC5067EB}"/>
              </a:ext>
            </a:extLst>
          </p:cNvPr>
          <p:cNvSpPr txBox="1"/>
          <p:nvPr/>
        </p:nvSpPr>
        <p:spPr>
          <a:xfrm>
            <a:off x="5749571" y="6426431"/>
            <a:ext cx="2299997" cy="372925"/>
          </a:xfrm>
          <a:prstGeom prst="rect">
            <a:avLst/>
          </a:prstGeom>
          <a:noFill/>
        </p:spPr>
        <p:txBody>
          <a:bodyPr wrap="square" lIns="91440" tIns="45720" rIns="91440" bIns="45720" rtlCol="0" anchor="t">
            <a:spAutoFit/>
          </a:bodyPr>
          <a:lstStyle/>
          <a:p>
            <a:pPr algn="ctr"/>
            <a:r>
              <a:rPr lang="es-PE">
                <a:latin typeface="Montserrat"/>
              </a:rPr>
              <a:t>Joseph Sindane</a:t>
            </a:r>
            <a:endParaRPr lang="en-US"/>
          </a:p>
        </p:txBody>
      </p:sp>
      <p:pic>
        <p:nvPicPr>
          <p:cNvPr id="26" name="Picture 25" descr="A person in a white shirt&#10;&#10;Description automatically generated">
            <a:extLst>
              <a:ext uri="{FF2B5EF4-FFF2-40B4-BE49-F238E27FC236}">
                <a16:creationId xmlns:a16="http://schemas.microsoft.com/office/drawing/2014/main" id="{02FB4F3B-3B78-71E2-F007-CCC9E9AAD7A8}"/>
              </a:ext>
            </a:extLst>
          </p:cNvPr>
          <p:cNvPicPr>
            <a:picLocks noChangeAspect="1"/>
          </p:cNvPicPr>
          <p:nvPr/>
        </p:nvPicPr>
        <p:blipFill rotWithShape="1">
          <a:blip r:embed="rId14"/>
          <a:srcRect l="10671" t="-171" r="-10" b="251"/>
          <a:stretch/>
        </p:blipFill>
        <p:spPr>
          <a:xfrm>
            <a:off x="5822870" y="4388361"/>
            <a:ext cx="2107369" cy="2023173"/>
          </a:xfrm>
          <a:prstGeom prst="ellipse">
            <a:avLst/>
          </a:prstGeom>
          <a:ln>
            <a:noFill/>
          </a:ln>
          <a:effectLst>
            <a:outerShdw blurRad="292100" dist="139700" dir="2700000" algn="tl" rotWithShape="0">
              <a:srgbClr val="333333">
                <a:alpha val="65000"/>
              </a:srgbClr>
            </a:outerShdw>
          </a:effectLst>
        </p:spPr>
      </p:pic>
      <p:pic>
        <p:nvPicPr>
          <p:cNvPr id="20" name="Image 19" descr="Une image contenant Visage humain, habits, personne, sourire&#10;&#10;Description générée automatiquement">
            <a:extLst>
              <a:ext uri="{FF2B5EF4-FFF2-40B4-BE49-F238E27FC236}">
                <a16:creationId xmlns:a16="http://schemas.microsoft.com/office/drawing/2014/main" id="{B01267B0-0D29-EC9F-BD3C-929D3D19E166}"/>
              </a:ext>
            </a:extLst>
          </p:cNvPr>
          <p:cNvPicPr>
            <a:picLocks noChangeAspect="1"/>
          </p:cNvPicPr>
          <p:nvPr/>
        </p:nvPicPr>
        <p:blipFill>
          <a:blip r:embed="rId15"/>
          <a:stretch>
            <a:fillRect/>
          </a:stretch>
        </p:blipFill>
        <p:spPr>
          <a:xfrm>
            <a:off x="1175175" y="4349170"/>
            <a:ext cx="2044122" cy="2077866"/>
          </a:xfrm>
          <a:prstGeom prst="rect">
            <a:avLst/>
          </a:prstGeom>
        </p:spPr>
      </p:pic>
      <p:sp>
        <p:nvSpPr>
          <p:cNvPr id="21" name="CuadroTexto 9">
            <a:extLst>
              <a:ext uri="{FF2B5EF4-FFF2-40B4-BE49-F238E27FC236}">
                <a16:creationId xmlns:a16="http://schemas.microsoft.com/office/drawing/2014/main" id="{4DC7B85E-6C29-BCC0-72EE-10611F6C785E}"/>
              </a:ext>
            </a:extLst>
          </p:cNvPr>
          <p:cNvSpPr txBox="1"/>
          <p:nvPr/>
        </p:nvSpPr>
        <p:spPr>
          <a:xfrm>
            <a:off x="699768" y="6409820"/>
            <a:ext cx="2970908" cy="372925"/>
          </a:xfrm>
          <a:prstGeom prst="rect">
            <a:avLst/>
          </a:prstGeom>
          <a:noFill/>
        </p:spPr>
        <p:txBody>
          <a:bodyPr wrap="square" rtlCol="0">
            <a:spAutoFit/>
          </a:bodyPr>
          <a:lstStyle/>
          <a:p>
            <a:pPr algn="ctr"/>
            <a:r>
              <a:rPr lang="es-PE">
                <a:latin typeface="Montserrat" panose="00000500000000000000" pitchFamily="2" charset="0"/>
              </a:rPr>
              <a:t>Johanne Della Rovere</a:t>
            </a:r>
          </a:p>
        </p:txBody>
      </p:sp>
    </p:spTree>
    <p:extLst>
      <p:ext uri="{BB962C8B-B14F-4D97-AF65-F5344CB8AC3E}">
        <p14:creationId xmlns:p14="http://schemas.microsoft.com/office/powerpoint/2010/main" val="186438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6</a:t>
            </a:fld>
            <a:endParaRPr lang="en-GB"/>
          </a:p>
        </p:txBody>
      </p:sp>
      <p:grpSp>
        <p:nvGrpSpPr>
          <p:cNvPr id="13316" name="Group 6"/>
          <p:cNvGrpSpPr>
            <a:grpSpLocks/>
          </p:cNvGrpSpPr>
          <p:nvPr/>
        </p:nvGrpSpPr>
        <p:grpSpPr bwMode="auto">
          <a:xfrm>
            <a:off x="-2113" y="-23796"/>
            <a:ext cx="12194113" cy="1462088"/>
            <a:chOff x="-6"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5"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b="1"/>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6" y="0"/>
              <a:ext cx="659" cy="595"/>
              <a:chOff x="2727" y="1424"/>
              <a:chExt cx="659" cy="595"/>
            </a:xfrm>
          </p:grpSpPr>
          <p:sp>
            <p:nvSpPr>
              <p:cNvPr id="13324" name="Rectangle 6"/>
              <p:cNvSpPr>
                <a:spLocks noChangeArrowheads="1"/>
              </p:cNvSpPr>
              <p:nvPr/>
            </p:nvSpPr>
            <p:spPr bwMode="auto">
              <a:xfrm>
                <a:off x="2727"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b="1"/>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b="1"/>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b="1"/>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6" name="Titre 1">
            <a:extLst>
              <a:ext uri="{FF2B5EF4-FFF2-40B4-BE49-F238E27FC236}">
                <a16:creationId xmlns:a16="http://schemas.microsoft.com/office/drawing/2014/main" id="{6CC98C5C-4C38-EBCC-22AC-CEF7ED593682}"/>
              </a:ext>
            </a:extLst>
          </p:cNvPr>
          <p:cNvSpPr txBox="1">
            <a:spLocks/>
          </p:cNvSpPr>
          <p:nvPr/>
        </p:nvSpPr>
        <p:spPr>
          <a:xfrm>
            <a:off x="3155203" y="593743"/>
            <a:ext cx="5865718" cy="830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a:solidFill>
                  <a:schemeClr val="bg1"/>
                </a:solidFill>
                <a:latin typeface="Poppins" panose="00000500000000000000" pitchFamily="2" charset="0"/>
                <a:cs typeface="Poppins" panose="00000500000000000000" pitchFamily="2" charset="0"/>
              </a:rPr>
              <a:t>AGENDA</a:t>
            </a:r>
            <a:endParaRPr lang="fr-FR" sz="3200" b="1">
              <a:solidFill>
                <a:schemeClr val="bg1"/>
              </a:solidFill>
              <a:latin typeface="Poppins" panose="00000500000000000000" pitchFamily="2" charset="0"/>
              <a:cs typeface="Poppins" panose="00000500000000000000" pitchFamily="2" charset="0"/>
            </a:endParaRPr>
          </a:p>
        </p:txBody>
      </p:sp>
      <p:sp>
        <p:nvSpPr>
          <p:cNvPr id="4" name="Pentagon 3">
            <a:extLst>
              <a:ext uri="{FF2B5EF4-FFF2-40B4-BE49-F238E27FC236}">
                <a16:creationId xmlns:a16="http://schemas.microsoft.com/office/drawing/2014/main" id="{8CF6A47E-2BE2-FE47-BD94-9E0FA71B2D83}"/>
              </a:ext>
            </a:extLst>
          </p:cNvPr>
          <p:cNvSpPr/>
          <p:nvPr/>
        </p:nvSpPr>
        <p:spPr>
          <a:xfrm>
            <a:off x="949022" y="1920875"/>
            <a:ext cx="8648217" cy="1013254"/>
          </a:xfrm>
          <a:prstGeom prst="homePlat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5" name="Pentagon 4">
            <a:extLst>
              <a:ext uri="{FF2B5EF4-FFF2-40B4-BE49-F238E27FC236}">
                <a16:creationId xmlns:a16="http://schemas.microsoft.com/office/drawing/2014/main" id="{42DC11A0-F1A4-384B-87EC-20C31F308EFA}"/>
              </a:ext>
            </a:extLst>
          </p:cNvPr>
          <p:cNvSpPr/>
          <p:nvPr/>
        </p:nvSpPr>
        <p:spPr>
          <a:xfrm>
            <a:off x="949023" y="3063646"/>
            <a:ext cx="8648217" cy="1013254"/>
          </a:xfrm>
          <a:prstGeom prst="homePlate">
            <a:avLst/>
          </a:prstGeom>
          <a:solidFill>
            <a:srgbClr val="0033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 name="Pentagon 5">
            <a:extLst>
              <a:ext uri="{FF2B5EF4-FFF2-40B4-BE49-F238E27FC236}">
                <a16:creationId xmlns:a16="http://schemas.microsoft.com/office/drawing/2014/main" id="{CF286625-E80B-1E43-9608-F8AE83FFC86D}"/>
              </a:ext>
            </a:extLst>
          </p:cNvPr>
          <p:cNvSpPr/>
          <p:nvPr/>
        </p:nvSpPr>
        <p:spPr>
          <a:xfrm>
            <a:off x="949022" y="4194179"/>
            <a:ext cx="8648217" cy="1013254"/>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7" name="Pentagon 6">
            <a:extLst>
              <a:ext uri="{FF2B5EF4-FFF2-40B4-BE49-F238E27FC236}">
                <a16:creationId xmlns:a16="http://schemas.microsoft.com/office/drawing/2014/main" id="{96EE6861-6DA8-5F4B-89A2-9C0E55C353DB}"/>
              </a:ext>
            </a:extLst>
          </p:cNvPr>
          <p:cNvSpPr/>
          <p:nvPr/>
        </p:nvSpPr>
        <p:spPr>
          <a:xfrm>
            <a:off x="949022" y="5339922"/>
            <a:ext cx="8648217" cy="1013254"/>
          </a:xfrm>
          <a:prstGeom prst="homePlat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A342E773-106A-4245-8B5E-D19FB90E55A1}"/>
              </a:ext>
            </a:extLst>
          </p:cNvPr>
          <p:cNvSpPr/>
          <p:nvPr/>
        </p:nvSpPr>
        <p:spPr>
          <a:xfrm>
            <a:off x="1288557" y="2048031"/>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D4259FE4-DD78-1443-9B31-E096EDEEECBF}"/>
              </a:ext>
            </a:extLst>
          </p:cNvPr>
          <p:cNvSpPr/>
          <p:nvPr/>
        </p:nvSpPr>
        <p:spPr>
          <a:xfrm>
            <a:off x="1277289" y="3219393"/>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Oval 16">
            <a:extLst>
              <a:ext uri="{FF2B5EF4-FFF2-40B4-BE49-F238E27FC236}">
                <a16:creationId xmlns:a16="http://schemas.microsoft.com/office/drawing/2014/main" id="{F5D41E4E-9A6E-8143-B4DA-A3FC45165066}"/>
              </a:ext>
            </a:extLst>
          </p:cNvPr>
          <p:cNvSpPr/>
          <p:nvPr/>
        </p:nvSpPr>
        <p:spPr>
          <a:xfrm>
            <a:off x="1286105" y="4341634"/>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Oval 18">
            <a:extLst>
              <a:ext uri="{FF2B5EF4-FFF2-40B4-BE49-F238E27FC236}">
                <a16:creationId xmlns:a16="http://schemas.microsoft.com/office/drawing/2014/main" id="{735901D9-998E-D84B-8CE3-21B8E6F93C44}"/>
              </a:ext>
            </a:extLst>
          </p:cNvPr>
          <p:cNvSpPr/>
          <p:nvPr/>
        </p:nvSpPr>
        <p:spPr>
          <a:xfrm>
            <a:off x="1258101" y="5457201"/>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TextBox 20">
            <a:extLst>
              <a:ext uri="{FF2B5EF4-FFF2-40B4-BE49-F238E27FC236}">
                <a16:creationId xmlns:a16="http://schemas.microsoft.com/office/drawing/2014/main" id="{21472F5B-284D-2F43-8860-00B5AD657B02}"/>
              </a:ext>
            </a:extLst>
          </p:cNvPr>
          <p:cNvSpPr txBox="1"/>
          <p:nvPr/>
        </p:nvSpPr>
        <p:spPr>
          <a:xfrm>
            <a:off x="1483533" y="2130477"/>
            <a:ext cx="328937"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1</a:t>
            </a:r>
          </a:p>
        </p:txBody>
      </p:sp>
      <p:sp>
        <p:nvSpPr>
          <p:cNvPr id="23" name="TextBox 22">
            <a:extLst>
              <a:ext uri="{FF2B5EF4-FFF2-40B4-BE49-F238E27FC236}">
                <a16:creationId xmlns:a16="http://schemas.microsoft.com/office/drawing/2014/main" id="{23BF1F56-DD55-CD45-8658-1676797469BA}"/>
              </a:ext>
            </a:extLst>
          </p:cNvPr>
          <p:cNvSpPr txBox="1"/>
          <p:nvPr/>
        </p:nvSpPr>
        <p:spPr>
          <a:xfrm>
            <a:off x="1428182" y="3301838"/>
            <a:ext cx="417102"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2</a:t>
            </a:r>
          </a:p>
        </p:txBody>
      </p:sp>
      <p:sp>
        <p:nvSpPr>
          <p:cNvPr id="25" name="TextBox 24">
            <a:extLst>
              <a:ext uri="{FF2B5EF4-FFF2-40B4-BE49-F238E27FC236}">
                <a16:creationId xmlns:a16="http://schemas.microsoft.com/office/drawing/2014/main" id="{2470916F-40CD-1A47-B35F-8A4347E9EA85}"/>
              </a:ext>
            </a:extLst>
          </p:cNvPr>
          <p:cNvSpPr txBox="1"/>
          <p:nvPr/>
        </p:nvSpPr>
        <p:spPr>
          <a:xfrm>
            <a:off x="1436997" y="4447230"/>
            <a:ext cx="417102"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3</a:t>
            </a:r>
          </a:p>
        </p:txBody>
      </p:sp>
      <p:sp>
        <p:nvSpPr>
          <p:cNvPr id="27" name="TextBox 26">
            <a:extLst>
              <a:ext uri="{FF2B5EF4-FFF2-40B4-BE49-F238E27FC236}">
                <a16:creationId xmlns:a16="http://schemas.microsoft.com/office/drawing/2014/main" id="{9D6B25F0-FB8E-A242-A933-43B14428C22F}"/>
              </a:ext>
            </a:extLst>
          </p:cNvPr>
          <p:cNvSpPr txBox="1"/>
          <p:nvPr/>
        </p:nvSpPr>
        <p:spPr>
          <a:xfrm>
            <a:off x="1395369" y="5539647"/>
            <a:ext cx="444352"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4</a:t>
            </a:r>
          </a:p>
        </p:txBody>
      </p:sp>
      <p:sp>
        <p:nvSpPr>
          <p:cNvPr id="29" name="TextBox 28">
            <a:extLst>
              <a:ext uri="{FF2B5EF4-FFF2-40B4-BE49-F238E27FC236}">
                <a16:creationId xmlns:a16="http://schemas.microsoft.com/office/drawing/2014/main" id="{69002286-B018-574C-91FE-3340FDB5BE94}"/>
              </a:ext>
            </a:extLst>
          </p:cNvPr>
          <p:cNvSpPr txBox="1"/>
          <p:nvPr/>
        </p:nvSpPr>
        <p:spPr>
          <a:xfrm>
            <a:off x="2076221" y="2216070"/>
            <a:ext cx="2157963" cy="400110"/>
          </a:xfrm>
          <a:prstGeom prst="rect">
            <a:avLst/>
          </a:prstGeom>
          <a:noFill/>
        </p:spPr>
        <p:txBody>
          <a:bodyPr wrap="none" rtlCol="0" anchor="b" anchorCtr="0">
            <a:spAutoFit/>
          </a:bodyPr>
          <a:lstStyle/>
          <a:p>
            <a:pPr algn="r"/>
            <a:r>
              <a:rPr lang="en-US" sz="2000" b="1">
                <a:solidFill>
                  <a:schemeClr val="bg1"/>
                </a:solidFill>
                <a:latin typeface="Poppins" pitchFamily="2" charset="77"/>
                <a:ea typeface="League Spartan" charset="0"/>
                <a:cs typeface="Poppins" pitchFamily="2" charset="77"/>
              </a:rPr>
              <a:t>INTRODUCTION</a:t>
            </a:r>
          </a:p>
        </p:txBody>
      </p:sp>
      <p:sp>
        <p:nvSpPr>
          <p:cNvPr id="30" name="TextBox 29">
            <a:extLst>
              <a:ext uri="{FF2B5EF4-FFF2-40B4-BE49-F238E27FC236}">
                <a16:creationId xmlns:a16="http://schemas.microsoft.com/office/drawing/2014/main" id="{67A12053-6748-9E41-9008-5DD23844F7F3}"/>
              </a:ext>
            </a:extLst>
          </p:cNvPr>
          <p:cNvSpPr txBox="1"/>
          <p:nvPr/>
        </p:nvSpPr>
        <p:spPr>
          <a:xfrm>
            <a:off x="2076220" y="3193016"/>
            <a:ext cx="6165905" cy="707886"/>
          </a:xfrm>
          <a:prstGeom prst="rect">
            <a:avLst/>
          </a:prstGeom>
          <a:noFill/>
        </p:spPr>
        <p:txBody>
          <a:bodyPr wrap="square" rtlCol="0" anchor="b" anchorCtr="0">
            <a:spAutoFit/>
          </a:bodyPr>
          <a:lstStyle/>
          <a:p>
            <a:r>
              <a:rPr lang="en-US" sz="2000" b="1">
                <a:solidFill>
                  <a:schemeClr val="bg1"/>
                </a:solidFill>
                <a:latin typeface="Poppins" pitchFamily="2" charset="77"/>
                <a:ea typeface="League Spartan" charset="0"/>
                <a:cs typeface="Poppins" pitchFamily="2" charset="77"/>
              </a:rPr>
              <a:t>MANAGEMENT OF CHANGE – CONCEPT , TYPES AND HOW TO SUCCEED</a:t>
            </a:r>
          </a:p>
        </p:txBody>
      </p:sp>
      <p:sp>
        <p:nvSpPr>
          <p:cNvPr id="31" name="TextBox 30">
            <a:extLst>
              <a:ext uri="{FF2B5EF4-FFF2-40B4-BE49-F238E27FC236}">
                <a16:creationId xmlns:a16="http://schemas.microsoft.com/office/drawing/2014/main" id="{99FC00CC-43A9-7346-8FC4-5B3A486948DA}"/>
              </a:ext>
            </a:extLst>
          </p:cNvPr>
          <p:cNvSpPr txBox="1"/>
          <p:nvPr/>
        </p:nvSpPr>
        <p:spPr>
          <a:xfrm>
            <a:off x="2099393" y="4521298"/>
            <a:ext cx="3996607" cy="400110"/>
          </a:xfrm>
          <a:prstGeom prst="rect">
            <a:avLst/>
          </a:prstGeom>
          <a:noFill/>
        </p:spPr>
        <p:txBody>
          <a:bodyPr wrap="none" rtlCol="0" anchor="b" anchorCtr="0">
            <a:spAutoFit/>
          </a:bodyPr>
          <a:lstStyle/>
          <a:p>
            <a:pPr algn="r"/>
            <a:r>
              <a:rPr lang="en-US" sz="2000" b="1">
                <a:solidFill>
                  <a:schemeClr val="bg1"/>
                </a:solidFill>
                <a:latin typeface="Poppins" pitchFamily="2" charset="77"/>
                <a:ea typeface="League Spartan" charset="0"/>
                <a:cs typeface="Poppins" pitchFamily="2" charset="77"/>
              </a:rPr>
              <a:t>GROUP ACTIVITY &amp; FEEDBACK</a:t>
            </a:r>
          </a:p>
        </p:txBody>
      </p:sp>
      <p:sp>
        <p:nvSpPr>
          <p:cNvPr id="32" name="TextBox 31">
            <a:extLst>
              <a:ext uri="{FF2B5EF4-FFF2-40B4-BE49-F238E27FC236}">
                <a16:creationId xmlns:a16="http://schemas.microsoft.com/office/drawing/2014/main" id="{394589A3-FAA8-4A40-ABF4-C0C92ADA0D68}"/>
              </a:ext>
            </a:extLst>
          </p:cNvPr>
          <p:cNvSpPr txBox="1"/>
          <p:nvPr/>
        </p:nvSpPr>
        <p:spPr>
          <a:xfrm>
            <a:off x="2114257" y="5616590"/>
            <a:ext cx="3241593" cy="400110"/>
          </a:xfrm>
          <a:prstGeom prst="rect">
            <a:avLst/>
          </a:prstGeom>
          <a:noFill/>
        </p:spPr>
        <p:txBody>
          <a:bodyPr wrap="none" rtlCol="0" anchor="b" anchorCtr="0">
            <a:spAutoFit/>
          </a:bodyPr>
          <a:lstStyle/>
          <a:p>
            <a:pPr algn="r"/>
            <a:r>
              <a:rPr lang="en-US" sz="2000" b="1">
                <a:solidFill>
                  <a:schemeClr val="bg1"/>
                </a:solidFill>
                <a:latin typeface="Poppins" pitchFamily="2" charset="77"/>
                <a:ea typeface="League Spartan" charset="0"/>
                <a:cs typeface="Poppins" pitchFamily="2" charset="77"/>
              </a:rPr>
              <a:t>DISCUSSION &amp; CLOSURE</a:t>
            </a:r>
          </a:p>
        </p:txBody>
      </p:sp>
      <p:sp>
        <p:nvSpPr>
          <p:cNvPr id="37" name="Oval 36">
            <a:extLst>
              <a:ext uri="{FF2B5EF4-FFF2-40B4-BE49-F238E27FC236}">
                <a16:creationId xmlns:a16="http://schemas.microsoft.com/office/drawing/2014/main" id="{AB74349D-AB33-2145-8465-F37CBDFA00AE}"/>
              </a:ext>
            </a:extLst>
          </p:cNvPr>
          <p:cNvSpPr/>
          <p:nvPr/>
        </p:nvSpPr>
        <p:spPr>
          <a:xfrm>
            <a:off x="9940207" y="2306058"/>
            <a:ext cx="242888" cy="24288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Oval 37">
            <a:extLst>
              <a:ext uri="{FF2B5EF4-FFF2-40B4-BE49-F238E27FC236}">
                <a16:creationId xmlns:a16="http://schemas.microsoft.com/office/drawing/2014/main" id="{36FE7085-74ED-4844-A874-1B46DBE1726A}"/>
              </a:ext>
            </a:extLst>
          </p:cNvPr>
          <p:cNvSpPr/>
          <p:nvPr/>
        </p:nvSpPr>
        <p:spPr>
          <a:xfrm>
            <a:off x="9940208" y="3457393"/>
            <a:ext cx="242888" cy="242888"/>
          </a:xfrm>
          <a:prstGeom prst="ellipse">
            <a:avLst/>
          </a:prstGeom>
          <a:solidFill>
            <a:srgbClr val="0033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9" name="Oval 38">
            <a:extLst>
              <a:ext uri="{FF2B5EF4-FFF2-40B4-BE49-F238E27FC236}">
                <a16:creationId xmlns:a16="http://schemas.microsoft.com/office/drawing/2014/main" id="{7D972F97-3D13-B342-B692-BFB0B56972D4}"/>
              </a:ext>
            </a:extLst>
          </p:cNvPr>
          <p:cNvSpPr/>
          <p:nvPr/>
        </p:nvSpPr>
        <p:spPr>
          <a:xfrm>
            <a:off x="9940207" y="4556279"/>
            <a:ext cx="242888" cy="24288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40" name="Oval 39">
            <a:extLst>
              <a:ext uri="{FF2B5EF4-FFF2-40B4-BE49-F238E27FC236}">
                <a16:creationId xmlns:a16="http://schemas.microsoft.com/office/drawing/2014/main" id="{332962CF-8C59-6342-B521-3088C3763E48}"/>
              </a:ext>
            </a:extLst>
          </p:cNvPr>
          <p:cNvSpPr/>
          <p:nvPr/>
        </p:nvSpPr>
        <p:spPr>
          <a:xfrm>
            <a:off x="9940207" y="5725105"/>
            <a:ext cx="242888" cy="24288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41" name="CuadroTexto 40">
            <a:extLst>
              <a:ext uri="{FF2B5EF4-FFF2-40B4-BE49-F238E27FC236}">
                <a16:creationId xmlns:a16="http://schemas.microsoft.com/office/drawing/2014/main" id="{DEFB6FAF-397B-2695-F5A2-6F501DDBCB0C}"/>
              </a:ext>
            </a:extLst>
          </p:cNvPr>
          <p:cNvSpPr txBox="1"/>
          <p:nvPr/>
        </p:nvSpPr>
        <p:spPr>
          <a:xfrm>
            <a:off x="10482264" y="2169010"/>
            <a:ext cx="1100136" cy="400110"/>
          </a:xfrm>
          <a:prstGeom prst="rect">
            <a:avLst/>
          </a:prstGeom>
          <a:noFill/>
        </p:spPr>
        <p:txBody>
          <a:bodyPr wrap="square" rtlCol="0">
            <a:spAutoFit/>
          </a:bodyPr>
          <a:lstStyle/>
          <a:p>
            <a:r>
              <a:rPr lang="es-PE" sz="2000">
                <a:latin typeface="Poppins" panose="00000500000000000000" pitchFamily="2" charset="0"/>
                <a:cs typeface="Poppins" panose="00000500000000000000" pitchFamily="2" charset="0"/>
              </a:rPr>
              <a:t>5 min</a:t>
            </a:r>
          </a:p>
        </p:txBody>
      </p:sp>
      <p:sp>
        <p:nvSpPr>
          <p:cNvPr id="42" name="CuadroTexto 41">
            <a:extLst>
              <a:ext uri="{FF2B5EF4-FFF2-40B4-BE49-F238E27FC236}">
                <a16:creationId xmlns:a16="http://schemas.microsoft.com/office/drawing/2014/main" id="{964F703A-51DA-54EC-6B6E-F56F7B288401}"/>
              </a:ext>
            </a:extLst>
          </p:cNvPr>
          <p:cNvSpPr txBox="1"/>
          <p:nvPr/>
        </p:nvSpPr>
        <p:spPr>
          <a:xfrm>
            <a:off x="10382239" y="3364352"/>
            <a:ext cx="1100136" cy="400110"/>
          </a:xfrm>
          <a:prstGeom prst="rect">
            <a:avLst/>
          </a:prstGeom>
          <a:noFill/>
        </p:spPr>
        <p:txBody>
          <a:bodyPr wrap="square" rtlCol="0">
            <a:spAutoFit/>
          </a:bodyPr>
          <a:lstStyle/>
          <a:p>
            <a:r>
              <a:rPr lang="es-PE" sz="2000">
                <a:latin typeface="Poppins" panose="00000500000000000000" pitchFamily="2" charset="0"/>
                <a:cs typeface="Poppins" panose="00000500000000000000" pitchFamily="2" charset="0"/>
              </a:rPr>
              <a:t>25 min</a:t>
            </a:r>
          </a:p>
        </p:txBody>
      </p:sp>
      <p:sp>
        <p:nvSpPr>
          <p:cNvPr id="43" name="CuadroTexto 42">
            <a:extLst>
              <a:ext uri="{FF2B5EF4-FFF2-40B4-BE49-F238E27FC236}">
                <a16:creationId xmlns:a16="http://schemas.microsoft.com/office/drawing/2014/main" id="{2487EFF6-A620-DCD9-781D-16BB16355042}"/>
              </a:ext>
            </a:extLst>
          </p:cNvPr>
          <p:cNvSpPr txBox="1"/>
          <p:nvPr/>
        </p:nvSpPr>
        <p:spPr>
          <a:xfrm>
            <a:off x="10345109" y="4474389"/>
            <a:ext cx="1100136" cy="400110"/>
          </a:xfrm>
          <a:prstGeom prst="rect">
            <a:avLst/>
          </a:prstGeom>
          <a:noFill/>
        </p:spPr>
        <p:txBody>
          <a:bodyPr wrap="square" rtlCol="0">
            <a:spAutoFit/>
          </a:bodyPr>
          <a:lstStyle/>
          <a:p>
            <a:r>
              <a:rPr lang="es-PE" sz="2000">
                <a:latin typeface="Poppins" panose="00000500000000000000" pitchFamily="2" charset="0"/>
                <a:cs typeface="Poppins" panose="00000500000000000000" pitchFamily="2" charset="0"/>
              </a:rPr>
              <a:t>60 min</a:t>
            </a:r>
          </a:p>
        </p:txBody>
      </p:sp>
      <p:sp>
        <p:nvSpPr>
          <p:cNvPr id="44" name="CuadroTexto 43">
            <a:extLst>
              <a:ext uri="{FF2B5EF4-FFF2-40B4-BE49-F238E27FC236}">
                <a16:creationId xmlns:a16="http://schemas.microsoft.com/office/drawing/2014/main" id="{0498C035-804F-9486-9128-2EE7D7C45A9F}"/>
              </a:ext>
            </a:extLst>
          </p:cNvPr>
          <p:cNvSpPr txBox="1"/>
          <p:nvPr/>
        </p:nvSpPr>
        <p:spPr>
          <a:xfrm>
            <a:off x="10345109" y="5655219"/>
            <a:ext cx="1100136" cy="400110"/>
          </a:xfrm>
          <a:prstGeom prst="rect">
            <a:avLst/>
          </a:prstGeom>
          <a:noFill/>
        </p:spPr>
        <p:txBody>
          <a:bodyPr wrap="square" rtlCol="0">
            <a:spAutoFit/>
          </a:bodyPr>
          <a:lstStyle/>
          <a:p>
            <a:r>
              <a:rPr lang="es-PE" sz="2000">
                <a:latin typeface="Poppins" panose="00000500000000000000" pitchFamily="2" charset="0"/>
                <a:cs typeface="Poppins" panose="00000500000000000000" pitchFamily="2" charset="0"/>
              </a:rPr>
              <a:t>20 min</a:t>
            </a:r>
          </a:p>
        </p:txBody>
      </p:sp>
    </p:spTree>
    <p:extLst>
      <p:ext uri="{BB962C8B-B14F-4D97-AF65-F5344CB8AC3E}">
        <p14:creationId xmlns:p14="http://schemas.microsoft.com/office/powerpoint/2010/main" val="394721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C923-2C73-BBCB-9C91-FFB2BBF457FC}"/>
              </a:ext>
            </a:extLst>
          </p:cNvPr>
          <p:cNvSpPr>
            <a:spLocks noGrp="1"/>
          </p:cNvSpPr>
          <p:nvPr>
            <p:ph type="title"/>
          </p:nvPr>
        </p:nvSpPr>
        <p:spPr>
          <a:xfrm>
            <a:off x="1478784" y="5021782"/>
            <a:ext cx="10363200" cy="1362075"/>
          </a:xfrm>
        </p:spPr>
        <p:txBody>
          <a:bodyPr vert="horz" lIns="91440" tIns="45720" rIns="91440" bIns="45720" rtlCol="0" anchor="ctr">
            <a:normAutofit/>
          </a:bodyPr>
          <a:lstStyle/>
          <a:p>
            <a:r>
              <a:rPr lang="es-PE">
                <a:solidFill>
                  <a:schemeClr val="bg1"/>
                </a:solidFill>
                <a:latin typeface="Poppins" panose="00000500000000000000" pitchFamily="2" charset="0"/>
                <a:cs typeface="Poppins" panose="00000500000000000000" pitchFamily="2" charset="0"/>
              </a:rPr>
              <a:t>Management </a:t>
            </a:r>
            <a:r>
              <a:rPr lang="es-PE" err="1">
                <a:solidFill>
                  <a:schemeClr val="bg1"/>
                </a:solidFill>
                <a:latin typeface="Poppins" panose="00000500000000000000" pitchFamily="2" charset="0"/>
                <a:cs typeface="Poppins" panose="00000500000000000000" pitchFamily="2" charset="0"/>
              </a:rPr>
              <a:t>of</a:t>
            </a:r>
            <a:r>
              <a:rPr lang="es-PE">
                <a:solidFill>
                  <a:schemeClr val="bg1"/>
                </a:solidFill>
                <a:latin typeface="Poppins" panose="00000500000000000000" pitchFamily="2" charset="0"/>
                <a:cs typeface="Poppins" panose="00000500000000000000" pitchFamily="2" charset="0"/>
              </a:rPr>
              <a:t> </a:t>
            </a:r>
            <a:r>
              <a:rPr lang="es-PE" err="1">
                <a:solidFill>
                  <a:schemeClr val="bg1"/>
                </a:solidFill>
                <a:latin typeface="Poppins" panose="00000500000000000000" pitchFamily="2" charset="0"/>
                <a:cs typeface="Poppins" panose="00000500000000000000" pitchFamily="2" charset="0"/>
              </a:rPr>
              <a:t>change</a:t>
            </a:r>
            <a:endParaRPr lang="es-PE">
              <a:solidFill>
                <a:schemeClr val="bg1"/>
              </a:solidFill>
              <a:latin typeface="Poppins" panose="00000500000000000000" pitchFamily="2" charset="0"/>
              <a:cs typeface="Poppins" panose="00000500000000000000" pitchFamily="2" charset="0"/>
            </a:endParaRPr>
          </a:p>
        </p:txBody>
      </p:sp>
      <p:sp>
        <p:nvSpPr>
          <p:cNvPr id="5" name="Marcador de número de diapositiva 4">
            <a:extLst>
              <a:ext uri="{FF2B5EF4-FFF2-40B4-BE49-F238E27FC236}">
                <a16:creationId xmlns:a16="http://schemas.microsoft.com/office/drawing/2014/main" id="{B2F40EC0-3A7D-C48B-2E9C-921CE13B18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5B4FD-962B-4673-8212-A302205092A9}"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11">
            <a:extLst>
              <a:ext uri="{FF2B5EF4-FFF2-40B4-BE49-F238E27FC236}">
                <a16:creationId xmlns:a16="http://schemas.microsoft.com/office/drawing/2014/main" id="{4BEE9B1D-B15E-46DA-EF1F-7FA10386444F}"/>
              </a:ext>
            </a:extLst>
          </p:cNvPr>
          <p:cNvSpPr/>
          <p:nvPr/>
        </p:nvSpPr>
        <p:spPr>
          <a:xfrm>
            <a:off x="665128" y="5343376"/>
            <a:ext cx="718888" cy="7188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20">
            <a:extLst>
              <a:ext uri="{FF2B5EF4-FFF2-40B4-BE49-F238E27FC236}">
                <a16:creationId xmlns:a16="http://schemas.microsoft.com/office/drawing/2014/main" id="{73F712DA-E39D-27B9-B8D4-B6E0E9A27885}"/>
              </a:ext>
            </a:extLst>
          </p:cNvPr>
          <p:cNvSpPr txBox="1"/>
          <p:nvPr/>
        </p:nvSpPr>
        <p:spPr>
          <a:xfrm>
            <a:off x="822434" y="5425822"/>
            <a:ext cx="404278" cy="553998"/>
          </a:xfrm>
          <a:prstGeom prst="rect">
            <a:avLst/>
          </a:prstGeom>
          <a:noFill/>
        </p:spPr>
        <p:txBody>
          <a:bodyPr wrap="none" rtlCol="0" anchor="ctr" anchorCtr="0">
            <a:spAutoFit/>
          </a:bodyPr>
          <a:lstStyle/>
          <a:p>
            <a:pPr algn="ctr"/>
            <a:r>
              <a:rPr lang="en-US" sz="3000" b="1">
                <a:solidFill>
                  <a:srgbClr val="003399"/>
                </a:solidFill>
                <a:latin typeface="Poppins" pitchFamily="2" charset="77"/>
                <a:ea typeface="League Spartan" charset="0"/>
                <a:cs typeface="Poppins" pitchFamily="2" charset="77"/>
              </a:rPr>
              <a:t>2</a:t>
            </a:r>
          </a:p>
        </p:txBody>
      </p:sp>
      <p:sp>
        <p:nvSpPr>
          <p:cNvPr id="9" name="Chevron 1">
            <a:extLst>
              <a:ext uri="{FF2B5EF4-FFF2-40B4-BE49-F238E27FC236}">
                <a16:creationId xmlns:a16="http://schemas.microsoft.com/office/drawing/2014/main" id="{AA9ABAD9-0209-0941-A501-739ADC6FC195}"/>
              </a:ext>
            </a:extLst>
          </p:cNvPr>
          <p:cNvSpPr/>
          <p:nvPr/>
        </p:nvSpPr>
        <p:spPr>
          <a:xfrm>
            <a:off x="1510551" y="3112211"/>
            <a:ext cx="3511664" cy="1830252"/>
          </a:xfrm>
          <a:prstGeom prst="chevron">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0" name="TextBox 2">
            <a:extLst>
              <a:ext uri="{FF2B5EF4-FFF2-40B4-BE49-F238E27FC236}">
                <a16:creationId xmlns:a16="http://schemas.microsoft.com/office/drawing/2014/main" id="{221C6581-F682-C84C-9D6F-F4E12C41233F}"/>
              </a:ext>
            </a:extLst>
          </p:cNvPr>
          <p:cNvSpPr txBox="1"/>
          <p:nvPr/>
        </p:nvSpPr>
        <p:spPr>
          <a:xfrm>
            <a:off x="2456496" y="3476391"/>
            <a:ext cx="1972552" cy="1015663"/>
          </a:xfrm>
          <a:prstGeom prst="rect">
            <a:avLst/>
          </a:prstGeom>
          <a:noFill/>
        </p:spPr>
        <p:txBody>
          <a:bodyPr wrap="square" rtlCol="0" anchor="ctr">
            <a:spAutoFit/>
          </a:bodyPr>
          <a:lstStyle/>
          <a:p>
            <a:pPr algn="ctr" defTabSz="905256">
              <a:spcAft>
                <a:spcPts val="600"/>
              </a:spcAft>
            </a:pPr>
            <a:r>
              <a:rPr lang="en-US" sz="2000" b="1">
                <a:solidFill>
                  <a:prstClr val="white"/>
                </a:solidFill>
                <a:latin typeface="Poppins" pitchFamily="2" charset="77"/>
                <a:cs typeface="Poppins" pitchFamily="2" charset="77"/>
              </a:rPr>
              <a:t>What do we mean by change?</a:t>
            </a:r>
            <a:endParaRPr lang="en-US" sz="2000" b="1">
              <a:solidFill>
                <a:prstClr val="white"/>
              </a:solidFill>
              <a:latin typeface="Poppins" pitchFamily="2" charset="77"/>
              <a:ea typeface="League Spartan" charset="0"/>
              <a:cs typeface="Poppins" pitchFamily="2" charset="77"/>
            </a:endParaRPr>
          </a:p>
        </p:txBody>
      </p:sp>
      <p:sp>
        <p:nvSpPr>
          <p:cNvPr id="11" name="Chevron 5">
            <a:extLst>
              <a:ext uri="{FF2B5EF4-FFF2-40B4-BE49-F238E27FC236}">
                <a16:creationId xmlns:a16="http://schemas.microsoft.com/office/drawing/2014/main" id="{C053377A-65D8-914E-B3F5-6F2E43D25CD3}"/>
              </a:ext>
            </a:extLst>
          </p:cNvPr>
          <p:cNvSpPr/>
          <p:nvPr/>
        </p:nvSpPr>
        <p:spPr>
          <a:xfrm>
            <a:off x="4395829" y="3129975"/>
            <a:ext cx="3511662" cy="183025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3" name="Chevron 8">
            <a:extLst>
              <a:ext uri="{FF2B5EF4-FFF2-40B4-BE49-F238E27FC236}">
                <a16:creationId xmlns:a16="http://schemas.microsoft.com/office/drawing/2014/main" id="{FFDF1DBE-D5AC-1A47-9E58-1CDDBDF570BE}"/>
              </a:ext>
            </a:extLst>
          </p:cNvPr>
          <p:cNvSpPr/>
          <p:nvPr/>
        </p:nvSpPr>
        <p:spPr>
          <a:xfrm>
            <a:off x="7242037" y="3116911"/>
            <a:ext cx="3511662" cy="1830251"/>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latin typeface="Lato Light" panose="020F0502020204030203" pitchFamily="34" charset="0"/>
            </a:endParaRPr>
          </a:p>
        </p:txBody>
      </p:sp>
      <p:sp>
        <p:nvSpPr>
          <p:cNvPr id="14" name="TextBox 9">
            <a:extLst>
              <a:ext uri="{FF2B5EF4-FFF2-40B4-BE49-F238E27FC236}">
                <a16:creationId xmlns:a16="http://schemas.microsoft.com/office/drawing/2014/main" id="{39268901-49C8-0B4A-8E04-2718EE3378B8}"/>
              </a:ext>
            </a:extLst>
          </p:cNvPr>
          <p:cNvSpPr txBox="1"/>
          <p:nvPr/>
        </p:nvSpPr>
        <p:spPr>
          <a:xfrm>
            <a:off x="8148912" y="3327512"/>
            <a:ext cx="2138904" cy="1323439"/>
          </a:xfrm>
          <a:prstGeom prst="rect">
            <a:avLst/>
          </a:prstGeom>
          <a:noFill/>
        </p:spPr>
        <p:txBody>
          <a:bodyPr wrap="square" rtlCol="0" anchor="ctr">
            <a:spAutoFit/>
          </a:bodyPr>
          <a:lstStyle/>
          <a:p>
            <a:pPr algn="ctr" defTabSz="905256">
              <a:spcAft>
                <a:spcPts val="600"/>
              </a:spcAft>
            </a:pPr>
            <a:r>
              <a:rPr lang="en-US" sz="2000" b="1">
                <a:solidFill>
                  <a:prstClr val="white"/>
                </a:solidFill>
                <a:latin typeface="Poppins" pitchFamily="2" charset="77"/>
                <a:cs typeface="Poppins" pitchFamily="2" charset="77"/>
              </a:rPr>
              <a:t>How do we succeed at Management of Change?</a:t>
            </a:r>
            <a:endParaRPr lang="en-US" sz="2000" b="1">
              <a:solidFill>
                <a:prstClr val="white"/>
              </a:solidFill>
              <a:latin typeface="Poppins" pitchFamily="2" charset="77"/>
              <a:ea typeface="League Spartan" charset="0"/>
              <a:cs typeface="Poppins" pitchFamily="2" charset="77"/>
            </a:endParaRPr>
          </a:p>
        </p:txBody>
      </p:sp>
      <p:sp>
        <p:nvSpPr>
          <p:cNvPr id="16" name="CuadroTexto 15">
            <a:extLst>
              <a:ext uri="{FF2B5EF4-FFF2-40B4-BE49-F238E27FC236}">
                <a16:creationId xmlns:a16="http://schemas.microsoft.com/office/drawing/2014/main" id="{984B6759-0B35-15B7-808E-8F27953C5AC2}"/>
              </a:ext>
            </a:extLst>
          </p:cNvPr>
          <p:cNvSpPr txBox="1"/>
          <p:nvPr/>
        </p:nvSpPr>
        <p:spPr>
          <a:xfrm>
            <a:off x="5302704" y="3341130"/>
            <a:ext cx="2138904" cy="1323439"/>
          </a:xfrm>
          <a:prstGeom prst="rect">
            <a:avLst/>
          </a:prstGeom>
          <a:noFill/>
        </p:spPr>
        <p:txBody>
          <a:bodyPr wrap="square">
            <a:spAutoFit/>
          </a:bodyPr>
          <a:lstStyle/>
          <a:p>
            <a:pPr algn="ctr" defTabSz="905256">
              <a:spcAft>
                <a:spcPts val="600"/>
              </a:spcAft>
            </a:pPr>
            <a:r>
              <a:rPr lang="en-US" sz="2000" b="1">
                <a:solidFill>
                  <a:prstClr val="white"/>
                </a:solidFill>
                <a:latin typeface="Poppins" pitchFamily="2" charset="77"/>
                <a:cs typeface="Poppins" pitchFamily="2" charset="77"/>
              </a:rPr>
              <a:t>Why is Management of Change important?</a:t>
            </a:r>
            <a:endParaRPr lang="en-US" sz="2000" b="1">
              <a:solidFill>
                <a:prstClr val="white"/>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6714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8</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5" r:link="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MANAGEMENT OF CHANGE</a:t>
            </a:r>
          </a:p>
        </p:txBody>
      </p:sp>
      <p:sp>
        <p:nvSpPr>
          <p:cNvPr id="8" name="CuadroTexto 7">
            <a:extLst>
              <a:ext uri="{FF2B5EF4-FFF2-40B4-BE49-F238E27FC236}">
                <a16:creationId xmlns:a16="http://schemas.microsoft.com/office/drawing/2014/main" id="{5A168D06-42E7-49E6-BB36-038C57BEE3CD}"/>
              </a:ext>
            </a:extLst>
          </p:cNvPr>
          <p:cNvSpPr txBox="1"/>
          <p:nvPr/>
        </p:nvSpPr>
        <p:spPr>
          <a:xfrm>
            <a:off x="5534238" y="3599203"/>
            <a:ext cx="6718126" cy="3337709"/>
          </a:xfrm>
          <a:prstGeom prst="rect">
            <a:avLst/>
          </a:prstGeom>
          <a:noFill/>
        </p:spPr>
        <p:txBody>
          <a:bodyPr wrap="square" lIns="91440" tIns="45720" rIns="91440" bIns="45720" numCol="2" anchor="t">
            <a:spAutoFit/>
          </a:bodyPr>
          <a:lstStyle>
            <a:defPPr>
              <a:defRPr lang="en-US"/>
            </a:defPPr>
            <a:lvl1pPr algn="just" defTabSz="792510">
              <a:lnSpc>
                <a:spcPct val="110000"/>
              </a:lnSpc>
              <a:spcAft>
                <a:spcPts val="642"/>
              </a:spcAft>
              <a:defRPr>
                <a:solidFill>
                  <a:prstClr val="black"/>
                </a:solidFill>
                <a:latin typeface="Montserrat" panose="00000500000000000000" pitchFamily="2" charset="0"/>
              </a:defRPr>
            </a:lvl1pPr>
          </a:lstStyle>
          <a:p>
            <a:pPr marL="285750" indent="-285750">
              <a:buFont typeface="Wingdings" panose="05000000000000000000" pitchFamily="2" charset="2"/>
              <a:buChar char="§"/>
            </a:pPr>
            <a:r>
              <a:rPr lang="en-CA" sz="1400"/>
              <a:t>Equipment</a:t>
            </a:r>
          </a:p>
          <a:p>
            <a:pPr marL="285750" indent="-285750">
              <a:buFont typeface="Wingdings" panose="05000000000000000000" pitchFamily="2" charset="2"/>
              <a:buChar char="§"/>
            </a:pPr>
            <a:r>
              <a:rPr lang="en-CA" sz="1400">
                <a:solidFill>
                  <a:prstClr val="black"/>
                </a:solidFill>
                <a:latin typeface="Montserrat" panose="00000500000000000000" pitchFamily="2" charset="0"/>
              </a:rPr>
              <a:t>Design / Drawings</a:t>
            </a:r>
          </a:p>
          <a:p>
            <a:pPr marL="285750" indent="-285750">
              <a:buFont typeface="Wingdings" panose="05000000000000000000" pitchFamily="2" charset="2"/>
              <a:buChar char="§"/>
            </a:pPr>
            <a:r>
              <a:rPr lang="en-CA" sz="1400">
                <a:solidFill>
                  <a:prstClr val="black"/>
                </a:solidFill>
                <a:latin typeface="Montserrat" panose="00000500000000000000" pitchFamily="2" charset="0"/>
              </a:rPr>
              <a:t>Infrastructure</a:t>
            </a:r>
            <a:endParaRPr lang="en-CA" sz="1400"/>
          </a:p>
          <a:p>
            <a:pPr marL="285750" indent="-285750">
              <a:buFont typeface="Wingdings" panose="05000000000000000000" pitchFamily="2" charset="2"/>
              <a:buChar char="§"/>
            </a:pPr>
            <a:r>
              <a:rPr lang="en-CA" sz="1400">
                <a:solidFill>
                  <a:prstClr val="black"/>
                </a:solidFill>
                <a:latin typeface="Montserrat" panose="00000500000000000000" pitchFamily="2" charset="0"/>
              </a:rPr>
              <a:t>Operational / Process</a:t>
            </a:r>
          </a:p>
          <a:p>
            <a:pPr marL="285750" indent="-285750">
              <a:buFont typeface="Wingdings" panose="05000000000000000000" pitchFamily="2" charset="2"/>
              <a:buChar char="§"/>
            </a:pPr>
            <a:r>
              <a:rPr lang="en-CA" sz="1400">
                <a:solidFill>
                  <a:prstClr val="black"/>
                </a:solidFill>
                <a:latin typeface="Montserrat" panose="00000500000000000000" pitchFamily="2" charset="0"/>
              </a:rPr>
              <a:t>Procedures / Standards</a:t>
            </a:r>
          </a:p>
          <a:p>
            <a:pPr marL="285750" indent="-285750">
              <a:buFont typeface="Wingdings" panose="05000000000000000000" pitchFamily="2" charset="2"/>
              <a:buChar char="§"/>
            </a:pPr>
            <a:endParaRPr lang="en-CA" sz="1400"/>
          </a:p>
          <a:p>
            <a:pPr marL="285750" indent="-285750">
              <a:buFont typeface="Wingdings" panose="05000000000000000000" pitchFamily="2" charset="2"/>
              <a:buChar char="§"/>
            </a:pPr>
            <a:endParaRPr lang="en-CA" sz="1400"/>
          </a:p>
          <a:p>
            <a:pPr marL="285750" indent="-285750">
              <a:buFont typeface="Wingdings" panose="05000000000000000000" pitchFamily="2" charset="2"/>
              <a:buChar char="§"/>
            </a:pPr>
            <a:endParaRPr lang="en-CA" sz="1400">
              <a:solidFill>
                <a:prstClr val="black"/>
              </a:solidFill>
              <a:latin typeface="Montserrat" panose="00000500000000000000" pitchFamily="2" charset="0"/>
            </a:endParaRPr>
          </a:p>
          <a:p>
            <a:pPr marL="285750" indent="-285750">
              <a:buFont typeface="Wingdings" panose="05000000000000000000" pitchFamily="2" charset="2"/>
              <a:buChar char="§"/>
            </a:pPr>
            <a:endParaRPr lang="en-CA" sz="1400">
              <a:latin typeface="Montserrat" panose="00000500000000000000" pitchFamily="2" charset="0"/>
            </a:endParaRPr>
          </a:p>
          <a:p>
            <a:pPr marL="285750" indent="-285750">
              <a:buFont typeface="Wingdings" panose="05000000000000000000" pitchFamily="2" charset="2"/>
              <a:buChar char="§"/>
            </a:pPr>
            <a:endParaRPr lang="en-CA" sz="1400"/>
          </a:p>
          <a:p>
            <a:pPr marL="285750" indent="-285750">
              <a:buFont typeface="Wingdings" panose="05000000000000000000" pitchFamily="2" charset="2"/>
              <a:buChar char="§"/>
            </a:pPr>
            <a:r>
              <a:rPr lang="en-CA" sz="1400"/>
              <a:t>Organisational / People</a:t>
            </a:r>
          </a:p>
          <a:p>
            <a:pPr marL="285750" indent="-285750">
              <a:buFont typeface="Wingdings" panose="05000000000000000000" pitchFamily="2" charset="2"/>
              <a:buChar char="§"/>
            </a:pPr>
            <a:r>
              <a:rPr lang="en-CA" sz="1400">
                <a:solidFill>
                  <a:prstClr val="black"/>
                </a:solidFill>
                <a:latin typeface="Montserrat" panose="00000500000000000000" pitchFamily="2" charset="0"/>
              </a:rPr>
              <a:t>Raw Materials / Suppliers</a:t>
            </a:r>
          </a:p>
          <a:p>
            <a:pPr marL="285750" indent="-285750">
              <a:buFont typeface="Wingdings" panose="05000000000000000000" pitchFamily="2" charset="2"/>
              <a:buChar char="§"/>
            </a:pPr>
            <a:r>
              <a:rPr lang="en-CA" sz="1400">
                <a:solidFill>
                  <a:prstClr val="black"/>
                </a:solidFill>
                <a:latin typeface="Montserrat" panose="00000500000000000000" pitchFamily="2" charset="0"/>
              </a:rPr>
              <a:t>Product</a:t>
            </a:r>
            <a:endParaRPr lang="en-CA" sz="1400"/>
          </a:p>
          <a:p>
            <a:pPr marL="285750" indent="-285750">
              <a:buFont typeface="Wingdings" panose="05000000000000000000" pitchFamily="2" charset="2"/>
              <a:buChar char="§"/>
            </a:pPr>
            <a:r>
              <a:rPr lang="en-CA" sz="1400">
                <a:solidFill>
                  <a:prstClr val="black"/>
                </a:solidFill>
                <a:latin typeface="Montserrat" panose="00000500000000000000" pitchFamily="2" charset="0"/>
              </a:rPr>
              <a:t>Software</a:t>
            </a:r>
            <a:endParaRPr lang="en-CA" sz="1400"/>
          </a:p>
          <a:p>
            <a:pPr marL="285750" indent="-285750">
              <a:buFont typeface="Wingdings" panose="05000000000000000000" pitchFamily="2" charset="2"/>
              <a:buChar char="§"/>
            </a:pPr>
            <a:r>
              <a:rPr lang="en-CA" sz="1400">
                <a:solidFill>
                  <a:prstClr val="black"/>
                </a:solidFill>
                <a:latin typeface="Montserrat" panose="00000500000000000000" pitchFamily="2" charset="0"/>
              </a:rPr>
              <a:t>Contractors</a:t>
            </a:r>
            <a:endParaRPr lang="es-PE" sz="1400">
              <a:solidFill>
                <a:prstClr val="black"/>
              </a:solidFill>
              <a:latin typeface="Montserrat" panose="00000500000000000000" pitchFamily="2" charset="0"/>
            </a:endParaRPr>
          </a:p>
        </p:txBody>
      </p:sp>
      <p:sp>
        <p:nvSpPr>
          <p:cNvPr id="14" name="CuadroTexto 13">
            <a:extLst>
              <a:ext uri="{FF2B5EF4-FFF2-40B4-BE49-F238E27FC236}">
                <a16:creationId xmlns:a16="http://schemas.microsoft.com/office/drawing/2014/main" id="{3D57E8FD-A23E-ACDF-F0B1-B07D30348F06}"/>
              </a:ext>
            </a:extLst>
          </p:cNvPr>
          <p:cNvSpPr txBox="1"/>
          <p:nvPr/>
        </p:nvSpPr>
        <p:spPr>
          <a:xfrm>
            <a:off x="5581798" y="5267867"/>
            <a:ext cx="6301273" cy="1158651"/>
          </a:xfrm>
          <a:prstGeom prst="rect">
            <a:avLst/>
          </a:prstGeom>
          <a:noFill/>
        </p:spPr>
        <p:txBody>
          <a:bodyPr wrap="square">
            <a:spAutoFit/>
          </a:bodyPr>
          <a:lstStyle/>
          <a:p>
            <a:pPr algn="just" defTabSz="792510">
              <a:lnSpc>
                <a:spcPct val="110000"/>
              </a:lnSpc>
              <a:spcAft>
                <a:spcPts val="642"/>
              </a:spcAft>
            </a:pPr>
            <a:r>
              <a:rPr lang="en-CA" sz="1600">
                <a:solidFill>
                  <a:prstClr val="black"/>
                </a:solidFill>
                <a:latin typeface="Montserrat" panose="00000500000000000000" pitchFamily="2" charset="0"/>
              </a:rPr>
              <a:t>Excluding the </a:t>
            </a:r>
            <a:r>
              <a:rPr lang="en-CA" sz="1600" b="1">
                <a:solidFill>
                  <a:schemeClr val="accent3"/>
                </a:solidFill>
                <a:latin typeface="Montserrat" panose="00000500000000000000" pitchFamily="2" charset="0"/>
              </a:rPr>
              <a:t>replacement</a:t>
            </a:r>
            <a:r>
              <a:rPr lang="en-CA" sz="1600">
                <a:solidFill>
                  <a:srgbClr val="003399"/>
                </a:solidFill>
                <a:latin typeface="Montserrat" panose="00000500000000000000" pitchFamily="2" charset="0"/>
              </a:rPr>
              <a:t> </a:t>
            </a:r>
            <a:r>
              <a:rPr lang="en-CA" sz="1600">
                <a:solidFill>
                  <a:prstClr val="black"/>
                </a:solidFill>
                <a:latin typeface="Montserrat" panose="00000500000000000000" pitchFamily="2" charset="0"/>
              </a:rPr>
              <a:t>of a plant hardware component which, in the professional judgement of a qualified engineer, is of an identical or equivalent specification to that which has been removed.</a:t>
            </a:r>
          </a:p>
        </p:txBody>
      </p:sp>
      <p:sp>
        <p:nvSpPr>
          <p:cNvPr id="16" name="CuadroTexto 15">
            <a:extLst>
              <a:ext uri="{FF2B5EF4-FFF2-40B4-BE49-F238E27FC236}">
                <a16:creationId xmlns:a16="http://schemas.microsoft.com/office/drawing/2014/main" id="{5BF2BB7A-A977-1431-84F6-C3C448ACDFCE}"/>
              </a:ext>
            </a:extLst>
          </p:cNvPr>
          <p:cNvSpPr txBox="1"/>
          <p:nvPr/>
        </p:nvSpPr>
        <p:spPr>
          <a:xfrm>
            <a:off x="5538971" y="3162411"/>
            <a:ext cx="6396620" cy="338554"/>
          </a:xfrm>
          <a:prstGeom prst="rect">
            <a:avLst/>
          </a:prstGeom>
          <a:noFill/>
        </p:spPr>
        <p:txBody>
          <a:bodyPr wrap="square">
            <a:spAutoFit/>
          </a:bodyPr>
          <a:lstStyle/>
          <a:p>
            <a:r>
              <a:rPr lang="en-CA" sz="1600">
                <a:solidFill>
                  <a:prstClr val="black"/>
                </a:solidFill>
                <a:latin typeface="Montserrat" panose="00000500000000000000" pitchFamily="2" charset="0"/>
              </a:rPr>
              <a:t>Changes may be </a:t>
            </a:r>
            <a:r>
              <a:rPr lang="en-CA" sz="1600" b="1">
                <a:solidFill>
                  <a:srgbClr val="003399"/>
                </a:solidFill>
                <a:latin typeface="Montserrat" panose="00000500000000000000" pitchFamily="2" charset="0"/>
              </a:rPr>
              <a:t>permanent </a:t>
            </a:r>
            <a:r>
              <a:rPr lang="en-CA" sz="1600">
                <a:solidFill>
                  <a:prstClr val="black"/>
                </a:solidFill>
                <a:latin typeface="Montserrat" panose="00000500000000000000" pitchFamily="2" charset="0"/>
              </a:rPr>
              <a:t>or </a:t>
            </a:r>
            <a:r>
              <a:rPr lang="en-CA" sz="1600" b="1">
                <a:solidFill>
                  <a:srgbClr val="003399"/>
                </a:solidFill>
                <a:latin typeface="Montserrat" panose="00000500000000000000" pitchFamily="2" charset="0"/>
              </a:rPr>
              <a:t>temporary </a:t>
            </a:r>
            <a:r>
              <a:rPr lang="en-CA" sz="1600">
                <a:latin typeface="Montserrat" panose="00000500000000000000" pitchFamily="2" charset="0"/>
              </a:rPr>
              <a:t>and related to:</a:t>
            </a:r>
            <a:endParaRPr lang="es-PE" sz="1600">
              <a:latin typeface="Montserrat" panose="00000500000000000000" pitchFamily="2" charset="0"/>
            </a:endParaRPr>
          </a:p>
        </p:txBody>
      </p:sp>
      <p:sp>
        <p:nvSpPr>
          <p:cNvPr id="19" name="Rectángulo 18">
            <a:extLst>
              <a:ext uri="{FF2B5EF4-FFF2-40B4-BE49-F238E27FC236}">
                <a16:creationId xmlns:a16="http://schemas.microsoft.com/office/drawing/2014/main" id="{09D89841-3749-170C-F23F-2B41D5BEF828}"/>
              </a:ext>
            </a:extLst>
          </p:cNvPr>
          <p:cNvSpPr/>
          <p:nvPr/>
        </p:nvSpPr>
        <p:spPr>
          <a:xfrm>
            <a:off x="5533820" y="1714029"/>
            <a:ext cx="6324784" cy="125511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600">
                <a:solidFill>
                  <a:prstClr val="black"/>
                </a:solidFill>
                <a:latin typeface="Montserrat"/>
              </a:rPr>
              <a:t>A change is defined as </a:t>
            </a:r>
            <a:r>
              <a:rPr lang="en-CA" sz="1600" b="1">
                <a:solidFill>
                  <a:srgbClr val="003399"/>
                </a:solidFill>
                <a:latin typeface="Montserrat"/>
              </a:rPr>
              <a:t>any alteration</a:t>
            </a:r>
            <a:r>
              <a:rPr lang="en-CA" sz="1600">
                <a:solidFill>
                  <a:prstClr val="black"/>
                </a:solidFill>
                <a:latin typeface="Montserrat"/>
              </a:rPr>
              <a:t> that can </a:t>
            </a:r>
            <a:r>
              <a:rPr lang="en-CA" sz="1600" b="1">
                <a:solidFill>
                  <a:srgbClr val="003399"/>
                </a:solidFill>
                <a:latin typeface="Montserrat"/>
              </a:rPr>
              <a:t>result in deviation </a:t>
            </a:r>
            <a:r>
              <a:rPr lang="en-CA" sz="1600">
                <a:solidFill>
                  <a:prstClr val="black"/>
                </a:solidFill>
                <a:latin typeface="Montserrat"/>
              </a:rPr>
              <a:t>to any part of plant &amp; equipment , process, methods/ procedures, specifications, transport routings, waste/ emissions (not an inclusive list) </a:t>
            </a:r>
          </a:p>
        </p:txBody>
      </p:sp>
      <p:sp>
        <p:nvSpPr>
          <p:cNvPr id="20" name="Rectángulo 19">
            <a:extLst>
              <a:ext uri="{FF2B5EF4-FFF2-40B4-BE49-F238E27FC236}">
                <a16:creationId xmlns:a16="http://schemas.microsoft.com/office/drawing/2014/main" id="{62842DB4-D030-E118-E8AD-668C5D0B76CF}"/>
              </a:ext>
            </a:extLst>
          </p:cNvPr>
          <p:cNvSpPr/>
          <p:nvPr/>
        </p:nvSpPr>
        <p:spPr>
          <a:xfrm>
            <a:off x="0" y="1463933"/>
            <a:ext cx="5281127" cy="5389047"/>
          </a:xfrm>
          <a:prstGeom prst="rect">
            <a:avLst/>
          </a:prstGeom>
          <a:solidFill>
            <a:srgbClr val="003399"/>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s-PE">
              <a:ea typeface="Calibri"/>
              <a:cs typeface="Calibri"/>
            </a:endParaRPr>
          </a:p>
        </p:txBody>
      </p:sp>
      <p:sp>
        <p:nvSpPr>
          <p:cNvPr id="21" name="TextBox 2">
            <a:extLst>
              <a:ext uri="{FF2B5EF4-FFF2-40B4-BE49-F238E27FC236}">
                <a16:creationId xmlns:a16="http://schemas.microsoft.com/office/drawing/2014/main" id="{122E1537-D828-9A42-864B-7DE59F3F37C8}"/>
              </a:ext>
            </a:extLst>
          </p:cNvPr>
          <p:cNvSpPr txBox="1"/>
          <p:nvPr/>
        </p:nvSpPr>
        <p:spPr>
          <a:xfrm>
            <a:off x="1785368" y="4857870"/>
            <a:ext cx="3049793" cy="1569660"/>
          </a:xfrm>
          <a:prstGeom prst="rect">
            <a:avLst/>
          </a:prstGeom>
          <a:noFill/>
        </p:spPr>
        <p:txBody>
          <a:bodyPr wrap="square" rtlCol="0" anchor="ctr">
            <a:spAutoFit/>
          </a:bodyPr>
          <a:lstStyle/>
          <a:p>
            <a:pPr algn="r" defTabSz="905256">
              <a:spcAft>
                <a:spcPts val="600"/>
              </a:spcAft>
            </a:pPr>
            <a:r>
              <a:rPr lang="en-US" sz="3200" b="1">
                <a:solidFill>
                  <a:prstClr val="white"/>
                </a:solidFill>
                <a:latin typeface="Poppins" pitchFamily="2" charset="77"/>
                <a:cs typeface="Poppins" pitchFamily="2" charset="77"/>
              </a:rPr>
              <a:t>What do we mean by change?</a:t>
            </a:r>
            <a:endParaRPr lang="en-US" sz="3200" b="1">
              <a:solidFill>
                <a:prstClr val="white"/>
              </a:solidFill>
              <a:latin typeface="Poppins" pitchFamily="2" charset="77"/>
              <a:ea typeface="League Spartan" charset="0"/>
              <a:cs typeface="Poppins" pitchFamily="2" charset="77"/>
            </a:endParaRPr>
          </a:p>
        </p:txBody>
      </p:sp>
      <p:pic>
        <p:nvPicPr>
          <p:cNvPr id="23" name="Gráfico 22" descr="Bombilla y equipo contorno">
            <a:extLst>
              <a:ext uri="{FF2B5EF4-FFF2-40B4-BE49-F238E27FC236}">
                <a16:creationId xmlns:a16="http://schemas.microsoft.com/office/drawing/2014/main" id="{D978DC56-8558-6F5F-E4B2-7EB68A0A00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0264" y="2881494"/>
            <a:ext cx="1643002" cy="1643002"/>
          </a:xfrm>
          <a:prstGeom prst="rect">
            <a:avLst/>
          </a:prstGeom>
        </p:spPr>
      </p:pic>
    </p:spTree>
    <p:extLst>
      <p:ext uri="{BB962C8B-B14F-4D97-AF65-F5344CB8AC3E}">
        <p14:creationId xmlns:p14="http://schemas.microsoft.com/office/powerpoint/2010/main" val="16258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2" descr="Un conjunto de letras negras en un fondo blanco&#10;&#10;Descripción generada automáticamente con confianza media">
            <a:extLst>
              <a:ext uri="{FF2B5EF4-FFF2-40B4-BE49-F238E27FC236}">
                <a16:creationId xmlns:a16="http://schemas.microsoft.com/office/drawing/2014/main" id="{9EB0E641-1F50-3C5B-9AA0-D953EB4F8D55}"/>
              </a:ext>
            </a:extLst>
          </p:cNvPr>
          <p:cNvPicPr>
            <a:picLocks noChangeAspect="1"/>
          </p:cNvPicPr>
          <p:nvPr/>
        </p:nvPicPr>
        <p:blipFill rotWithShape="1">
          <a:blip r:embed="rId3">
            <a:extLst>
              <a:ext uri="{28A0092B-C50C-407E-A947-70E740481C1C}">
                <a14:useLocalDpi xmlns:a14="http://schemas.microsoft.com/office/drawing/2010/main" val="0"/>
              </a:ext>
            </a:extLst>
          </a:blip>
          <a:srcRect l="38658"/>
          <a:stretch/>
        </p:blipFill>
        <p:spPr>
          <a:xfrm>
            <a:off x="5565321" y="1456730"/>
            <a:ext cx="6626513" cy="5401270"/>
          </a:xfrm>
          <a:prstGeom prst="rect">
            <a:avLst/>
          </a:prstGeom>
        </p:spPr>
      </p:pic>
      <p:sp>
        <p:nvSpPr>
          <p:cNvPr id="22532" name="Slide Number Placeholder 5"/>
          <p:cNvSpPr>
            <a:spLocks noGrp="1"/>
          </p:cNvSpPr>
          <p:nvPr>
            <p:ph type="sldNum" sz="quarter" idx="12"/>
          </p:nvPr>
        </p:nvSpPr>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p>
          <a:p>
            <a:pPr eaLnBrk="1" hangingPunct="1">
              <a:defRPr/>
            </a:pPr>
            <a:fld id="{0EE30866-2E41-41A3-A9AB-047FBCC58FFF}" type="slidenum">
              <a:rPr lang="en-GB" smtClean="0"/>
              <a:pPr eaLnBrk="1" hangingPunct="1">
                <a:defRPr/>
              </a:pPr>
              <a:t>9</a:t>
            </a:fld>
            <a:endParaRPr lang="en-GB"/>
          </a:p>
        </p:txBody>
      </p:sp>
      <p:grpSp>
        <p:nvGrpSpPr>
          <p:cNvPr id="13316" name="Group 6"/>
          <p:cNvGrpSpPr>
            <a:grpSpLocks/>
          </p:cNvGrpSpPr>
          <p:nvPr/>
        </p:nvGrpSpPr>
        <p:grpSpPr bwMode="auto">
          <a:xfrm>
            <a:off x="-1950" y="5020"/>
            <a:ext cx="12206641" cy="1462088"/>
            <a:chOff x="0" y="0"/>
            <a:chExt cx="5771" cy="921"/>
          </a:xfrm>
        </p:grpSpPr>
        <p:grpSp>
          <p:nvGrpSpPr>
            <p:cNvPr id="13319" name="Group 7"/>
            <p:cNvGrpSpPr>
              <a:grpSpLocks/>
            </p:cNvGrpSpPr>
            <p:nvPr/>
          </p:nvGrpSpPr>
          <p:grpSpPr bwMode="auto">
            <a:xfrm>
              <a:off x="845" y="391"/>
              <a:ext cx="3692" cy="528"/>
              <a:chOff x="666" y="2633"/>
              <a:chExt cx="3692" cy="528"/>
            </a:xfrm>
          </p:grpSpPr>
          <p:pic>
            <p:nvPicPr>
              <p:cNvPr id="13327" name="Picture 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 y="2633"/>
                <a:ext cx="19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6" y="2659"/>
                <a:ext cx="14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20" name="Rectangle 4"/>
            <p:cNvSpPr>
              <a:spLocks noChangeArrowheads="1"/>
            </p:cNvSpPr>
            <p:nvPr/>
          </p:nvSpPr>
          <p:spPr bwMode="auto">
            <a:xfrm>
              <a:off x="1" y="391"/>
              <a:ext cx="5770" cy="530"/>
            </a:xfrm>
            <a:prstGeom prst="rect">
              <a:avLst/>
            </a:prstGeom>
            <a:gradFill rotWithShape="1">
              <a:gsLst>
                <a:gs pos="0">
                  <a:srgbClr val="003399">
                    <a:alpha val="84000"/>
                  </a:srgbClr>
                </a:gs>
                <a:gs pos="100000">
                  <a:srgbClr val="001847">
                    <a:alpha val="85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3321" name="Picture 9" descr="C:\Users\Boet\Documents\3. SAFEX\3.1 SAFEX Administration\Forms\SAFEX logo - Final 080325.gif.gif"/>
            <p:cNvPicPr>
              <a:picLocks noChangeAspect="1" noChangeArrowheads="1"/>
            </p:cNvPicPr>
            <p:nvPr/>
          </p:nvPicPr>
          <p:blipFill>
            <a:blip r:embed="rId6" r:link="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39" y="474"/>
              <a:ext cx="6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3"/>
            <p:cNvGrpSpPr>
              <a:grpSpLocks/>
            </p:cNvGrpSpPr>
            <p:nvPr/>
          </p:nvGrpSpPr>
          <p:grpSpPr bwMode="auto">
            <a:xfrm>
              <a:off x="0" y="0"/>
              <a:ext cx="653" cy="595"/>
              <a:chOff x="2733" y="1424"/>
              <a:chExt cx="653" cy="595"/>
            </a:xfrm>
          </p:grpSpPr>
          <p:sp>
            <p:nvSpPr>
              <p:cNvPr id="13324" name="Rectangle 6"/>
              <p:cNvSpPr>
                <a:spLocks noChangeArrowheads="1"/>
              </p:cNvSpPr>
              <p:nvPr/>
            </p:nvSpPr>
            <p:spPr bwMode="auto">
              <a:xfrm>
                <a:off x="2733" y="1424"/>
                <a:ext cx="403" cy="40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25" name="Rectangle 7"/>
              <p:cNvSpPr>
                <a:spLocks noChangeArrowheads="1"/>
              </p:cNvSpPr>
              <p:nvPr/>
            </p:nvSpPr>
            <p:spPr bwMode="auto">
              <a:xfrm rot="10800000">
                <a:off x="2829" y="1520"/>
                <a:ext cx="403" cy="403"/>
              </a:xfrm>
              <a:prstGeom prst="rect">
                <a:avLst/>
              </a:prstGeom>
              <a:gradFill rotWithShape="1">
                <a:gsLst>
                  <a:gs pos="0">
                    <a:srgbClr val="003399"/>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ZA"/>
              </a:p>
            </p:txBody>
          </p:sp>
          <p:sp>
            <p:nvSpPr>
              <p:cNvPr id="13326" name="Rectangle 5"/>
              <p:cNvSpPr>
                <a:spLocks noChangeArrowheads="1"/>
              </p:cNvSpPr>
              <p:nvPr/>
            </p:nvSpPr>
            <p:spPr bwMode="auto">
              <a:xfrm>
                <a:off x="2925" y="1616"/>
                <a:ext cx="461" cy="403"/>
              </a:xfrm>
              <a:prstGeom prst="rect">
                <a:avLst/>
              </a:prstGeom>
              <a:gradFill rotWithShape="1">
                <a:gsLst>
                  <a:gs pos="0">
                    <a:srgbClr val="003399">
                      <a:alpha val="43999"/>
                    </a:srgbClr>
                  </a:gs>
                  <a:gs pos="100000">
                    <a:srgbClr val="001847">
                      <a:alpha val="42998"/>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3323" name="Text Box 8"/>
            <p:cNvSpPr txBox="1">
              <a:spLocks noChangeArrowheads="1"/>
            </p:cNvSpPr>
            <p:nvPr/>
          </p:nvSpPr>
          <p:spPr bwMode="auto">
            <a:xfrm>
              <a:off x="121" y="471"/>
              <a:ext cx="46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chemeClr val="bg1"/>
                </a:solidFill>
                <a:latin typeface="Calibri" pitchFamily="34" charset="0"/>
              </a:endParaRPr>
            </a:p>
          </p:txBody>
        </p:sp>
      </p:grpSp>
      <p:sp>
        <p:nvSpPr>
          <p:cNvPr id="4" name="Titre 1">
            <a:extLst>
              <a:ext uri="{FF2B5EF4-FFF2-40B4-BE49-F238E27FC236}">
                <a16:creationId xmlns:a16="http://schemas.microsoft.com/office/drawing/2014/main" id="{C5C9612C-434D-1EF4-64E0-18052C6274C3}"/>
              </a:ext>
            </a:extLst>
          </p:cNvPr>
          <p:cNvSpPr txBox="1">
            <a:spLocks/>
          </p:cNvSpPr>
          <p:nvPr/>
        </p:nvSpPr>
        <p:spPr>
          <a:xfrm>
            <a:off x="992074" y="618795"/>
            <a:ext cx="10243773" cy="830997"/>
          </a:xfrm>
          <a:prstGeom prst="rect">
            <a:avLst/>
          </a:prstGeom>
        </p:spPr>
        <p:txBody>
          <a:bodyPr vert="horz" lIns="91440" tIns="45720" rIns="91440" bIns="45720" rtlCol="0" anchor="ctr">
            <a:normAutofit/>
          </a:bodyPr>
          <a:lstStyle>
            <a:defPPr>
              <a:defRPr lang="en-US"/>
            </a:defPPr>
            <a:lvl1pPr algn="ctr">
              <a:spcBef>
                <a:spcPct val="0"/>
              </a:spcBef>
              <a:buNone/>
              <a:defRPr sz="4000" b="1">
                <a:solidFill>
                  <a:schemeClr val="bg1"/>
                </a:solidFill>
                <a:latin typeface="Poppins" panose="00000500000000000000" pitchFamily="2" charset="0"/>
                <a:ea typeface="+mj-ea"/>
                <a:cs typeface="Poppins" panose="00000500000000000000" pitchFamily="2" charset="0"/>
              </a:defRPr>
            </a:lvl1pPr>
          </a:lstStyle>
          <a:p>
            <a:r>
              <a:rPr lang="fr-FR"/>
              <a:t>OPERATING REALITY</a:t>
            </a:r>
          </a:p>
        </p:txBody>
      </p:sp>
      <p:sp>
        <p:nvSpPr>
          <p:cNvPr id="3" name="Rectángulo: esquinas redondeadas 7">
            <a:extLst>
              <a:ext uri="{FF2B5EF4-FFF2-40B4-BE49-F238E27FC236}">
                <a16:creationId xmlns:a16="http://schemas.microsoft.com/office/drawing/2014/main" id="{8269C026-8CBC-C61A-C931-0306582199B2}"/>
              </a:ext>
            </a:extLst>
          </p:cNvPr>
          <p:cNvSpPr/>
          <p:nvPr/>
        </p:nvSpPr>
        <p:spPr>
          <a:xfrm>
            <a:off x="850463" y="1953857"/>
            <a:ext cx="3830488" cy="775786"/>
          </a:xfrm>
          <a:prstGeom prst="roundRect">
            <a:avLst/>
          </a:prstGeom>
          <a:ln>
            <a:solidFill>
              <a:srgbClr val="0033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CA">
                <a:solidFill>
                  <a:prstClr val="black"/>
                </a:solidFill>
                <a:latin typeface="Montserrat" panose="00000500000000000000" pitchFamily="2" charset="0"/>
              </a:rPr>
              <a:t>Changes </a:t>
            </a:r>
            <a:r>
              <a:rPr lang="en-CA" b="1" u="sng">
                <a:solidFill>
                  <a:prstClr val="black"/>
                </a:solidFill>
                <a:latin typeface="Montserrat" panose="00000500000000000000" pitchFamily="2" charset="0"/>
              </a:rPr>
              <a:t>will</a:t>
            </a:r>
            <a:r>
              <a:rPr lang="en-CA">
                <a:solidFill>
                  <a:prstClr val="black"/>
                </a:solidFill>
                <a:latin typeface="Montserrat" panose="00000500000000000000" pitchFamily="2" charset="0"/>
              </a:rPr>
              <a:t> be made to the process</a:t>
            </a:r>
          </a:p>
        </p:txBody>
      </p:sp>
      <p:sp>
        <p:nvSpPr>
          <p:cNvPr id="5" name="Marcador de contenido 10">
            <a:extLst>
              <a:ext uri="{FF2B5EF4-FFF2-40B4-BE49-F238E27FC236}">
                <a16:creationId xmlns:a16="http://schemas.microsoft.com/office/drawing/2014/main" id="{26C72CF2-7A49-A47B-4B03-38E0222BFB6D}"/>
              </a:ext>
            </a:extLst>
          </p:cNvPr>
          <p:cNvSpPr>
            <a:spLocks/>
          </p:cNvSpPr>
          <p:nvPr/>
        </p:nvSpPr>
        <p:spPr>
          <a:xfrm>
            <a:off x="514671" y="2924521"/>
            <a:ext cx="4502071" cy="3369512"/>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CA">
                <a:solidFill>
                  <a:prstClr val="black"/>
                </a:solidFill>
                <a:latin typeface="Montserrat" panose="00000500000000000000" pitchFamily="2" charset="0"/>
              </a:rPr>
              <a:t>Improve </a:t>
            </a:r>
            <a:r>
              <a:rPr lang="en-CA" b="1">
                <a:solidFill>
                  <a:prstClr val="black"/>
                </a:solidFill>
                <a:latin typeface="Montserrat" panose="00000500000000000000" pitchFamily="2" charset="0"/>
              </a:rPr>
              <a:t>productivity &amp; efficiency</a:t>
            </a:r>
          </a:p>
          <a:p>
            <a:pPr marL="285750" indent="-285750">
              <a:lnSpc>
                <a:spcPct val="150000"/>
              </a:lnSpc>
              <a:buFont typeface="Wingdings" panose="05000000000000000000" pitchFamily="2" charset="2"/>
              <a:buChar char="§"/>
            </a:pPr>
            <a:r>
              <a:rPr lang="en-CA">
                <a:solidFill>
                  <a:prstClr val="black"/>
                </a:solidFill>
                <a:latin typeface="Montserrat" panose="00000500000000000000" pitchFamily="2" charset="0"/>
              </a:rPr>
              <a:t>Keep up with industry </a:t>
            </a:r>
            <a:r>
              <a:rPr lang="en-CA" b="1">
                <a:solidFill>
                  <a:prstClr val="black"/>
                </a:solidFill>
                <a:latin typeface="Montserrat" panose="00000500000000000000" pitchFamily="2" charset="0"/>
              </a:rPr>
              <a:t>standards</a:t>
            </a:r>
            <a:r>
              <a:rPr lang="en-CA">
                <a:solidFill>
                  <a:prstClr val="black"/>
                </a:solidFill>
                <a:latin typeface="Montserrat" panose="00000500000000000000" pitchFamily="2" charset="0"/>
              </a:rPr>
              <a:t> and requirements</a:t>
            </a:r>
          </a:p>
          <a:p>
            <a:pPr marL="285750" indent="-285750">
              <a:lnSpc>
                <a:spcPct val="150000"/>
              </a:lnSpc>
              <a:buFont typeface="Wingdings" panose="05000000000000000000" pitchFamily="2" charset="2"/>
              <a:buChar char="§"/>
            </a:pPr>
            <a:r>
              <a:rPr lang="en-CA" b="1">
                <a:solidFill>
                  <a:prstClr val="black"/>
                </a:solidFill>
                <a:latin typeface="Montserrat" panose="00000500000000000000" pitchFamily="2" charset="0"/>
              </a:rPr>
              <a:t>Rectifying</a:t>
            </a:r>
            <a:r>
              <a:rPr lang="en-CA">
                <a:solidFill>
                  <a:prstClr val="black"/>
                </a:solidFill>
                <a:latin typeface="Montserrat" panose="00000500000000000000" pitchFamily="2" charset="0"/>
              </a:rPr>
              <a:t> design issues/ equipment/ process problem</a:t>
            </a:r>
          </a:p>
          <a:p>
            <a:pPr marL="285750" indent="-285750">
              <a:lnSpc>
                <a:spcPct val="150000"/>
              </a:lnSpc>
              <a:buFont typeface="Wingdings" panose="05000000000000000000" pitchFamily="2" charset="2"/>
              <a:buChar char="§"/>
            </a:pPr>
            <a:r>
              <a:rPr lang="en-CA">
                <a:solidFill>
                  <a:prstClr val="black"/>
                </a:solidFill>
                <a:latin typeface="Montserrat" panose="00000500000000000000" pitchFamily="2" charset="0"/>
              </a:rPr>
              <a:t>Improve </a:t>
            </a:r>
            <a:r>
              <a:rPr lang="en-CA" b="1">
                <a:solidFill>
                  <a:prstClr val="black"/>
                </a:solidFill>
                <a:latin typeface="Montserrat" panose="00000500000000000000" pitchFamily="2" charset="0"/>
              </a:rPr>
              <a:t>safety</a:t>
            </a:r>
          </a:p>
          <a:p>
            <a:pPr marL="285750" indent="-285750">
              <a:lnSpc>
                <a:spcPct val="150000"/>
              </a:lnSpc>
              <a:buFont typeface="Wingdings" panose="05000000000000000000" pitchFamily="2" charset="2"/>
              <a:buChar char="§"/>
            </a:pPr>
            <a:r>
              <a:rPr lang="en-CA">
                <a:solidFill>
                  <a:prstClr val="black"/>
                </a:solidFill>
                <a:latin typeface="Montserrat" panose="00000500000000000000" pitchFamily="2" charset="0"/>
              </a:rPr>
              <a:t>Reduce </a:t>
            </a:r>
            <a:r>
              <a:rPr lang="en-CA" b="1">
                <a:solidFill>
                  <a:prstClr val="black"/>
                </a:solidFill>
                <a:latin typeface="Montserrat" panose="00000500000000000000" pitchFamily="2" charset="0"/>
              </a:rPr>
              <a:t>health &amp; environmental impact</a:t>
            </a:r>
          </a:p>
        </p:txBody>
      </p:sp>
    </p:spTree>
    <p:extLst>
      <p:ext uri="{BB962C8B-B14F-4D97-AF65-F5344CB8AC3E}">
        <p14:creationId xmlns:p14="http://schemas.microsoft.com/office/powerpoint/2010/main" val="922586173"/>
      </p:ext>
    </p:extLst>
  </p:cSld>
  <p:clrMapOvr>
    <a:masterClrMapping/>
  </p:clrMapOvr>
</p:sld>
</file>

<file path=ppt/theme/theme1.xml><?xml version="1.0" encoding="utf-8"?>
<a:theme xmlns:a="http://schemas.openxmlformats.org/drawingml/2006/main" name="Office Them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24</Notes>
  <HiddenSlides>2</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introduction</vt:lpstr>
      <vt:lpstr>PowerPoint Presentation</vt:lpstr>
      <vt:lpstr>PowerPoint Presentation</vt:lpstr>
      <vt:lpstr>PowerPoint Presentation</vt:lpstr>
      <vt:lpstr>PowerPoint Presentation</vt:lpstr>
      <vt:lpstr>Management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ACTIVITY &amp; fEEDBACK</vt:lpstr>
      <vt:lpstr>PowerPoint Presentation</vt:lpstr>
      <vt:lpstr>PowerPoint Presentation</vt:lpstr>
      <vt:lpstr>PowerPoint Presentation</vt:lpstr>
      <vt:lpstr>PowerPoint Presentation</vt:lpstr>
      <vt:lpstr>PowerPoint Presentation</vt:lpstr>
      <vt:lpstr>PowerPoint Presentation</vt:lpstr>
      <vt:lpstr>DISCUSSION &amp; CLOSURE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SAFEX Presentation ABIMEX October 2018</dc:title>
  <dc:creator>Ansie Halliday</dc:creator>
  <cp:revision>9</cp:revision>
  <dcterms:created xsi:type="dcterms:W3CDTF">2018-08-27T12:36:58Z</dcterms:created>
  <dcterms:modified xsi:type="dcterms:W3CDTF">2024-04-09T15:54:08Z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lassificationContentMarkingFooterLocations" pid="2">
    <vt:lpwstr>Office Theme:8</vt:lpwstr>
  </property>
  <property fmtid="{D5CDD505-2E9C-101B-9397-08002B2CF9AE}" name="ClassificationContentMarkingFooterText" pid="3">
    <vt:lpwstr>General</vt:lpwstr>
  </property>
  <property fmtid="{D5CDD505-2E9C-101B-9397-08002B2CF9AE}" name="MSIP_Label_77742a09-bfb0-4510-9e26-b9837db26482_ActionId" pid="4">
    <vt:lpwstr>95c150e3-e87d-418a-97ad-c4562a74eec4</vt:lpwstr>
  </property>
  <property fmtid="{D5CDD505-2E9C-101B-9397-08002B2CF9AE}" name="MSIP_Label_77742a09-bfb0-4510-9e26-b9837db26482_ContentBits" pid="5">
    <vt:lpwstr>2</vt:lpwstr>
  </property>
  <property fmtid="{D5CDD505-2E9C-101B-9397-08002B2CF9AE}" name="MSIP_Label_77742a09-bfb0-4510-9e26-b9837db26482_Enabled" pid="6">
    <vt:lpwstr>true</vt:lpwstr>
  </property>
  <property fmtid="{D5CDD505-2E9C-101B-9397-08002B2CF9AE}" name="MSIP_Label_77742a09-bfb0-4510-9e26-b9837db26482_Method" pid="7">
    <vt:lpwstr>Privileged</vt:lpwstr>
  </property>
  <property fmtid="{D5CDD505-2E9C-101B-9397-08002B2CF9AE}" name="MSIP_Label_77742a09-bfb0-4510-9e26-b9837db26482_Name" pid="8">
    <vt:lpwstr>General</vt:lpwstr>
  </property>
  <property fmtid="{D5CDD505-2E9C-101B-9397-08002B2CF9AE}" name="MSIP_Label_77742a09-bfb0-4510-9e26-b9837db26482_SetDate" pid="9">
    <vt:lpwstr>2024-03-20T16:19:48Z</vt:lpwstr>
  </property>
  <property fmtid="{D5CDD505-2E9C-101B-9397-08002B2CF9AE}" name="MSIP_Label_77742a09-bfb0-4510-9e26-b9837db26482_SiteId" pid="10">
    <vt:lpwstr>a21a716e-fb9a-45c0-b997-e26360b0a3a1</vt:lpwstr>
  </property>
  <property fmtid="{D5CDD505-2E9C-101B-9397-08002B2CF9AE}" name="NXPowerLiteLastOptimized" pid="11">
    <vt:lpwstr>2363809</vt:lpwstr>
  </property>
  <property fmtid="{D5CDD505-2E9C-101B-9397-08002B2CF9AE}" name="NXPowerLiteSettings" pid="12">
    <vt:lpwstr>C700052003A000</vt:lpwstr>
  </property>
  <property fmtid="{D5CDD505-2E9C-101B-9397-08002B2CF9AE}" name="NXPowerLiteVersion" pid="13">
    <vt:lpwstr>D8.0.11</vt:lpwstr>
  </property>
</Properties>
</file>