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1507" r:id="rId2"/>
    <p:sldId id="1501" r:id="rId3"/>
    <p:sldId id="1512" r:id="rId4"/>
    <p:sldId id="1514" r:id="rId5"/>
    <p:sldId id="1513" r:id="rId6"/>
    <p:sldId id="1508" r:id="rId7"/>
  </p:sldIdLst>
  <p:sldSz cx="12192000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5" pos="7446" userDrawn="1">
          <p15:clr>
            <a:srgbClr val="A4A3A4"/>
          </p15:clr>
        </p15:guide>
        <p15:guide id="6" pos="3817" userDrawn="1">
          <p15:clr>
            <a:srgbClr val="A4A3A4"/>
          </p15:clr>
        </p15:guide>
        <p15:guide id="8" pos="643" userDrawn="1">
          <p15:clr>
            <a:srgbClr val="A4A3A4"/>
          </p15:clr>
        </p15:guide>
        <p15:guide id="9" pos="7083" userDrawn="1">
          <p15:clr>
            <a:srgbClr val="A4A3A4"/>
          </p15:clr>
        </p15:guide>
        <p15:guide id="11" orient="horz" pos="459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Peña" initials="MAP" lastIdx="9" clrIdx="0">
    <p:extLst/>
  </p:cmAuthor>
  <p:cmAuthor id="2" name="Francisco Diaz Retamal" initials="FDR" lastIdx="7" clrIdx="1">
    <p:extLst/>
  </p:cmAuthor>
  <p:cmAuthor id="3" name="Gilmar Julio" initials="GJ" lastIdx="5" clrIdx="2">
    <p:extLst>
      <p:ext uri="{19B8F6BF-5375-455C-9EA6-DF929625EA0E}">
        <p15:presenceInfo xmlns:p15="http://schemas.microsoft.com/office/powerpoint/2012/main" userId="S-1-5-21-1610174867-1757918959-3626610758-2268" providerId="AD"/>
      </p:ext>
    </p:extLst>
  </p:cmAuthor>
  <p:cmAuthor id="4" name="Enaex" initials="E" lastIdx="4" clrIdx="3">
    <p:extLst>
      <p:ext uri="{19B8F6BF-5375-455C-9EA6-DF929625EA0E}">
        <p15:presenceInfo xmlns:p15="http://schemas.microsoft.com/office/powerpoint/2012/main" userId="d354bbb17f405a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07"/>
    <a:srgbClr val="008036"/>
    <a:srgbClr val="D9D9D9"/>
    <a:srgbClr val="707173"/>
    <a:srgbClr val="FF5757"/>
    <a:srgbClr val="D51D00"/>
    <a:srgbClr val="242F38"/>
    <a:srgbClr val="384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343" autoAdjust="0"/>
  </p:normalViewPr>
  <p:slideViewPr>
    <p:cSldViewPr snapToGrid="0" snapToObjects="1">
      <p:cViewPr varScale="1">
        <p:scale>
          <a:sx n="70" d="100"/>
          <a:sy n="70" d="100"/>
        </p:scale>
        <p:origin x="534" y="54"/>
      </p:cViewPr>
      <p:guideLst>
        <p:guide orient="horz" pos="4178"/>
        <p:guide pos="166"/>
        <p:guide pos="7446"/>
        <p:guide pos="3817"/>
        <p:guide pos="643"/>
        <p:guide pos="7083"/>
        <p:guide orient="horz" pos="459"/>
        <p:guide orient="horz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3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ABF3A-7484-480A-9E6B-571AEA77F399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02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71D0-88E5-4FC6-AEBE-A5D0772CD4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051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E3A33C-EB3A-3947-952E-343586F629DF}" type="datetimeFigureOut">
              <a:rPr lang="es-ES_tradnl" smtClean="0"/>
              <a:pPr/>
              <a:t>15/10/2021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06022A-4F69-634D-BF46-26C614CA8531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849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25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022A-4F69-634D-BF46-26C614CA8531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25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4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25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022A-4F69-634D-BF46-26C614CA8531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25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4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25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022A-4F69-634D-BF46-26C614CA8531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25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12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25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6022A-4F69-634D-BF46-26C614CA8531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25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29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B328E-79DE-4D33-BFF0-A57C7820263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1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0AD74192-8A6B-4705-B1EB-26E771D5E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7062" y="4359564"/>
            <a:ext cx="7157257" cy="533198"/>
          </a:xfrm>
        </p:spPr>
        <p:txBody>
          <a:bodyPr vert="horz" lIns="91440" tIns="45720" rIns="91440" bIns="45720" rtlCol="0" anchor="ctr">
            <a:normAutofit/>
          </a:bodyPr>
          <a:lstStyle>
            <a:lvl1pPr marL="571500" indent="-571500" algn="ctr">
              <a:buFont typeface="Arial" panose="020B0604020202020204" pitchFamily="34" charset="0"/>
              <a:buNone/>
              <a:defRPr lang="es-ES" sz="3600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TÍTULO</a:t>
            </a:r>
          </a:p>
        </p:txBody>
      </p:sp>
      <p:sp>
        <p:nvSpPr>
          <p:cNvPr id="28" name="Marcador de fecha 27">
            <a:extLst>
              <a:ext uri="{FF2B5EF4-FFF2-40B4-BE49-F238E27FC236}">
                <a16:creationId xmlns:a16="http://schemas.microsoft.com/office/drawing/2014/main" id="{F157BA42-03EF-41E2-8282-52A197EC3B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29" name="Marcador de pie de página 28">
            <a:extLst>
              <a:ext uri="{FF2B5EF4-FFF2-40B4-BE49-F238E27FC236}">
                <a16:creationId xmlns:a16="http://schemas.microsoft.com/office/drawing/2014/main" id="{913AD066-4E49-4064-9C14-77A28D05D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0" name="Marcador de número de diapositiva 29">
            <a:extLst>
              <a:ext uri="{FF2B5EF4-FFF2-40B4-BE49-F238E27FC236}">
                <a16:creationId xmlns:a16="http://schemas.microsoft.com/office/drawing/2014/main" id="{29B8B60E-217F-4FFB-A705-E574491509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2EEED10-FADC-415D-B7B6-AEEBF2DBC9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7062" y="3740150"/>
            <a:ext cx="7157576" cy="6191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ES" sz="3600" b="1" dirty="0" smtClean="0">
                <a:solidFill>
                  <a:srgbClr val="E20513"/>
                </a:solidFill>
                <a:effectLst/>
                <a:ea typeface="+mj-ea"/>
                <a:cs typeface="Arial" panose="020B0604020202020204" pitchFamily="34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marR="0" lvl="0" indent="-228600" algn="ctr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0205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63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21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98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3">
            <a:extLst>
              <a:ext uri="{FF2B5EF4-FFF2-40B4-BE49-F238E27FC236}">
                <a16:creationId xmlns:a16="http://schemas.microsoft.com/office/drawing/2014/main" id="{9442906D-577C-4917-BBBE-2A2D7205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01-0</a:t>
            </a:r>
            <a:fld id="{4EDFF51C-01BC-4A14-8A67-1599CD17B89A}" type="slidenum">
              <a:rPr lang="es-ES" smtClean="0"/>
              <a:pPr/>
              <a:t>‹nº›</a:t>
            </a:fld>
            <a:r>
              <a:rPr lang="es-ES" dirty="0" smtClean="0"/>
              <a:t>4-2021</a:t>
            </a:r>
            <a:endParaRPr lang="es-CL" dirty="0"/>
          </a:p>
        </p:txBody>
      </p: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F2D3D62F-838D-4439-8507-09C936F6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B34C1B6C-D3DE-440F-93F2-C515C9AA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36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35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427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 noChangeAspect="1"/>
          </p:cNvSpPr>
          <p:nvPr>
            <p:ph type="body" sz="quarter" idx="14"/>
          </p:nvPr>
        </p:nvSpPr>
        <p:spPr bwMode="gray">
          <a:xfrm>
            <a:off x="11160000" y="108000"/>
            <a:ext cx="900000" cy="90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dirty="0"/>
              <a:t>Footer can be personalized as follow: Insert / Header and footer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8"/>
          </p:nvPr>
        </p:nvSpPr>
        <p:spPr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4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3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88219E-4A37-4A20-BC74-4C9587E471F0}" type="datetimeFigureOut">
              <a:rPr lang="pt-BR" smtClean="0"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D8022-79F7-4098-B1B2-C90F511E5CB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30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 descr="Logotipo&#10;&#10;Descripción generada automáticamente">
            <a:extLst>
              <a:ext uri="{FF2B5EF4-FFF2-40B4-BE49-F238E27FC236}">
                <a16:creationId xmlns:a16="http://schemas.microsoft.com/office/drawing/2014/main" id="{AB3ABA76-4CD7-A443-A779-151E40DE1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915" y="327024"/>
            <a:ext cx="2420701" cy="850901"/>
          </a:xfrm>
          <a:prstGeom prst="rect">
            <a:avLst/>
          </a:prstGeom>
        </p:spPr>
      </p:pic>
      <p:sp>
        <p:nvSpPr>
          <p:cNvPr id="26" name="photo">
            <a:extLst>
              <a:ext uri="{FF2B5EF4-FFF2-40B4-BE49-F238E27FC236}">
                <a16:creationId xmlns:a16="http://schemas.microsoft.com/office/drawing/2014/main" id="{13BD59DD-674F-6443-B545-B7F103FAB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6501" y="-11017"/>
            <a:ext cx="5045499" cy="6046506"/>
          </a:xfrm>
          <a:custGeom>
            <a:avLst/>
            <a:gdLst>
              <a:gd name="connsiteX0" fmla="*/ 0 w 5058202"/>
              <a:gd name="connsiteY0" fmla="*/ 6045694 h 6045694"/>
              <a:gd name="connsiteX1" fmla="*/ 2529101 w 5058202"/>
              <a:gd name="connsiteY1" fmla="*/ 0 h 6045694"/>
              <a:gd name="connsiteX2" fmla="*/ 5058202 w 5058202"/>
              <a:gd name="connsiteY2" fmla="*/ 6045694 h 6045694"/>
              <a:gd name="connsiteX3" fmla="*/ 0 w 5058202"/>
              <a:gd name="connsiteY3" fmla="*/ 6045694 h 6045694"/>
              <a:gd name="connsiteX0" fmla="*/ 0 w 5060266"/>
              <a:gd name="connsiteY0" fmla="*/ 6058947 h 6058947"/>
              <a:gd name="connsiteX1" fmla="*/ 5060266 w 5060266"/>
              <a:gd name="connsiteY1" fmla="*/ 0 h 6058947"/>
              <a:gd name="connsiteX2" fmla="*/ 5058202 w 5060266"/>
              <a:gd name="connsiteY2" fmla="*/ 6058947 h 6058947"/>
              <a:gd name="connsiteX3" fmla="*/ 0 w 5060266"/>
              <a:gd name="connsiteY3" fmla="*/ 6058947 h 6058947"/>
              <a:gd name="connsiteX0" fmla="*/ 0 w 740058"/>
              <a:gd name="connsiteY0" fmla="*/ 0 h 6096000"/>
              <a:gd name="connsiteX1" fmla="*/ 740058 w 740058"/>
              <a:gd name="connsiteY1" fmla="*/ 37053 h 6096000"/>
              <a:gd name="connsiteX2" fmla="*/ 737994 w 740058"/>
              <a:gd name="connsiteY2" fmla="*/ 6096000 h 6096000"/>
              <a:gd name="connsiteX3" fmla="*/ 0 w 740058"/>
              <a:gd name="connsiteY3" fmla="*/ 0 h 6096000"/>
              <a:gd name="connsiteX0" fmla="*/ 0 w 740058"/>
              <a:gd name="connsiteY0" fmla="*/ 0 h 6096000"/>
              <a:gd name="connsiteX1" fmla="*/ 740058 w 740058"/>
              <a:gd name="connsiteY1" fmla="*/ 37053 h 6096000"/>
              <a:gd name="connsiteX2" fmla="*/ 737994 w 740058"/>
              <a:gd name="connsiteY2" fmla="*/ 6096000 h 6096000"/>
              <a:gd name="connsiteX3" fmla="*/ 317284 w 740058"/>
              <a:gd name="connsiteY3" fmla="*/ 2651839 h 6096000"/>
              <a:gd name="connsiteX4" fmla="*/ 0 w 740058"/>
              <a:gd name="connsiteY4" fmla="*/ 0 h 6096000"/>
              <a:gd name="connsiteX0" fmla="*/ 4280474 w 5020532"/>
              <a:gd name="connsiteY0" fmla="*/ 0 h 6096000"/>
              <a:gd name="connsiteX1" fmla="*/ 5020532 w 5020532"/>
              <a:gd name="connsiteY1" fmla="*/ 37053 h 6096000"/>
              <a:gd name="connsiteX2" fmla="*/ 5018468 w 5020532"/>
              <a:gd name="connsiteY2" fmla="*/ 6096000 h 6096000"/>
              <a:gd name="connsiteX3" fmla="*/ 0 w 5020532"/>
              <a:gd name="connsiteY3" fmla="*/ 2735552 h 6096000"/>
              <a:gd name="connsiteX4" fmla="*/ 4280474 w 5020532"/>
              <a:gd name="connsiteY4" fmla="*/ 0 h 6096000"/>
              <a:gd name="connsiteX0" fmla="*/ 4254716 w 5020532"/>
              <a:gd name="connsiteY0" fmla="*/ 8023 h 6058947"/>
              <a:gd name="connsiteX1" fmla="*/ 5020532 w 5020532"/>
              <a:gd name="connsiteY1" fmla="*/ 0 h 6058947"/>
              <a:gd name="connsiteX2" fmla="*/ 5018468 w 5020532"/>
              <a:gd name="connsiteY2" fmla="*/ 6058947 h 6058947"/>
              <a:gd name="connsiteX3" fmla="*/ 0 w 5020532"/>
              <a:gd name="connsiteY3" fmla="*/ 2698499 h 6058947"/>
              <a:gd name="connsiteX4" fmla="*/ 4254716 w 5020532"/>
              <a:gd name="connsiteY4" fmla="*/ 8023 h 6058947"/>
              <a:gd name="connsiteX0" fmla="*/ 4254716 w 5020532"/>
              <a:gd name="connsiteY0" fmla="*/ 8023 h 6058947"/>
              <a:gd name="connsiteX1" fmla="*/ 5020532 w 5020532"/>
              <a:gd name="connsiteY1" fmla="*/ 0 h 6058947"/>
              <a:gd name="connsiteX2" fmla="*/ 5018468 w 5020532"/>
              <a:gd name="connsiteY2" fmla="*/ 6058947 h 6058947"/>
              <a:gd name="connsiteX3" fmla="*/ 0 w 5020532"/>
              <a:gd name="connsiteY3" fmla="*/ 2698499 h 6058947"/>
              <a:gd name="connsiteX4" fmla="*/ 4254716 w 5020532"/>
              <a:gd name="connsiteY4" fmla="*/ 8023 h 6058947"/>
              <a:gd name="connsiteX0" fmla="*/ 4254716 w 5020532"/>
              <a:gd name="connsiteY0" fmla="*/ 8023 h 6058947"/>
              <a:gd name="connsiteX1" fmla="*/ 5020532 w 5020532"/>
              <a:gd name="connsiteY1" fmla="*/ 0 h 6058947"/>
              <a:gd name="connsiteX2" fmla="*/ 5018468 w 5020532"/>
              <a:gd name="connsiteY2" fmla="*/ 6058947 h 6058947"/>
              <a:gd name="connsiteX3" fmla="*/ 302654 w 5020532"/>
              <a:gd name="connsiteY3" fmla="*/ 2898122 h 6058947"/>
              <a:gd name="connsiteX4" fmla="*/ 0 w 5020532"/>
              <a:gd name="connsiteY4" fmla="*/ 2698499 h 6058947"/>
              <a:gd name="connsiteX5" fmla="*/ 4254716 w 5020532"/>
              <a:gd name="connsiteY5" fmla="*/ 8023 h 6058947"/>
              <a:gd name="connsiteX0" fmla="*/ 4254716 w 5020532"/>
              <a:gd name="connsiteY0" fmla="*/ 8023 h 6058947"/>
              <a:gd name="connsiteX1" fmla="*/ 5020532 w 5020532"/>
              <a:gd name="connsiteY1" fmla="*/ 0 h 6058947"/>
              <a:gd name="connsiteX2" fmla="*/ 5018468 w 5020532"/>
              <a:gd name="connsiteY2" fmla="*/ 6058947 h 6058947"/>
              <a:gd name="connsiteX3" fmla="*/ 70834 w 5020532"/>
              <a:gd name="connsiteY3" fmla="*/ 2898122 h 6058947"/>
              <a:gd name="connsiteX4" fmla="*/ 0 w 5020532"/>
              <a:gd name="connsiteY4" fmla="*/ 2698499 h 6058947"/>
              <a:gd name="connsiteX5" fmla="*/ 4254716 w 5020532"/>
              <a:gd name="connsiteY5" fmla="*/ 8023 h 6058947"/>
              <a:gd name="connsiteX0" fmla="*/ 4190322 w 4956138"/>
              <a:gd name="connsiteY0" fmla="*/ 8023 h 6058947"/>
              <a:gd name="connsiteX1" fmla="*/ 4956138 w 4956138"/>
              <a:gd name="connsiteY1" fmla="*/ 0 h 6058947"/>
              <a:gd name="connsiteX2" fmla="*/ 4954074 w 4956138"/>
              <a:gd name="connsiteY2" fmla="*/ 6058947 h 6058947"/>
              <a:gd name="connsiteX3" fmla="*/ 6440 w 4956138"/>
              <a:gd name="connsiteY3" fmla="*/ 2898122 h 6058947"/>
              <a:gd name="connsiteX4" fmla="*/ 0 w 4956138"/>
              <a:gd name="connsiteY4" fmla="*/ 2653422 h 6058947"/>
              <a:gd name="connsiteX5" fmla="*/ 4190322 w 4956138"/>
              <a:gd name="connsiteY5" fmla="*/ 8023 h 6058947"/>
              <a:gd name="connsiteX0" fmla="*/ 4190322 w 4956138"/>
              <a:gd name="connsiteY0" fmla="*/ 8023 h 6033189"/>
              <a:gd name="connsiteX1" fmla="*/ 4956138 w 4956138"/>
              <a:gd name="connsiteY1" fmla="*/ 0 h 6033189"/>
              <a:gd name="connsiteX2" fmla="*/ 4954074 w 4956138"/>
              <a:gd name="connsiteY2" fmla="*/ 6033189 h 6033189"/>
              <a:gd name="connsiteX3" fmla="*/ 6440 w 4956138"/>
              <a:gd name="connsiteY3" fmla="*/ 2898122 h 6033189"/>
              <a:gd name="connsiteX4" fmla="*/ 0 w 4956138"/>
              <a:gd name="connsiteY4" fmla="*/ 2653422 h 6033189"/>
              <a:gd name="connsiteX5" fmla="*/ 4190322 w 4956138"/>
              <a:gd name="connsiteY5" fmla="*/ 8023 h 6033189"/>
              <a:gd name="connsiteX0" fmla="*/ 4271051 w 5036867"/>
              <a:gd name="connsiteY0" fmla="*/ 8023 h 6033189"/>
              <a:gd name="connsiteX1" fmla="*/ 5036867 w 5036867"/>
              <a:gd name="connsiteY1" fmla="*/ 0 h 6033189"/>
              <a:gd name="connsiteX2" fmla="*/ 5034803 w 5036867"/>
              <a:gd name="connsiteY2" fmla="*/ 6033189 h 6033189"/>
              <a:gd name="connsiteX3" fmla="*/ 87169 w 5036867"/>
              <a:gd name="connsiteY3" fmla="*/ 2898122 h 6033189"/>
              <a:gd name="connsiteX4" fmla="*/ 80729 w 5036867"/>
              <a:gd name="connsiteY4" fmla="*/ 2653422 h 6033189"/>
              <a:gd name="connsiteX5" fmla="*/ 4271051 w 5036867"/>
              <a:gd name="connsiteY5" fmla="*/ 8023 h 6033189"/>
              <a:gd name="connsiteX0" fmla="*/ 4281559 w 5047375"/>
              <a:gd name="connsiteY0" fmla="*/ 8023 h 6033189"/>
              <a:gd name="connsiteX1" fmla="*/ 5047375 w 5047375"/>
              <a:gd name="connsiteY1" fmla="*/ 0 h 6033189"/>
              <a:gd name="connsiteX2" fmla="*/ 5045311 w 5047375"/>
              <a:gd name="connsiteY2" fmla="*/ 6033189 h 6033189"/>
              <a:gd name="connsiteX3" fmla="*/ 97677 w 5047375"/>
              <a:gd name="connsiteY3" fmla="*/ 2898122 h 6033189"/>
              <a:gd name="connsiteX4" fmla="*/ 91237 w 5047375"/>
              <a:gd name="connsiteY4" fmla="*/ 2653422 h 6033189"/>
              <a:gd name="connsiteX5" fmla="*/ 4281559 w 5047375"/>
              <a:gd name="connsiteY5" fmla="*/ 8023 h 6033189"/>
              <a:gd name="connsiteX0" fmla="*/ 4283881 w 5049697"/>
              <a:gd name="connsiteY0" fmla="*/ 8023 h 6033189"/>
              <a:gd name="connsiteX1" fmla="*/ 5049697 w 5049697"/>
              <a:gd name="connsiteY1" fmla="*/ 0 h 6033189"/>
              <a:gd name="connsiteX2" fmla="*/ 5047633 w 5049697"/>
              <a:gd name="connsiteY2" fmla="*/ 6033189 h 6033189"/>
              <a:gd name="connsiteX3" fmla="*/ 99999 w 5049697"/>
              <a:gd name="connsiteY3" fmla="*/ 2898122 h 6033189"/>
              <a:gd name="connsiteX4" fmla="*/ 93559 w 5049697"/>
              <a:gd name="connsiteY4" fmla="*/ 2653422 h 6033189"/>
              <a:gd name="connsiteX5" fmla="*/ 4283881 w 5049697"/>
              <a:gd name="connsiteY5" fmla="*/ 8023 h 6033189"/>
              <a:gd name="connsiteX0" fmla="*/ 4278044 w 5043860"/>
              <a:gd name="connsiteY0" fmla="*/ 8023 h 6033189"/>
              <a:gd name="connsiteX1" fmla="*/ 5043860 w 5043860"/>
              <a:gd name="connsiteY1" fmla="*/ 0 h 6033189"/>
              <a:gd name="connsiteX2" fmla="*/ 5041796 w 5043860"/>
              <a:gd name="connsiteY2" fmla="*/ 6033189 h 6033189"/>
              <a:gd name="connsiteX3" fmla="*/ 94162 w 5043860"/>
              <a:gd name="connsiteY3" fmla="*/ 2898122 h 6033189"/>
              <a:gd name="connsiteX4" fmla="*/ 87722 w 5043860"/>
              <a:gd name="connsiteY4" fmla="*/ 2653422 h 6033189"/>
              <a:gd name="connsiteX5" fmla="*/ 4278044 w 5043860"/>
              <a:gd name="connsiteY5" fmla="*/ 8023 h 6033189"/>
              <a:gd name="connsiteX0" fmla="*/ 4278044 w 5043860"/>
              <a:gd name="connsiteY0" fmla="*/ 8023 h 6033189"/>
              <a:gd name="connsiteX1" fmla="*/ 5043860 w 5043860"/>
              <a:gd name="connsiteY1" fmla="*/ 0 h 6033189"/>
              <a:gd name="connsiteX2" fmla="*/ 5041796 w 5043860"/>
              <a:gd name="connsiteY2" fmla="*/ 6033189 h 6033189"/>
              <a:gd name="connsiteX3" fmla="*/ 94162 w 5043860"/>
              <a:gd name="connsiteY3" fmla="*/ 2898122 h 6033189"/>
              <a:gd name="connsiteX4" fmla="*/ 87722 w 5043860"/>
              <a:gd name="connsiteY4" fmla="*/ 2653422 h 6033189"/>
              <a:gd name="connsiteX5" fmla="*/ 4278044 w 5043860"/>
              <a:gd name="connsiteY5" fmla="*/ 8023 h 6033189"/>
              <a:gd name="connsiteX0" fmla="*/ 4276624 w 5042440"/>
              <a:gd name="connsiteY0" fmla="*/ 8023 h 6033189"/>
              <a:gd name="connsiteX1" fmla="*/ 5042440 w 5042440"/>
              <a:gd name="connsiteY1" fmla="*/ 0 h 6033189"/>
              <a:gd name="connsiteX2" fmla="*/ 5040376 w 5042440"/>
              <a:gd name="connsiteY2" fmla="*/ 6033189 h 6033189"/>
              <a:gd name="connsiteX3" fmla="*/ 97180 w 5042440"/>
              <a:gd name="connsiteY3" fmla="*/ 2911439 h 6033189"/>
              <a:gd name="connsiteX4" fmla="*/ 86302 w 5042440"/>
              <a:gd name="connsiteY4" fmla="*/ 2653422 h 6033189"/>
              <a:gd name="connsiteX5" fmla="*/ 4276624 w 5042440"/>
              <a:gd name="connsiteY5" fmla="*/ 8023 h 6033189"/>
              <a:gd name="connsiteX0" fmla="*/ 4279683 w 5045499"/>
              <a:gd name="connsiteY0" fmla="*/ 8023 h 6033189"/>
              <a:gd name="connsiteX1" fmla="*/ 5045499 w 5045499"/>
              <a:gd name="connsiteY1" fmla="*/ 0 h 6033189"/>
              <a:gd name="connsiteX2" fmla="*/ 5043435 w 5045499"/>
              <a:gd name="connsiteY2" fmla="*/ 6033189 h 6033189"/>
              <a:gd name="connsiteX3" fmla="*/ 100239 w 5045499"/>
              <a:gd name="connsiteY3" fmla="*/ 2911439 h 6033189"/>
              <a:gd name="connsiteX4" fmla="*/ 84922 w 5045499"/>
              <a:gd name="connsiteY4" fmla="*/ 2648983 h 6033189"/>
              <a:gd name="connsiteX5" fmla="*/ 4279683 w 5045499"/>
              <a:gd name="connsiteY5" fmla="*/ 8023 h 6033189"/>
              <a:gd name="connsiteX0" fmla="*/ 4279683 w 5045499"/>
              <a:gd name="connsiteY0" fmla="*/ 8023 h 6046506"/>
              <a:gd name="connsiteX1" fmla="*/ 5045499 w 5045499"/>
              <a:gd name="connsiteY1" fmla="*/ 0 h 6046506"/>
              <a:gd name="connsiteX2" fmla="*/ 5043435 w 5045499"/>
              <a:gd name="connsiteY2" fmla="*/ 6046506 h 6046506"/>
              <a:gd name="connsiteX3" fmla="*/ 100239 w 5045499"/>
              <a:gd name="connsiteY3" fmla="*/ 2911439 h 6046506"/>
              <a:gd name="connsiteX4" fmla="*/ 84922 w 5045499"/>
              <a:gd name="connsiteY4" fmla="*/ 2648983 h 6046506"/>
              <a:gd name="connsiteX5" fmla="*/ 4279683 w 5045499"/>
              <a:gd name="connsiteY5" fmla="*/ 8023 h 604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499" h="6046506">
                <a:moveTo>
                  <a:pt x="4279683" y="8023"/>
                </a:moveTo>
                <a:lnTo>
                  <a:pt x="5045499" y="0"/>
                </a:lnTo>
                <a:lnTo>
                  <a:pt x="5043435" y="6046506"/>
                </a:lnTo>
                <a:lnTo>
                  <a:pt x="100239" y="2911439"/>
                </a:lnTo>
                <a:cubicBezTo>
                  <a:pt x="44826" y="2874259"/>
                  <a:pt x="-86046" y="2770500"/>
                  <a:pt x="84922" y="2648983"/>
                </a:cubicBezTo>
                <a:lnTo>
                  <a:pt x="4279683" y="8023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rgbClr val="E205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Click on the icon to add an image</a:t>
            </a:r>
            <a:endParaRPr lang="es-ES_tradnl" dirty="0"/>
          </a:p>
          <a:p>
            <a:endParaRPr lang="es-CL" dirty="0"/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8A4F53A4-BF3F-4BF4-9902-C56A8B1498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67022" y="5045940"/>
            <a:ext cx="1132287" cy="47212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DD/MM</a:t>
            </a:r>
          </a:p>
        </p:txBody>
      </p:sp>
      <p:sp>
        <p:nvSpPr>
          <p:cNvPr id="14" name="Título 12">
            <a:extLst>
              <a:ext uri="{FF2B5EF4-FFF2-40B4-BE49-F238E27FC236}">
                <a16:creationId xmlns:a16="http://schemas.microsoft.com/office/drawing/2014/main" id="{CD3021C2-F674-4F1C-BFE1-739F21180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5465" y="4619219"/>
            <a:ext cx="767353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3600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5" name="Marcador de fecha 14">
            <a:extLst>
              <a:ext uri="{FF2B5EF4-FFF2-40B4-BE49-F238E27FC236}">
                <a16:creationId xmlns:a16="http://schemas.microsoft.com/office/drawing/2014/main" id="{2275DA51-14F0-4DCE-934C-FAABFDD964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01-04-2021</a:t>
            </a:r>
            <a:endParaRPr lang="es-CL" dirty="0"/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710A929B-9FE7-495F-ACCE-56C9C6F3F7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87AB340-EA32-4FCF-90FA-7D615B9C37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99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ank you">
            <a:extLst>
              <a:ext uri="{FF2B5EF4-FFF2-40B4-BE49-F238E27FC236}">
                <a16:creationId xmlns:a16="http://schemas.microsoft.com/office/drawing/2014/main" id="{8C521649-744A-4C4A-B82B-F217CE7591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679013" y="3064561"/>
            <a:ext cx="2156630" cy="364439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rgbClr val="E205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THANK YOU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6E6AEEBD-05BB-8C4C-A4CC-E25565713C74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279871" y="4850011"/>
            <a:ext cx="2156630" cy="364439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err="1"/>
              <a:t>Contact</a:t>
            </a:r>
            <a:r>
              <a:rPr lang="es-ES"/>
              <a:t> </a:t>
            </a:r>
            <a:r>
              <a:rPr lang="es-ES" err="1"/>
              <a:t>details</a:t>
            </a:r>
            <a:endParaRPr lang="es-ES"/>
          </a:p>
        </p:txBody>
      </p:sp>
      <p:sp>
        <p:nvSpPr>
          <p:cNvPr id="11" name="enaex.com">
            <a:extLst>
              <a:ext uri="{FF2B5EF4-FFF2-40B4-BE49-F238E27FC236}">
                <a16:creationId xmlns:a16="http://schemas.microsoft.com/office/drawing/2014/main" id="{E3CBDA9A-A90D-9D4C-8F15-6321925A6AF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861052" y="5122879"/>
            <a:ext cx="2156630" cy="364439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rgbClr val="E205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enaex</a:t>
            </a:r>
            <a:r>
              <a:rPr lang="es-ES" err="1"/>
              <a:t>.com</a:t>
            </a:r>
            <a:endParaRPr lang="es-E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DF5F483-4A0B-41CB-8B72-8BC1D8D81D8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01-04-2021</a:t>
            </a:r>
            <a:endParaRPr lang="es-CL" dirty="0"/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8AE5FA86-5969-471C-9B6E-F24E9BA5A2A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DFC507FE-9F3C-4CC0-A97B-5AE3832C91C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8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42AA-4441-40E8-8B84-5C744150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444" y="1"/>
            <a:ext cx="6325985" cy="1363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404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42AA-4441-40E8-8B84-5C744150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444" y="1"/>
            <a:ext cx="6325985" cy="1363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E8B4DC-052C-4199-964B-04CA3D08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B44B94-5DCC-4E85-88E4-DA68B889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7A6F6-1833-4227-A683-2693CBD1A8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66578339-E3EB-4547-9442-29F2C1F981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57214" y="2063380"/>
            <a:ext cx="3603883" cy="31997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gráfico 8">
            <a:extLst>
              <a:ext uri="{FF2B5EF4-FFF2-40B4-BE49-F238E27FC236}">
                <a16:creationId xmlns:a16="http://schemas.microsoft.com/office/drawing/2014/main" id="{67B35AD3-81AC-4FA4-907C-1B14C5DCE87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304088" y="1966913"/>
            <a:ext cx="3775075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s-CL" dirty="0" err="1"/>
              <a:t>werwsefrsd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4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4317E31-1955-41FE-93CA-4467DA1EE946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1" name="Imagen 20" descr="Forma, Flecha&#10;&#10;Descripción generada automáticamente">
              <a:extLst>
                <a:ext uri="{FF2B5EF4-FFF2-40B4-BE49-F238E27FC236}">
                  <a16:creationId xmlns:a16="http://schemas.microsoft.com/office/drawing/2014/main" id="{DCE70C4B-B4D6-475B-B9B8-9979B02673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22" name="logo" descr="Logotipo&#10;&#10;Descripción generada automáticamente">
              <a:extLst>
                <a:ext uri="{FF2B5EF4-FFF2-40B4-BE49-F238E27FC236}">
                  <a16:creationId xmlns:a16="http://schemas.microsoft.com/office/drawing/2014/main" id="{F096FCDB-E480-4BD2-B71F-6FF7FFBE4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15" y="327024"/>
              <a:ext cx="2420701" cy="850901"/>
            </a:xfrm>
            <a:prstGeom prst="rect">
              <a:avLst/>
            </a:prstGeom>
          </p:spPr>
        </p:pic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0AD74192-8A6B-4705-B1EB-26E771D5E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5465" y="4619219"/>
            <a:ext cx="767353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3600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F9C3B45-DB6F-4C7E-A524-6BDFCA0C56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CL" dirty="0"/>
              <a:t>Seleccionar imagen y enviar al fondo</a:t>
            </a:r>
            <a:endParaRPr lang="es-ES" dirty="0"/>
          </a:p>
        </p:txBody>
      </p:sp>
      <p:sp>
        <p:nvSpPr>
          <p:cNvPr id="28" name="Marcador de fecha 27">
            <a:extLst>
              <a:ext uri="{FF2B5EF4-FFF2-40B4-BE49-F238E27FC236}">
                <a16:creationId xmlns:a16="http://schemas.microsoft.com/office/drawing/2014/main" id="{F157BA42-03EF-41E2-8282-52A197EC3B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29" name="Marcador de pie de página 28">
            <a:extLst>
              <a:ext uri="{FF2B5EF4-FFF2-40B4-BE49-F238E27FC236}">
                <a16:creationId xmlns:a16="http://schemas.microsoft.com/office/drawing/2014/main" id="{913AD066-4E49-4064-9C14-77A28D05D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0" name="Marcador de número de diapositiva 29">
            <a:extLst>
              <a:ext uri="{FF2B5EF4-FFF2-40B4-BE49-F238E27FC236}">
                <a16:creationId xmlns:a16="http://schemas.microsoft.com/office/drawing/2014/main" id="{29B8B60E-217F-4FFB-A705-E574491509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65" y="1340768"/>
            <a:ext cx="3910592" cy="12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hoto">
            <a:extLst>
              <a:ext uri="{FF2B5EF4-FFF2-40B4-BE49-F238E27FC236}">
                <a16:creationId xmlns:a16="http://schemas.microsoft.com/office/drawing/2014/main" id="{D4A3D7FE-EC47-164D-80BC-4ABEA212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9674" y="-30526"/>
            <a:ext cx="5500132" cy="4354915"/>
          </a:xfrm>
          <a:custGeom>
            <a:avLst/>
            <a:gdLst>
              <a:gd name="connsiteX0" fmla="*/ -14 w 5497512"/>
              <a:gd name="connsiteY0" fmla="*/ 2798374 h 4351338"/>
              <a:gd name="connsiteX1" fmla="*/ 544422 w 5497512"/>
              <a:gd name="connsiteY1" fmla="*/ 861839 h 4351338"/>
              <a:gd name="connsiteX2" fmla="*/ 2748756 w 5497512"/>
              <a:gd name="connsiteY2" fmla="*/ 0 h 4351338"/>
              <a:gd name="connsiteX3" fmla="*/ 4953090 w 5497512"/>
              <a:gd name="connsiteY3" fmla="*/ 861839 h 4351338"/>
              <a:gd name="connsiteX4" fmla="*/ 5497526 w 5497512"/>
              <a:gd name="connsiteY4" fmla="*/ 2798374 h 4351338"/>
              <a:gd name="connsiteX5" fmla="*/ 3972061 w 5497512"/>
              <a:gd name="connsiteY5" fmla="*/ 4351361 h 4351338"/>
              <a:gd name="connsiteX6" fmla="*/ 1525451 w 5497512"/>
              <a:gd name="connsiteY6" fmla="*/ 4351361 h 4351338"/>
              <a:gd name="connsiteX7" fmla="*/ -14 w 5497512"/>
              <a:gd name="connsiteY7" fmla="*/ 2798374 h 4351338"/>
              <a:gd name="connsiteX0" fmla="*/ 0 w 5497540"/>
              <a:gd name="connsiteY0" fmla="*/ 1936535 h 3489522"/>
              <a:gd name="connsiteX1" fmla="*/ 544436 w 5497540"/>
              <a:gd name="connsiteY1" fmla="*/ 0 h 3489522"/>
              <a:gd name="connsiteX2" fmla="*/ 4953104 w 5497540"/>
              <a:gd name="connsiteY2" fmla="*/ 0 h 3489522"/>
              <a:gd name="connsiteX3" fmla="*/ 5497540 w 5497540"/>
              <a:gd name="connsiteY3" fmla="*/ 1936535 h 3489522"/>
              <a:gd name="connsiteX4" fmla="*/ 3972075 w 5497540"/>
              <a:gd name="connsiteY4" fmla="*/ 3489522 h 3489522"/>
              <a:gd name="connsiteX5" fmla="*/ 1525465 w 5497540"/>
              <a:gd name="connsiteY5" fmla="*/ 3489522 h 3489522"/>
              <a:gd name="connsiteX6" fmla="*/ 0 w 5497540"/>
              <a:gd name="connsiteY6" fmla="*/ 1936535 h 3489522"/>
              <a:gd name="connsiteX0" fmla="*/ 0 w 5497540"/>
              <a:gd name="connsiteY0" fmla="*/ 2817885 h 4370872"/>
              <a:gd name="connsiteX1" fmla="*/ 4610 w 5497540"/>
              <a:gd name="connsiteY1" fmla="*/ 0 h 4370872"/>
              <a:gd name="connsiteX2" fmla="*/ 4953104 w 5497540"/>
              <a:gd name="connsiteY2" fmla="*/ 881350 h 4370872"/>
              <a:gd name="connsiteX3" fmla="*/ 5497540 w 5497540"/>
              <a:gd name="connsiteY3" fmla="*/ 2817885 h 4370872"/>
              <a:gd name="connsiteX4" fmla="*/ 3972075 w 5497540"/>
              <a:gd name="connsiteY4" fmla="*/ 4370872 h 4370872"/>
              <a:gd name="connsiteX5" fmla="*/ 1525465 w 5497540"/>
              <a:gd name="connsiteY5" fmla="*/ 4370872 h 4370872"/>
              <a:gd name="connsiteX6" fmla="*/ 0 w 5497540"/>
              <a:gd name="connsiteY6" fmla="*/ 2817885 h 4370872"/>
              <a:gd name="connsiteX0" fmla="*/ 0 w 5497540"/>
              <a:gd name="connsiteY0" fmla="*/ 2828901 h 4381888"/>
              <a:gd name="connsiteX1" fmla="*/ 4610 w 5497540"/>
              <a:gd name="connsiteY1" fmla="*/ 11016 h 4381888"/>
              <a:gd name="connsiteX2" fmla="*/ 5470897 w 5497540"/>
              <a:gd name="connsiteY2" fmla="*/ 0 h 4381888"/>
              <a:gd name="connsiteX3" fmla="*/ 5497540 w 5497540"/>
              <a:gd name="connsiteY3" fmla="*/ 2828901 h 4381888"/>
              <a:gd name="connsiteX4" fmla="*/ 3972075 w 5497540"/>
              <a:gd name="connsiteY4" fmla="*/ 4381888 h 4381888"/>
              <a:gd name="connsiteX5" fmla="*/ 1525465 w 5497540"/>
              <a:gd name="connsiteY5" fmla="*/ 4381888 h 4381888"/>
              <a:gd name="connsiteX6" fmla="*/ 0 w 5497540"/>
              <a:gd name="connsiteY6" fmla="*/ 2828901 h 4381888"/>
              <a:gd name="connsiteX0" fmla="*/ 0 w 5497540"/>
              <a:gd name="connsiteY0" fmla="*/ 2828901 h 4381888"/>
              <a:gd name="connsiteX1" fmla="*/ 4610 w 5497540"/>
              <a:gd name="connsiteY1" fmla="*/ 11016 h 4381888"/>
              <a:gd name="connsiteX2" fmla="*/ 5470897 w 5497540"/>
              <a:gd name="connsiteY2" fmla="*/ 0 h 4381888"/>
              <a:gd name="connsiteX3" fmla="*/ 5497540 w 5497540"/>
              <a:gd name="connsiteY3" fmla="*/ 2828901 h 4381888"/>
              <a:gd name="connsiteX4" fmla="*/ 2826321 w 5497540"/>
              <a:gd name="connsiteY4" fmla="*/ 4326803 h 4381888"/>
              <a:gd name="connsiteX5" fmla="*/ 1525465 w 5497540"/>
              <a:gd name="connsiteY5" fmla="*/ 4381888 h 4381888"/>
              <a:gd name="connsiteX6" fmla="*/ 0 w 5497540"/>
              <a:gd name="connsiteY6" fmla="*/ 2828901 h 4381888"/>
              <a:gd name="connsiteX0" fmla="*/ 0 w 5497540"/>
              <a:gd name="connsiteY0" fmla="*/ 2828901 h 4326803"/>
              <a:gd name="connsiteX1" fmla="*/ 4610 w 5497540"/>
              <a:gd name="connsiteY1" fmla="*/ 11016 h 4326803"/>
              <a:gd name="connsiteX2" fmla="*/ 5470897 w 5497540"/>
              <a:gd name="connsiteY2" fmla="*/ 0 h 4326803"/>
              <a:gd name="connsiteX3" fmla="*/ 5497540 w 5497540"/>
              <a:gd name="connsiteY3" fmla="*/ 2828901 h 4326803"/>
              <a:gd name="connsiteX4" fmla="*/ 2826321 w 5497540"/>
              <a:gd name="connsiteY4" fmla="*/ 4326803 h 4326803"/>
              <a:gd name="connsiteX5" fmla="*/ 2572068 w 5497540"/>
              <a:gd name="connsiteY5" fmla="*/ 4293753 h 4326803"/>
              <a:gd name="connsiteX6" fmla="*/ 0 w 5497540"/>
              <a:gd name="connsiteY6" fmla="*/ 2828901 h 4326803"/>
              <a:gd name="connsiteX0" fmla="*/ 0 w 5497540"/>
              <a:gd name="connsiteY0" fmla="*/ 2828901 h 4326803"/>
              <a:gd name="connsiteX1" fmla="*/ 4610 w 5497540"/>
              <a:gd name="connsiteY1" fmla="*/ 11016 h 4326803"/>
              <a:gd name="connsiteX2" fmla="*/ 5470897 w 5497540"/>
              <a:gd name="connsiteY2" fmla="*/ 0 h 4326803"/>
              <a:gd name="connsiteX3" fmla="*/ 5497540 w 5497540"/>
              <a:gd name="connsiteY3" fmla="*/ 2828901 h 4326803"/>
              <a:gd name="connsiteX4" fmla="*/ 2826321 w 5497540"/>
              <a:gd name="connsiteY4" fmla="*/ 4326803 h 4326803"/>
              <a:gd name="connsiteX5" fmla="*/ 2515798 w 5497540"/>
              <a:gd name="connsiteY5" fmla="*/ 4265617 h 4326803"/>
              <a:gd name="connsiteX6" fmla="*/ 0 w 5497540"/>
              <a:gd name="connsiteY6" fmla="*/ 2828901 h 4326803"/>
              <a:gd name="connsiteX0" fmla="*/ 0 w 5497540"/>
              <a:gd name="connsiteY0" fmla="*/ 2828901 h 4279911"/>
              <a:gd name="connsiteX1" fmla="*/ 4610 w 5497540"/>
              <a:gd name="connsiteY1" fmla="*/ 11016 h 4279911"/>
              <a:gd name="connsiteX2" fmla="*/ 5470897 w 5497540"/>
              <a:gd name="connsiteY2" fmla="*/ 0 h 4279911"/>
              <a:gd name="connsiteX3" fmla="*/ 5497540 w 5497540"/>
              <a:gd name="connsiteY3" fmla="*/ 2828901 h 4279911"/>
              <a:gd name="connsiteX4" fmla="*/ 2915416 w 5497540"/>
              <a:gd name="connsiteY4" fmla="*/ 4279911 h 4279911"/>
              <a:gd name="connsiteX5" fmla="*/ 2515798 w 5497540"/>
              <a:gd name="connsiteY5" fmla="*/ 4265617 h 4279911"/>
              <a:gd name="connsiteX6" fmla="*/ 0 w 5497540"/>
              <a:gd name="connsiteY6" fmla="*/ 2828901 h 4279911"/>
              <a:gd name="connsiteX0" fmla="*/ 0 w 5497540"/>
              <a:gd name="connsiteY0" fmla="*/ 2828901 h 4265617"/>
              <a:gd name="connsiteX1" fmla="*/ 4610 w 5497540"/>
              <a:gd name="connsiteY1" fmla="*/ 11016 h 4265617"/>
              <a:gd name="connsiteX2" fmla="*/ 5470897 w 5497540"/>
              <a:gd name="connsiteY2" fmla="*/ 0 h 4265617"/>
              <a:gd name="connsiteX3" fmla="*/ 5497540 w 5497540"/>
              <a:gd name="connsiteY3" fmla="*/ 2828901 h 4265617"/>
              <a:gd name="connsiteX4" fmla="*/ 2962308 w 5497540"/>
              <a:gd name="connsiteY4" fmla="*/ 4261154 h 4265617"/>
              <a:gd name="connsiteX5" fmla="*/ 2515798 w 5497540"/>
              <a:gd name="connsiteY5" fmla="*/ 4265617 h 4265617"/>
              <a:gd name="connsiteX6" fmla="*/ 0 w 5497540"/>
              <a:gd name="connsiteY6" fmla="*/ 2828901 h 4265617"/>
              <a:gd name="connsiteX0" fmla="*/ 0 w 5497540"/>
              <a:gd name="connsiteY0" fmla="*/ 2828901 h 4314758"/>
              <a:gd name="connsiteX1" fmla="*/ 4610 w 5497540"/>
              <a:gd name="connsiteY1" fmla="*/ 11016 h 4314758"/>
              <a:gd name="connsiteX2" fmla="*/ 5470897 w 5497540"/>
              <a:gd name="connsiteY2" fmla="*/ 0 h 4314758"/>
              <a:gd name="connsiteX3" fmla="*/ 5497540 w 5497540"/>
              <a:gd name="connsiteY3" fmla="*/ 2828901 h 4314758"/>
              <a:gd name="connsiteX4" fmla="*/ 2962308 w 5497540"/>
              <a:gd name="connsiteY4" fmla="*/ 4261154 h 4314758"/>
              <a:gd name="connsiteX5" fmla="*/ 2515798 w 5497540"/>
              <a:gd name="connsiteY5" fmla="*/ 4265617 h 4314758"/>
              <a:gd name="connsiteX6" fmla="*/ 0 w 5497540"/>
              <a:gd name="connsiteY6" fmla="*/ 2828901 h 4314758"/>
              <a:gd name="connsiteX0" fmla="*/ 0 w 5497540"/>
              <a:gd name="connsiteY0" fmla="*/ 2828901 h 4354915"/>
              <a:gd name="connsiteX1" fmla="*/ 4610 w 5497540"/>
              <a:gd name="connsiteY1" fmla="*/ 11016 h 4354915"/>
              <a:gd name="connsiteX2" fmla="*/ 5470897 w 5497540"/>
              <a:gd name="connsiteY2" fmla="*/ 0 h 4354915"/>
              <a:gd name="connsiteX3" fmla="*/ 5497540 w 5497540"/>
              <a:gd name="connsiteY3" fmla="*/ 2828901 h 4354915"/>
              <a:gd name="connsiteX4" fmla="*/ 2962308 w 5497540"/>
              <a:gd name="connsiteY4" fmla="*/ 4261154 h 4354915"/>
              <a:gd name="connsiteX5" fmla="*/ 2515798 w 5497540"/>
              <a:gd name="connsiteY5" fmla="*/ 4265617 h 4354915"/>
              <a:gd name="connsiteX6" fmla="*/ 0 w 5497540"/>
              <a:gd name="connsiteY6" fmla="*/ 2828901 h 4354915"/>
              <a:gd name="connsiteX0" fmla="*/ 117325 w 5492945"/>
              <a:gd name="connsiteY0" fmla="*/ 2917996 h 4354915"/>
              <a:gd name="connsiteX1" fmla="*/ 15 w 5492945"/>
              <a:gd name="connsiteY1" fmla="*/ 11016 h 4354915"/>
              <a:gd name="connsiteX2" fmla="*/ 5466302 w 5492945"/>
              <a:gd name="connsiteY2" fmla="*/ 0 h 4354915"/>
              <a:gd name="connsiteX3" fmla="*/ 5492945 w 5492945"/>
              <a:gd name="connsiteY3" fmla="*/ 2828901 h 4354915"/>
              <a:gd name="connsiteX4" fmla="*/ 2957713 w 5492945"/>
              <a:gd name="connsiteY4" fmla="*/ 4261154 h 4354915"/>
              <a:gd name="connsiteX5" fmla="*/ 2511203 w 5492945"/>
              <a:gd name="connsiteY5" fmla="*/ 4265617 h 4354915"/>
              <a:gd name="connsiteX6" fmla="*/ 117325 w 5492945"/>
              <a:gd name="connsiteY6" fmla="*/ 2917996 h 4354915"/>
              <a:gd name="connsiteX0" fmla="*/ 501788 w 5877408"/>
              <a:gd name="connsiteY0" fmla="*/ 2917996 h 4354915"/>
              <a:gd name="connsiteX1" fmla="*/ 460600 w 5877408"/>
              <a:gd name="connsiteY1" fmla="*/ 1812434 h 4354915"/>
              <a:gd name="connsiteX2" fmla="*/ 384478 w 5877408"/>
              <a:gd name="connsiteY2" fmla="*/ 11016 h 4354915"/>
              <a:gd name="connsiteX3" fmla="*/ 5850765 w 5877408"/>
              <a:gd name="connsiteY3" fmla="*/ 0 h 4354915"/>
              <a:gd name="connsiteX4" fmla="*/ 5877408 w 5877408"/>
              <a:gd name="connsiteY4" fmla="*/ 2828901 h 4354915"/>
              <a:gd name="connsiteX5" fmla="*/ 3342176 w 5877408"/>
              <a:gd name="connsiteY5" fmla="*/ 4261154 h 4354915"/>
              <a:gd name="connsiteX6" fmla="*/ 2895666 w 5877408"/>
              <a:gd name="connsiteY6" fmla="*/ 4265617 h 4354915"/>
              <a:gd name="connsiteX7" fmla="*/ 501788 w 5877408"/>
              <a:gd name="connsiteY7" fmla="*/ 2917996 h 4354915"/>
              <a:gd name="connsiteX0" fmla="*/ 521913 w 5897533"/>
              <a:gd name="connsiteY0" fmla="*/ 2917996 h 4354915"/>
              <a:gd name="connsiteX1" fmla="*/ 401008 w 5897533"/>
              <a:gd name="connsiteY1" fmla="*/ 2661185 h 4354915"/>
              <a:gd name="connsiteX2" fmla="*/ 404603 w 5897533"/>
              <a:gd name="connsiteY2" fmla="*/ 11016 h 4354915"/>
              <a:gd name="connsiteX3" fmla="*/ 5870890 w 5897533"/>
              <a:gd name="connsiteY3" fmla="*/ 0 h 4354915"/>
              <a:gd name="connsiteX4" fmla="*/ 5897533 w 5897533"/>
              <a:gd name="connsiteY4" fmla="*/ 2828901 h 4354915"/>
              <a:gd name="connsiteX5" fmla="*/ 3362301 w 5897533"/>
              <a:gd name="connsiteY5" fmla="*/ 4261154 h 4354915"/>
              <a:gd name="connsiteX6" fmla="*/ 2915791 w 5897533"/>
              <a:gd name="connsiteY6" fmla="*/ 4265617 h 4354915"/>
              <a:gd name="connsiteX7" fmla="*/ 521913 w 5897533"/>
              <a:gd name="connsiteY7" fmla="*/ 2917996 h 4354915"/>
              <a:gd name="connsiteX0" fmla="*/ 521913 w 5897533"/>
              <a:gd name="connsiteY0" fmla="*/ 2917996 h 4354915"/>
              <a:gd name="connsiteX1" fmla="*/ 401008 w 5897533"/>
              <a:gd name="connsiteY1" fmla="*/ 2661185 h 4354915"/>
              <a:gd name="connsiteX2" fmla="*/ 404603 w 5897533"/>
              <a:gd name="connsiteY2" fmla="*/ 11016 h 4354915"/>
              <a:gd name="connsiteX3" fmla="*/ 5870890 w 5897533"/>
              <a:gd name="connsiteY3" fmla="*/ 0 h 4354915"/>
              <a:gd name="connsiteX4" fmla="*/ 5897533 w 5897533"/>
              <a:gd name="connsiteY4" fmla="*/ 2828901 h 4354915"/>
              <a:gd name="connsiteX5" fmla="*/ 3362301 w 5897533"/>
              <a:gd name="connsiteY5" fmla="*/ 4261154 h 4354915"/>
              <a:gd name="connsiteX6" fmla="*/ 2915791 w 5897533"/>
              <a:gd name="connsiteY6" fmla="*/ 4265617 h 4354915"/>
              <a:gd name="connsiteX7" fmla="*/ 521913 w 5897533"/>
              <a:gd name="connsiteY7" fmla="*/ 2917996 h 4354915"/>
              <a:gd name="connsiteX0" fmla="*/ 518743 w 5894363"/>
              <a:gd name="connsiteY0" fmla="*/ 2917996 h 4354915"/>
              <a:gd name="connsiteX1" fmla="*/ 397838 w 5894363"/>
              <a:gd name="connsiteY1" fmla="*/ 2661185 h 4354915"/>
              <a:gd name="connsiteX2" fmla="*/ 401433 w 5894363"/>
              <a:gd name="connsiteY2" fmla="*/ 11016 h 4354915"/>
              <a:gd name="connsiteX3" fmla="*/ 5867720 w 5894363"/>
              <a:gd name="connsiteY3" fmla="*/ 0 h 4354915"/>
              <a:gd name="connsiteX4" fmla="*/ 5894363 w 5894363"/>
              <a:gd name="connsiteY4" fmla="*/ 2828901 h 4354915"/>
              <a:gd name="connsiteX5" fmla="*/ 3359131 w 5894363"/>
              <a:gd name="connsiteY5" fmla="*/ 4261154 h 4354915"/>
              <a:gd name="connsiteX6" fmla="*/ 2912621 w 5894363"/>
              <a:gd name="connsiteY6" fmla="*/ 4265617 h 4354915"/>
              <a:gd name="connsiteX7" fmla="*/ 518743 w 5894363"/>
              <a:gd name="connsiteY7" fmla="*/ 2917996 h 4354915"/>
              <a:gd name="connsiteX0" fmla="*/ 518743 w 5894363"/>
              <a:gd name="connsiteY0" fmla="*/ 2917996 h 4354915"/>
              <a:gd name="connsiteX1" fmla="*/ 397838 w 5894363"/>
              <a:gd name="connsiteY1" fmla="*/ 2661185 h 4354915"/>
              <a:gd name="connsiteX2" fmla="*/ 401433 w 5894363"/>
              <a:gd name="connsiteY2" fmla="*/ 11016 h 4354915"/>
              <a:gd name="connsiteX3" fmla="*/ 5867720 w 5894363"/>
              <a:gd name="connsiteY3" fmla="*/ 0 h 4354915"/>
              <a:gd name="connsiteX4" fmla="*/ 5894363 w 5894363"/>
              <a:gd name="connsiteY4" fmla="*/ 2828901 h 4354915"/>
              <a:gd name="connsiteX5" fmla="*/ 3359131 w 5894363"/>
              <a:gd name="connsiteY5" fmla="*/ 4261154 h 4354915"/>
              <a:gd name="connsiteX6" fmla="*/ 2912621 w 5894363"/>
              <a:gd name="connsiteY6" fmla="*/ 4265617 h 4354915"/>
              <a:gd name="connsiteX7" fmla="*/ 518743 w 5894363"/>
              <a:gd name="connsiteY7" fmla="*/ 2917996 h 4354915"/>
              <a:gd name="connsiteX0" fmla="*/ 517519 w 5893139"/>
              <a:gd name="connsiteY0" fmla="*/ 2917996 h 4354915"/>
              <a:gd name="connsiteX1" fmla="*/ 401303 w 5893139"/>
              <a:gd name="connsiteY1" fmla="*/ 2722145 h 4354915"/>
              <a:gd name="connsiteX2" fmla="*/ 400209 w 5893139"/>
              <a:gd name="connsiteY2" fmla="*/ 11016 h 4354915"/>
              <a:gd name="connsiteX3" fmla="*/ 5866496 w 5893139"/>
              <a:gd name="connsiteY3" fmla="*/ 0 h 4354915"/>
              <a:gd name="connsiteX4" fmla="*/ 5893139 w 5893139"/>
              <a:gd name="connsiteY4" fmla="*/ 2828901 h 4354915"/>
              <a:gd name="connsiteX5" fmla="*/ 3357907 w 5893139"/>
              <a:gd name="connsiteY5" fmla="*/ 4261154 h 4354915"/>
              <a:gd name="connsiteX6" fmla="*/ 2911397 w 5893139"/>
              <a:gd name="connsiteY6" fmla="*/ 4265617 h 4354915"/>
              <a:gd name="connsiteX7" fmla="*/ 517519 w 5893139"/>
              <a:gd name="connsiteY7" fmla="*/ 2917996 h 4354915"/>
              <a:gd name="connsiteX0" fmla="*/ 123734 w 5499354"/>
              <a:gd name="connsiteY0" fmla="*/ 2917996 h 4354915"/>
              <a:gd name="connsiteX1" fmla="*/ 7518 w 5499354"/>
              <a:gd name="connsiteY1" fmla="*/ 2722145 h 4354915"/>
              <a:gd name="connsiteX2" fmla="*/ 6424 w 5499354"/>
              <a:gd name="connsiteY2" fmla="*/ 11016 h 4354915"/>
              <a:gd name="connsiteX3" fmla="*/ 5472711 w 5499354"/>
              <a:gd name="connsiteY3" fmla="*/ 0 h 4354915"/>
              <a:gd name="connsiteX4" fmla="*/ 5499354 w 5499354"/>
              <a:gd name="connsiteY4" fmla="*/ 2828901 h 4354915"/>
              <a:gd name="connsiteX5" fmla="*/ 2964122 w 5499354"/>
              <a:gd name="connsiteY5" fmla="*/ 4261154 h 4354915"/>
              <a:gd name="connsiteX6" fmla="*/ 2517612 w 5499354"/>
              <a:gd name="connsiteY6" fmla="*/ 4265617 h 4354915"/>
              <a:gd name="connsiteX7" fmla="*/ 123734 w 5499354"/>
              <a:gd name="connsiteY7" fmla="*/ 2917996 h 4354915"/>
              <a:gd name="connsiteX0" fmla="*/ 128584 w 5504204"/>
              <a:gd name="connsiteY0" fmla="*/ 2917996 h 4354915"/>
              <a:gd name="connsiteX1" fmla="*/ 2989 w 5504204"/>
              <a:gd name="connsiteY1" fmla="*/ 2689320 h 4354915"/>
              <a:gd name="connsiteX2" fmla="*/ 11274 w 5504204"/>
              <a:gd name="connsiteY2" fmla="*/ 11016 h 4354915"/>
              <a:gd name="connsiteX3" fmla="*/ 5477561 w 5504204"/>
              <a:gd name="connsiteY3" fmla="*/ 0 h 4354915"/>
              <a:gd name="connsiteX4" fmla="*/ 5504204 w 5504204"/>
              <a:gd name="connsiteY4" fmla="*/ 2828901 h 4354915"/>
              <a:gd name="connsiteX5" fmla="*/ 2968972 w 5504204"/>
              <a:gd name="connsiteY5" fmla="*/ 4261154 h 4354915"/>
              <a:gd name="connsiteX6" fmla="*/ 2522462 w 5504204"/>
              <a:gd name="connsiteY6" fmla="*/ 4265617 h 4354915"/>
              <a:gd name="connsiteX7" fmla="*/ 128584 w 5504204"/>
              <a:gd name="connsiteY7" fmla="*/ 2917996 h 4354915"/>
              <a:gd name="connsiteX0" fmla="*/ 126893 w 5502513"/>
              <a:gd name="connsiteY0" fmla="*/ 2917996 h 4354915"/>
              <a:gd name="connsiteX1" fmla="*/ 1298 w 5502513"/>
              <a:gd name="connsiteY1" fmla="*/ 2689320 h 4354915"/>
              <a:gd name="connsiteX2" fmla="*/ 9583 w 5502513"/>
              <a:gd name="connsiteY2" fmla="*/ 11016 h 4354915"/>
              <a:gd name="connsiteX3" fmla="*/ 5475870 w 5502513"/>
              <a:gd name="connsiteY3" fmla="*/ 0 h 4354915"/>
              <a:gd name="connsiteX4" fmla="*/ 5502513 w 5502513"/>
              <a:gd name="connsiteY4" fmla="*/ 2828901 h 4354915"/>
              <a:gd name="connsiteX5" fmla="*/ 2967281 w 5502513"/>
              <a:gd name="connsiteY5" fmla="*/ 4261154 h 4354915"/>
              <a:gd name="connsiteX6" fmla="*/ 2520771 w 5502513"/>
              <a:gd name="connsiteY6" fmla="*/ 4265617 h 4354915"/>
              <a:gd name="connsiteX7" fmla="*/ 126893 w 5502513"/>
              <a:gd name="connsiteY7" fmla="*/ 2917996 h 4354915"/>
              <a:gd name="connsiteX0" fmla="*/ 125939 w 5501559"/>
              <a:gd name="connsiteY0" fmla="*/ 2917996 h 4354915"/>
              <a:gd name="connsiteX1" fmla="*/ 344 w 5501559"/>
              <a:gd name="connsiteY1" fmla="*/ 2689320 h 4354915"/>
              <a:gd name="connsiteX2" fmla="*/ 8629 w 5501559"/>
              <a:gd name="connsiteY2" fmla="*/ 11016 h 4354915"/>
              <a:gd name="connsiteX3" fmla="*/ 5474916 w 5501559"/>
              <a:gd name="connsiteY3" fmla="*/ 0 h 4354915"/>
              <a:gd name="connsiteX4" fmla="*/ 5501559 w 5501559"/>
              <a:gd name="connsiteY4" fmla="*/ 2828901 h 4354915"/>
              <a:gd name="connsiteX5" fmla="*/ 2966327 w 5501559"/>
              <a:gd name="connsiteY5" fmla="*/ 4261154 h 4354915"/>
              <a:gd name="connsiteX6" fmla="*/ 2519817 w 5501559"/>
              <a:gd name="connsiteY6" fmla="*/ 4265617 h 4354915"/>
              <a:gd name="connsiteX7" fmla="*/ 125939 w 5501559"/>
              <a:gd name="connsiteY7" fmla="*/ 2917996 h 4354915"/>
              <a:gd name="connsiteX0" fmla="*/ 125939 w 5474916"/>
              <a:gd name="connsiteY0" fmla="*/ 2917996 h 4354915"/>
              <a:gd name="connsiteX1" fmla="*/ 344 w 5474916"/>
              <a:gd name="connsiteY1" fmla="*/ 2689320 h 4354915"/>
              <a:gd name="connsiteX2" fmla="*/ 8629 w 5474916"/>
              <a:gd name="connsiteY2" fmla="*/ 11016 h 4354915"/>
              <a:gd name="connsiteX3" fmla="*/ 5474916 w 5474916"/>
              <a:gd name="connsiteY3" fmla="*/ 0 h 4354915"/>
              <a:gd name="connsiteX4" fmla="*/ 5403085 w 5474916"/>
              <a:gd name="connsiteY4" fmla="*/ 2894550 h 4354915"/>
              <a:gd name="connsiteX5" fmla="*/ 2966327 w 5474916"/>
              <a:gd name="connsiteY5" fmla="*/ 4261154 h 4354915"/>
              <a:gd name="connsiteX6" fmla="*/ 2519817 w 5474916"/>
              <a:gd name="connsiteY6" fmla="*/ 4265617 h 4354915"/>
              <a:gd name="connsiteX7" fmla="*/ 125939 w 5474916"/>
              <a:gd name="connsiteY7" fmla="*/ 2917996 h 4354915"/>
              <a:gd name="connsiteX0" fmla="*/ 125939 w 5474916"/>
              <a:gd name="connsiteY0" fmla="*/ 2917996 h 4354915"/>
              <a:gd name="connsiteX1" fmla="*/ 344 w 5474916"/>
              <a:gd name="connsiteY1" fmla="*/ 2689320 h 4354915"/>
              <a:gd name="connsiteX2" fmla="*/ 8629 w 5474916"/>
              <a:gd name="connsiteY2" fmla="*/ 11016 h 4354915"/>
              <a:gd name="connsiteX3" fmla="*/ 5474916 w 5474916"/>
              <a:gd name="connsiteY3" fmla="*/ 0 h 4354915"/>
              <a:gd name="connsiteX4" fmla="*/ 5403085 w 5474916"/>
              <a:gd name="connsiteY4" fmla="*/ 2894550 h 4354915"/>
              <a:gd name="connsiteX5" fmla="*/ 2966327 w 5474916"/>
              <a:gd name="connsiteY5" fmla="*/ 4261154 h 4354915"/>
              <a:gd name="connsiteX6" fmla="*/ 2519817 w 5474916"/>
              <a:gd name="connsiteY6" fmla="*/ 4265617 h 4354915"/>
              <a:gd name="connsiteX7" fmla="*/ 125939 w 5474916"/>
              <a:gd name="connsiteY7" fmla="*/ 2917996 h 4354915"/>
              <a:gd name="connsiteX0" fmla="*/ 125939 w 5863373"/>
              <a:gd name="connsiteY0" fmla="*/ 2917996 h 4354915"/>
              <a:gd name="connsiteX1" fmla="*/ 344 w 5863373"/>
              <a:gd name="connsiteY1" fmla="*/ 2689320 h 4354915"/>
              <a:gd name="connsiteX2" fmla="*/ 8629 w 5863373"/>
              <a:gd name="connsiteY2" fmla="*/ 11016 h 4354915"/>
              <a:gd name="connsiteX3" fmla="*/ 5474916 w 5863373"/>
              <a:gd name="connsiteY3" fmla="*/ 0 h 4354915"/>
              <a:gd name="connsiteX4" fmla="*/ 5416406 w 5863373"/>
              <a:gd name="connsiteY4" fmla="*/ 2375141 h 4354915"/>
              <a:gd name="connsiteX5" fmla="*/ 5403085 w 5863373"/>
              <a:gd name="connsiteY5" fmla="*/ 2894550 h 4354915"/>
              <a:gd name="connsiteX6" fmla="*/ 2966327 w 5863373"/>
              <a:gd name="connsiteY6" fmla="*/ 4261154 h 4354915"/>
              <a:gd name="connsiteX7" fmla="*/ 2519817 w 5863373"/>
              <a:gd name="connsiteY7" fmla="*/ 4265617 h 4354915"/>
              <a:gd name="connsiteX8" fmla="*/ 125939 w 5863373"/>
              <a:gd name="connsiteY8" fmla="*/ 2917996 h 4354915"/>
              <a:gd name="connsiteX0" fmla="*/ 125939 w 5880046"/>
              <a:gd name="connsiteY0" fmla="*/ 2917996 h 4354915"/>
              <a:gd name="connsiteX1" fmla="*/ 344 w 5880046"/>
              <a:gd name="connsiteY1" fmla="*/ 2689320 h 4354915"/>
              <a:gd name="connsiteX2" fmla="*/ 8629 w 5880046"/>
              <a:gd name="connsiteY2" fmla="*/ 11016 h 4354915"/>
              <a:gd name="connsiteX3" fmla="*/ 5474916 w 5880046"/>
              <a:gd name="connsiteY3" fmla="*/ 0 h 4354915"/>
              <a:gd name="connsiteX4" fmla="*/ 5482056 w 5880046"/>
              <a:gd name="connsiteY4" fmla="*/ 2375141 h 4354915"/>
              <a:gd name="connsiteX5" fmla="*/ 5403085 w 5880046"/>
              <a:gd name="connsiteY5" fmla="*/ 2894550 h 4354915"/>
              <a:gd name="connsiteX6" fmla="*/ 2966327 w 5880046"/>
              <a:gd name="connsiteY6" fmla="*/ 4261154 h 4354915"/>
              <a:gd name="connsiteX7" fmla="*/ 2519817 w 5880046"/>
              <a:gd name="connsiteY7" fmla="*/ 4265617 h 4354915"/>
              <a:gd name="connsiteX8" fmla="*/ 125939 w 5880046"/>
              <a:gd name="connsiteY8" fmla="*/ 2917996 h 4354915"/>
              <a:gd name="connsiteX0" fmla="*/ 125939 w 5880046"/>
              <a:gd name="connsiteY0" fmla="*/ 2917996 h 4354915"/>
              <a:gd name="connsiteX1" fmla="*/ 344 w 5880046"/>
              <a:gd name="connsiteY1" fmla="*/ 2689320 h 4354915"/>
              <a:gd name="connsiteX2" fmla="*/ 8629 w 5880046"/>
              <a:gd name="connsiteY2" fmla="*/ 11016 h 4354915"/>
              <a:gd name="connsiteX3" fmla="*/ 5474916 w 5880046"/>
              <a:gd name="connsiteY3" fmla="*/ 0 h 4354915"/>
              <a:gd name="connsiteX4" fmla="*/ 5482056 w 5880046"/>
              <a:gd name="connsiteY4" fmla="*/ 2375141 h 4354915"/>
              <a:gd name="connsiteX5" fmla="*/ 5403085 w 5880046"/>
              <a:gd name="connsiteY5" fmla="*/ 2894550 h 4354915"/>
              <a:gd name="connsiteX6" fmla="*/ 2966327 w 5880046"/>
              <a:gd name="connsiteY6" fmla="*/ 4261154 h 4354915"/>
              <a:gd name="connsiteX7" fmla="*/ 2519817 w 5880046"/>
              <a:gd name="connsiteY7" fmla="*/ 4265617 h 4354915"/>
              <a:gd name="connsiteX8" fmla="*/ 125939 w 5880046"/>
              <a:gd name="connsiteY8" fmla="*/ 2917996 h 4354915"/>
              <a:gd name="connsiteX0" fmla="*/ 125939 w 5880046"/>
              <a:gd name="connsiteY0" fmla="*/ 2917996 h 4354915"/>
              <a:gd name="connsiteX1" fmla="*/ 344 w 5880046"/>
              <a:gd name="connsiteY1" fmla="*/ 2689320 h 4354915"/>
              <a:gd name="connsiteX2" fmla="*/ 8629 w 5880046"/>
              <a:gd name="connsiteY2" fmla="*/ 11016 h 4354915"/>
              <a:gd name="connsiteX3" fmla="*/ 5474916 w 5880046"/>
              <a:gd name="connsiteY3" fmla="*/ 0 h 4354915"/>
              <a:gd name="connsiteX4" fmla="*/ 5482056 w 5880046"/>
              <a:gd name="connsiteY4" fmla="*/ 2375141 h 4354915"/>
              <a:gd name="connsiteX5" fmla="*/ 5403085 w 5880046"/>
              <a:gd name="connsiteY5" fmla="*/ 2894550 h 4354915"/>
              <a:gd name="connsiteX6" fmla="*/ 2966327 w 5880046"/>
              <a:gd name="connsiteY6" fmla="*/ 4261154 h 4354915"/>
              <a:gd name="connsiteX7" fmla="*/ 2519817 w 5880046"/>
              <a:gd name="connsiteY7" fmla="*/ 4265617 h 4354915"/>
              <a:gd name="connsiteX8" fmla="*/ 125939 w 5880046"/>
              <a:gd name="connsiteY8" fmla="*/ 2917996 h 4354915"/>
              <a:gd name="connsiteX0" fmla="*/ 125939 w 5880046"/>
              <a:gd name="connsiteY0" fmla="*/ 2917996 h 4354915"/>
              <a:gd name="connsiteX1" fmla="*/ 344 w 5880046"/>
              <a:gd name="connsiteY1" fmla="*/ 2689320 h 4354915"/>
              <a:gd name="connsiteX2" fmla="*/ 8629 w 5880046"/>
              <a:gd name="connsiteY2" fmla="*/ 11016 h 4354915"/>
              <a:gd name="connsiteX3" fmla="*/ 5474916 w 5880046"/>
              <a:gd name="connsiteY3" fmla="*/ 0 h 4354915"/>
              <a:gd name="connsiteX4" fmla="*/ 5482056 w 5880046"/>
              <a:gd name="connsiteY4" fmla="*/ 2375141 h 4354915"/>
              <a:gd name="connsiteX5" fmla="*/ 5403085 w 5880046"/>
              <a:gd name="connsiteY5" fmla="*/ 2894550 h 4354915"/>
              <a:gd name="connsiteX6" fmla="*/ 2966327 w 5880046"/>
              <a:gd name="connsiteY6" fmla="*/ 4261154 h 4354915"/>
              <a:gd name="connsiteX7" fmla="*/ 2519817 w 5880046"/>
              <a:gd name="connsiteY7" fmla="*/ 4265617 h 4354915"/>
              <a:gd name="connsiteX8" fmla="*/ 125939 w 5880046"/>
              <a:gd name="connsiteY8" fmla="*/ 2917996 h 4354915"/>
              <a:gd name="connsiteX0" fmla="*/ 125939 w 5880046"/>
              <a:gd name="connsiteY0" fmla="*/ 2917996 h 4354915"/>
              <a:gd name="connsiteX1" fmla="*/ 344 w 5880046"/>
              <a:gd name="connsiteY1" fmla="*/ 2689320 h 4354915"/>
              <a:gd name="connsiteX2" fmla="*/ 8629 w 5880046"/>
              <a:gd name="connsiteY2" fmla="*/ 11016 h 4354915"/>
              <a:gd name="connsiteX3" fmla="*/ 5474916 w 5880046"/>
              <a:gd name="connsiteY3" fmla="*/ 0 h 4354915"/>
              <a:gd name="connsiteX4" fmla="*/ 5482056 w 5880046"/>
              <a:gd name="connsiteY4" fmla="*/ 2445479 h 4354915"/>
              <a:gd name="connsiteX5" fmla="*/ 5403085 w 5880046"/>
              <a:gd name="connsiteY5" fmla="*/ 2894550 h 4354915"/>
              <a:gd name="connsiteX6" fmla="*/ 2966327 w 5880046"/>
              <a:gd name="connsiteY6" fmla="*/ 4261154 h 4354915"/>
              <a:gd name="connsiteX7" fmla="*/ 2519817 w 5880046"/>
              <a:gd name="connsiteY7" fmla="*/ 4265617 h 4354915"/>
              <a:gd name="connsiteX8" fmla="*/ 125939 w 5880046"/>
              <a:gd name="connsiteY8" fmla="*/ 2917996 h 4354915"/>
              <a:gd name="connsiteX0" fmla="*/ 125939 w 5880046"/>
              <a:gd name="connsiteY0" fmla="*/ 2917996 h 4354915"/>
              <a:gd name="connsiteX1" fmla="*/ 344 w 5880046"/>
              <a:gd name="connsiteY1" fmla="*/ 2689320 h 4354915"/>
              <a:gd name="connsiteX2" fmla="*/ 8629 w 5880046"/>
              <a:gd name="connsiteY2" fmla="*/ 11016 h 4354915"/>
              <a:gd name="connsiteX3" fmla="*/ 5474916 w 5880046"/>
              <a:gd name="connsiteY3" fmla="*/ 0 h 4354915"/>
              <a:gd name="connsiteX4" fmla="*/ 5482056 w 5880046"/>
              <a:gd name="connsiteY4" fmla="*/ 2445479 h 4354915"/>
              <a:gd name="connsiteX5" fmla="*/ 5403085 w 5880046"/>
              <a:gd name="connsiteY5" fmla="*/ 2894550 h 4354915"/>
              <a:gd name="connsiteX6" fmla="*/ 2966327 w 5880046"/>
              <a:gd name="connsiteY6" fmla="*/ 4261154 h 4354915"/>
              <a:gd name="connsiteX7" fmla="*/ 2519817 w 5880046"/>
              <a:gd name="connsiteY7" fmla="*/ 4265617 h 4354915"/>
              <a:gd name="connsiteX8" fmla="*/ 125939 w 5880046"/>
              <a:gd name="connsiteY8" fmla="*/ 2917996 h 4354915"/>
              <a:gd name="connsiteX0" fmla="*/ 125939 w 5494438"/>
              <a:gd name="connsiteY0" fmla="*/ 2917996 h 4354915"/>
              <a:gd name="connsiteX1" fmla="*/ 344 w 5494438"/>
              <a:gd name="connsiteY1" fmla="*/ 2689320 h 4354915"/>
              <a:gd name="connsiteX2" fmla="*/ 8629 w 5494438"/>
              <a:gd name="connsiteY2" fmla="*/ 11016 h 4354915"/>
              <a:gd name="connsiteX3" fmla="*/ 5474916 w 5494438"/>
              <a:gd name="connsiteY3" fmla="*/ 0 h 4354915"/>
              <a:gd name="connsiteX4" fmla="*/ 5482056 w 5494438"/>
              <a:gd name="connsiteY4" fmla="*/ 2445479 h 4354915"/>
              <a:gd name="connsiteX5" fmla="*/ 5403085 w 5494438"/>
              <a:gd name="connsiteY5" fmla="*/ 2894550 h 4354915"/>
              <a:gd name="connsiteX6" fmla="*/ 2966327 w 5494438"/>
              <a:gd name="connsiteY6" fmla="*/ 4261154 h 4354915"/>
              <a:gd name="connsiteX7" fmla="*/ 2519817 w 5494438"/>
              <a:gd name="connsiteY7" fmla="*/ 4265617 h 4354915"/>
              <a:gd name="connsiteX8" fmla="*/ 125939 w 5494438"/>
              <a:gd name="connsiteY8" fmla="*/ 2917996 h 4354915"/>
              <a:gd name="connsiteX0" fmla="*/ 125939 w 5491466"/>
              <a:gd name="connsiteY0" fmla="*/ 2917996 h 4354915"/>
              <a:gd name="connsiteX1" fmla="*/ 344 w 5491466"/>
              <a:gd name="connsiteY1" fmla="*/ 2689320 h 4354915"/>
              <a:gd name="connsiteX2" fmla="*/ 8629 w 5491466"/>
              <a:gd name="connsiteY2" fmla="*/ 11016 h 4354915"/>
              <a:gd name="connsiteX3" fmla="*/ 5474916 w 5491466"/>
              <a:gd name="connsiteY3" fmla="*/ 0 h 4354915"/>
              <a:gd name="connsiteX4" fmla="*/ 5477367 w 5491466"/>
              <a:gd name="connsiteY4" fmla="*/ 2651805 h 4354915"/>
              <a:gd name="connsiteX5" fmla="*/ 5403085 w 5491466"/>
              <a:gd name="connsiteY5" fmla="*/ 2894550 h 4354915"/>
              <a:gd name="connsiteX6" fmla="*/ 2966327 w 5491466"/>
              <a:gd name="connsiteY6" fmla="*/ 4261154 h 4354915"/>
              <a:gd name="connsiteX7" fmla="*/ 2519817 w 5491466"/>
              <a:gd name="connsiteY7" fmla="*/ 4265617 h 4354915"/>
              <a:gd name="connsiteX8" fmla="*/ 125939 w 5491466"/>
              <a:gd name="connsiteY8" fmla="*/ 2917996 h 4354915"/>
              <a:gd name="connsiteX0" fmla="*/ 125939 w 5487527"/>
              <a:gd name="connsiteY0" fmla="*/ 2917996 h 4354915"/>
              <a:gd name="connsiteX1" fmla="*/ 344 w 5487527"/>
              <a:gd name="connsiteY1" fmla="*/ 2689320 h 4354915"/>
              <a:gd name="connsiteX2" fmla="*/ 8629 w 5487527"/>
              <a:gd name="connsiteY2" fmla="*/ 11016 h 4354915"/>
              <a:gd name="connsiteX3" fmla="*/ 5474916 w 5487527"/>
              <a:gd name="connsiteY3" fmla="*/ 0 h 4354915"/>
              <a:gd name="connsiteX4" fmla="*/ 5477367 w 5487527"/>
              <a:gd name="connsiteY4" fmla="*/ 2651805 h 4354915"/>
              <a:gd name="connsiteX5" fmla="*/ 5403085 w 5487527"/>
              <a:gd name="connsiteY5" fmla="*/ 2894550 h 4354915"/>
              <a:gd name="connsiteX6" fmla="*/ 2966327 w 5487527"/>
              <a:gd name="connsiteY6" fmla="*/ 4261154 h 4354915"/>
              <a:gd name="connsiteX7" fmla="*/ 2519817 w 5487527"/>
              <a:gd name="connsiteY7" fmla="*/ 4265617 h 4354915"/>
              <a:gd name="connsiteX8" fmla="*/ 125939 w 5487527"/>
              <a:gd name="connsiteY8" fmla="*/ 2917996 h 4354915"/>
              <a:gd name="connsiteX0" fmla="*/ 125939 w 5483346"/>
              <a:gd name="connsiteY0" fmla="*/ 2917996 h 4354915"/>
              <a:gd name="connsiteX1" fmla="*/ 344 w 5483346"/>
              <a:gd name="connsiteY1" fmla="*/ 2689320 h 4354915"/>
              <a:gd name="connsiteX2" fmla="*/ 8629 w 5483346"/>
              <a:gd name="connsiteY2" fmla="*/ 11016 h 4354915"/>
              <a:gd name="connsiteX3" fmla="*/ 5474916 w 5483346"/>
              <a:gd name="connsiteY3" fmla="*/ 0 h 4354915"/>
              <a:gd name="connsiteX4" fmla="*/ 5477367 w 5483346"/>
              <a:gd name="connsiteY4" fmla="*/ 2651805 h 4354915"/>
              <a:gd name="connsiteX5" fmla="*/ 5403085 w 5483346"/>
              <a:gd name="connsiteY5" fmla="*/ 2894550 h 4354915"/>
              <a:gd name="connsiteX6" fmla="*/ 2966327 w 5483346"/>
              <a:gd name="connsiteY6" fmla="*/ 4261154 h 4354915"/>
              <a:gd name="connsiteX7" fmla="*/ 2519817 w 5483346"/>
              <a:gd name="connsiteY7" fmla="*/ 4265617 h 4354915"/>
              <a:gd name="connsiteX8" fmla="*/ 125939 w 5483346"/>
              <a:gd name="connsiteY8" fmla="*/ 2917996 h 4354915"/>
              <a:gd name="connsiteX0" fmla="*/ 125939 w 5486866"/>
              <a:gd name="connsiteY0" fmla="*/ 2917996 h 4354915"/>
              <a:gd name="connsiteX1" fmla="*/ 344 w 5486866"/>
              <a:gd name="connsiteY1" fmla="*/ 2689320 h 4354915"/>
              <a:gd name="connsiteX2" fmla="*/ 8629 w 5486866"/>
              <a:gd name="connsiteY2" fmla="*/ 11016 h 4354915"/>
              <a:gd name="connsiteX3" fmla="*/ 5474916 w 5486866"/>
              <a:gd name="connsiteY3" fmla="*/ 0 h 4354915"/>
              <a:gd name="connsiteX4" fmla="*/ 5482056 w 5486866"/>
              <a:gd name="connsiteY4" fmla="*/ 2614291 h 4354915"/>
              <a:gd name="connsiteX5" fmla="*/ 5403085 w 5486866"/>
              <a:gd name="connsiteY5" fmla="*/ 2894550 h 4354915"/>
              <a:gd name="connsiteX6" fmla="*/ 2966327 w 5486866"/>
              <a:gd name="connsiteY6" fmla="*/ 4261154 h 4354915"/>
              <a:gd name="connsiteX7" fmla="*/ 2519817 w 5486866"/>
              <a:gd name="connsiteY7" fmla="*/ 4265617 h 4354915"/>
              <a:gd name="connsiteX8" fmla="*/ 125939 w 5486866"/>
              <a:gd name="connsiteY8" fmla="*/ 2917996 h 4354915"/>
              <a:gd name="connsiteX0" fmla="*/ 125939 w 5486127"/>
              <a:gd name="connsiteY0" fmla="*/ 2917996 h 4354915"/>
              <a:gd name="connsiteX1" fmla="*/ 344 w 5486127"/>
              <a:gd name="connsiteY1" fmla="*/ 2689320 h 4354915"/>
              <a:gd name="connsiteX2" fmla="*/ 8629 w 5486127"/>
              <a:gd name="connsiteY2" fmla="*/ 11016 h 4354915"/>
              <a:gd name="connsiteX3" fmla="*/ 5474916 w 5486127"/>
              <a:gd name="connsiteY3" fmla="*/ 0 h 4354915"/>
              <a:gd name="connsiteX4" fmla="*/ 5482056 w 5486127"/>
              <a:gd name="connsiteY4" fmla="*/ 2614291 h 4354915"/>
              <a:gd name="connsiteX5" fmla="*/ 5403085 w 5486127"/>
              <a:gd name="connsiteY5" fmla="*/ 2894550 h 4354915"/>
              <a:gd name="connsiteX6" fmla="*/ 2966327 w 5486127"/>
              <a:gd name="connsiteY6" fmla="*/ 4261154 h 4354915"/>
              <a:gd name="connsiteX7" fmla="*/ 2519817 w 5486127"/>
              <a:gd name="connsiteY7" fmla="*/ 4265617 h 4354915"/>
              <a:gd name="connsiteX8" fmla="*/ 125939 w 5486127"/>
              <a:gd name="connsiteY8" fmla="*/ 2917996 h 435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127" h="4354915">
                <a:moveTo>
                  <a:pt x="125939" y="2917996"/>
                </a:moveTo>
                <a:cubicBezTo>
                  <a:pt x="24895" y="2842067"/>
                  <a:pt x="-3550" y="2793990"/>
                  <a:pt x="344" y="2689320"/>
                </a:cubicBezTo>
                <a:cubicBezTo>
                  <a:pt x="4237" y="2373634"/>
                  <a:pt x="-3468" y="8288"/>
                  <a:pt x="8629" y="11016"/>
                </a:cubicBezTo>
                <a:lnTo>
                  <a:pt x="5474916" y="0"/>
                </a:lnTo>
                <a:cubicBezTo>
                  <a:pt x="5475880" y="183005"/>
                  <a:pt x="5494028" y="2131866"/>
                  <a:pt x="5482056" y="2614291"/>
                </a:cubicBezTo>
                <a:cubicBezTo>
                  <a:pt x="5484151" y="2646549"/>
                  <a:pt x="5478495" y="2875637"/>
                  <a:pt x="5403085" y="2894550"/>
                </a:cubicBezTo>
                <a:lnTo>
                  <a:pt x="2966327" y="4261154"/>
                </a:lnTo>
                <a:cubicBezTo>
                  <a:pt x="2765909" y="4379873"/>
                  <a:pt x="2715546" y="4390738"/>
                  <a:pt x="2519817" y="4265617"/>
                </a:cubicBezTo>
                <a:lnTo>
                  <a:pt x="125939" y="2917996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rgbClr val="E205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Click on the icon to add an image</a:t>
            </a:r>
            <a:endParaRPr lang="es-ES_tradnl" dirty="0"/>
          </a:p>
          <a:p>
            <a:endParaRPr lang="es-CL" dirty="0"/>
          </a:p>
        </p:txBody>
      </p:sp>
      <p:pic>
        <p:nvPicPr>
          <p:cNvPr id="11" name="logo" descr="Logotipo&#10;&#10;Descripción generada automáticamente">
            <a:extLst>
              <a:ext uri="{FF2B5EF4-FFF2-40B4-BE49-F238E27FC236}">
                <a16:creationId xmlns:a16="http://schemas.microsoft.com/office/drawing/2014/main" id="{7115F693-E90E-5B4F-B3A8-521D35159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15" y="327024"/>
            <a:ext cx="2420701" cy="850901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E634169F-4329-4839-9843-60B9B7B5ED6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67022" y="5045940"/>
            <a:ext cx="1132287" cy="47212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3140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DD/MM</a:t>
            </a:r>
          </a:p>
        </p:txBody>
      </p:sp>
      <p:sp>
        <p:nvSpPr>
          <p:cNvPr id="16" name="Título 12">
            <a:extLst>
              <a:ext uri="{FF2B5EF4-FFF2-40B4-BE49-F238E27FC236}">
                <a16:creationId xmlns:a16="http://schemas.microsoft.com/office/drawing/2014/main" id="{67F9C581-02A8-43DF-9195-C0D64D30E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5465" y="4619219"/>
            <a:ext cx="767353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3600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Marcador de fecha 16">
            <a:extLst>
              <a:ext uri="{FF2B5EF4-FFF2-40B4-BE49-F238E27FC236}">
                <a16:creationId xmlns:a16="http://schemas.microsoft.com/office/drawing/2014/main" id="{65C9190D-3055-4261-B63B-16F669D14C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18" name="Marcador de pie de página 17">
            <a:extLst>
              <a:ext uri="{FF2B5EF4-FFF2-40B4-BE49-F238E27FC236}">
                <a16:creationId xmlns:a16="http://schemas.microsoft.com/office/drawing/2014/main" id="{C9457726-889E-4F4B-A065-E4AF21418A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3955B836-3B53-4A76-B640-798919B04E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899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 descr="Logotipo&#10;&#10;Descripción generada automáticamente">
            <a:extLst>
              <a:ext uri="{FF2B5EF4-FFF2-40B4-BE49-F238E27FC236}">
                <a16:creationId xmlns:a16="http://schemas.microsoft.com/office/drawing/2014/main" id="{AB3ABA76-4CD7-A443-A779-151E40DE1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15" y="327024"/>
            <a:ext cx="2420701" cy="850901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8A4F53A4-BF3F-4BF4-9902-C56A8B1498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67022" y="5045940"/>
            <a:ext cx="1132287" cy="47212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DD/MM</a:t>
            </a:r>
          </a:p>
        </p:txBody>
      </p:sp>
      <p:sp>
        <p:nvSpPr>
          <p:cNvPr id="14" name="Título 12">
            <a:extLst>
              <a:ext uri="{FF2B5EF4-FFF2-40B4-BE49-F238E27FC236}">
                <a16:creationId xmlns:a16="http://schemas.microsoft.com/office/drawing/2014/main" id="{CD3021C2-F674-4F1C-BFE1-739F21180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5465" y="4619219"/>
            <a:ext cx="767353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3600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5" name="Marcador de fecha 14">
            <a:extLst>
              <a:ext uri="{FF2B5EF4-FFF2-40B4-BE49-F238E27FC236}">
                <a16:creationId xmlns:a16="http://schemas.microsoft.com/office/drawing/2014/main" id="{2275DA51-14F0-4DCE-934C-FAABFDD964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710A929B-9FE7-495F-ACCE-56C9C6F3F7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87AB340-EA32-4FCF-90FA-7D615B9C37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2525560"/>
            <a:ext cx="2462456" cy="7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:a16="http://schemas.microsoft.com/office/drawing/2014/main" id="{8DB0B14C-1F1F-5B48-85E4-1075340627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6284" y="4091781"/>
            <a:ext cx="4516438" cy="505851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28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CL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s-CL" sz="28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596E7DC6-3140-4150-8C5A-77CC173B70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792" y="2766219"/>
            <a:ext cx="767353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3600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E2C796BC-CEA0-4251-8518-A14EBB3566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4E0D56E0-B106-4BB5-AC77-6FF715568C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02762436-491A-42C9-B770-540FCE880C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406128"/>
            <a:ext cx="2462456" cy="7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5">
            <a:extLst>
              <a:ext uri="{FF2B5EF4-FFF2-40B4-BE49-F238E27FC236}">
                <a16:creationId xmlns:a16="http://schemas.microsoft.com/office/drawing/2014/main" id="{D7061C15-6E83-4B8A-9117-D28DCAB28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792" y="276621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dirty="0">
                <a:solidFill>
                  <a:srgbClr val="FFFFFF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0CBF5BA-23C9-45B7-B414-B8F29F894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6284" y="4091781"/>
            <a:ext cx="4516438" cy="505851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28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CL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s-CL" sz="28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fecha 17">
            <a:extLst>
              <a:ext uri="{FF2B5EF4-FFF2-40B4-BE49-F238E27FC236}">
                <a16:creationId xmlns:a16="http://schemas.microsoft.com/office/drawing/2014/main" id="{4079B481-030B-4337-8644-8947EC02A7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01-04-2021</a:t>
            </a:r>
            <a:endParaRPr lang="es-CL" dirty="0"/>
          </a:p>
        </p:txBody>
      </p:sp>
      <p:sp>
        <p:nvSpPr>
          <p:cNvPr id="19" name="Marcador de pie de página 18">
            <a:extLst>
              <a:ext uri="{FF2B5EF4-FFF2-40B4-BE49-F238E27FC236}">
                <a16:creationId xmlns:a16="http://schemas.microsoft.com/office/drawing/2014/main" id="{A418C919-1EF6-4585-9931-92A3410123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7001" y="64211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C7386317-B3AC-47B6-AB58-06BE29FA7E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DFF51C-01BC-4A14-8A67-1599CD17B89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406128"/>
            <a:ext cx="2462456" cy="7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35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9347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6">
            <a:extLst>
              <a:ext uri="{FF2B5EF4-FFF2-40B4-BE49-F238E27FC236}">
                <a16:creationId xmlns:a16="http://schemas.microsoft.com/office/drawing/2014/main" id="{6F9C3B45-DB6F-4C7E-A524-6BDFCA0C563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45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22" r:id="rId13"/>
    <p:sldLayoutId id="2147483673" r:id="rId14"/>
    <p:sldLayoutId id="2147483674" r:id="rId15"/>
    <p:sldLayoutId id="2147483678" r:id="rId16"/>
    <p:sldLayoutId id="2147483720" r:id="rId17"/>
    <p:sldLayoutId id="2147483735" r:id="rId18"/>
    <p:sldLayoutId id="2147483736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ianca.sella@enaex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joao.roorda@enae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5042208"/>
            <a:ext cx="2006221" cy="4721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October, 2021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Flashing mixture initiation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510444" y="1"/>
            <a:ext cx="7665522" cy="1363286"/>
          </a:xfrm>
        </p:spPr>
        <p:txBody>
          <a:bodyPr anchor="ctr" anchorCtr="0"/>
          <a:lstStyle/>
          <a:p>
            <a:r>
              <a:rPr lang="pt-BR" sz="4000" dirty="0" smtClean="0"/>
              <a:t>  </a:t>
            </a:r>
            <a:r>
              <a:rPr lang="en-US" sz="4000" dirty="0"/>
              <a:t>Flashing mixture initiation</a:t>
            </a:r>
            <a:endParaRPr lang="pt-BR" sz="4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3343" y="1671175"/>
            <a:ext cx="1025392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u="sng" dirty="0" smtClean="0"/>
              <a:t>INCIDENT DESCRIPTION</a:t>
            </a:r>
          </a:p>
          <a:p>
            <a:pPr fontAlgn="base"/>
            <a:endParaRPr lang="pt-BR" b="1" u="sng" dirty="0" smtClean="0"/>
          </a:p>
          <a:p>
            <a:pPr fontAlgn="base">
              <a:lnSpc>
                <a:spcPct val="150000"/>
              </a:lnSpc>
            </a:pPr>
            <a:r>
              <a:rPr lang="en-US" dirty="0" smtClean="0"/>
              <a:t>During normal operation at </a:t>
            </a:r>
            <a:r>
              <a:rPr lang="en-US" dirty="0"/>
              <a:t>the </a:t>
            </a:r>
            <a:r>
              <a:rPr lang="en-US" dirty="0" smtClean="0"/>
              <a:t>cap and fuse </a:t>
            </a:r>
            <a:r>
              <a:rPr lang="en-US" dirty="0"/>
              <a:t>assembly </a:t>
            </a:r>
            <a:r>
              <a:rPr lang="en-US" dirty="0" smtClean="0"/>
              <a:t>line, an unexpected deflagration occurred resulting in 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degrees burn to one operator (LWC).</a:t>
            </a:r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dirty="0"/>
              <a:t>The flashing mixture was prepared (mixed) and kept in a primary conductive pot that could hold up to 200g. The operator would take a small quantity on a secondary conductive pot for further handling.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As the operator was removing the lid on the primary pot the flashing mixture initiated. When the incident occurred, there was approx. 60g of the mix in the pot. </a:t>
            </a:r>
            <a:endParaRPr lang="en-US" dirty="0" smtClean="0"/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dirty="0"/>
              <a:t>Flashing mixture: </a:t>
            </a:r>
            <a:r>
              <a:rPr lang="en-US" dirty="0" err="1"/>
              <a:t>Zarcon</a:t>
            </a:r>
            <a:r>
              <a:rPr lang="en-US" dirty="0"/>
              <a:t>, Boron, Nitrocellulose and Ethyl Acetate.</a:t>
            </a:r>
            <a:endParaRPr lang="en-US" dirty="0" smtClean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5459" r="4626"/>
          <a:stretch/>
        </p:blipFill>
        <p:spPr>
          <a:xfrm>
            <a:off x="9554902" y="4880433"/>
            <a:ext cx="2393578" cy="175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6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510444" y="1"/>
            <a:ext cx="7665522" cy="1363286"/>
          </a:xfrm>
        </p:spPr>
        <p:txBody>
          <a:bodyPr anchor="ctr" anchorCtr="0"/>
          <a:lstStyle/>
          <a:p>
            <a:r>
              <a:rPr lang="pt-BR" sz="4000" dirty="0" smtClean="0"/>
              <a:t>  </a:t>
            </a:r>
            <a:r>
              <a:rPr lang="en-US" sz="4000" dirty="0"/>
              <a:t>Flashing mixture initiation</a:t>
            </a:r>
            <a:endParaRPr lang="pt-BR" sz="4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3343" y="1671175"/>
            <a:ext cx="10899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u="sng" dirty="0" smtClean="0"/>
              <a:t>PROCESS DESCRIPTION</a:t>
            </a:r>
          </a:p>
          <a:p>
            <a:pPr fontAlgn="base"/>
            <a:endParaRPr lang="pt-BR" b="1" u="sng" dirty="0" smtClean="0"/>
          </a:p>
          <a:p>
            <a:pPr fontAlgn="base">
              <a:lnSpc>
                <a:spcPct val="150000"/>
              </a:lnSpc>
            </a:pPr>
            <a:r>
              <a:rPr lang="en-US" dirty="0"/>
              <a:t>The assembly of the </a:t>
            </a:r>
            <a:r>
              <a:rPr lang="en-US" dirty="0" smtClean="0"/>
              <a:t>cap and fuse consists of: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Crimping the cap to the fuse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Diluting </a:t>
            </a:r>
            <a:r>
              <a:rPr lang="en-US" dirty="0"/>
              <a:t>of the </a:t>
            </a:r>
            <a:r>
              <a:rPr lang="en-US" dirty="0" smtClean="0"/>
              <a:t>flashing mixture with </a:t>
            </a:r>
            <a:r>
              <a:rPr lang="en-US" dirty="0"/>
              <a:t>ethyl </a:t>
            </a:r>
            <a:r>
              <a:rPr lang="en-US" dirty="0" smtClean="0"/>
              <a:t>acetate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Apply the flashing mixture to the edge of the safe fuse (to prevent ingress of humidity and easier lightning).</a:t>
            </a:r>
            <a:endParaRPr lang="en-US" dirty="0"/>
          </a:p>
          <a:p>
            <a:pPr fontAlgn="base"/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1757"/>
          <a:stretch/>
        </p:blipFill>
        <p:spPr>
          <a:xfrm>
            <a:off x="7977032" y="4064115"/>
            <a:ext cx="2998896" cy="246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8" y="4091212"/>
            <a:ext cx="2792453" cy="246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1498" b="8584"/>
          <a:stretch/>
        </p:blipFill>
        <p:spPr>
          <a:xfrm>
            <a:off x="4116805" y="4064115"/>
            <a:ext cx="3041529" cy="252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7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20588"/>
            <a:ext cx="10439400" cy="51816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961" y="3767608"/>
            <a:ext cx="1687080" cy="189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t="3959" b="4040"/>
          <a:stretch/>
        </p:blipFill>
        <p:spPr>
          <a:xfrm>
            <a:off x="8658032" y="3767608"/>
            <a:ext cx="1626618" cy="188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510444" y="1"/>
            <a:ext cx="7665522" cy="1363286"/>
          </a:xfrm>
        </p:spPr>
        <p:txBody>
          <a:bodyPr anchor="ctr" anchorCtr="0"/>
          <a:lstStyle/>
          <a:p>
            <a:r>
              <a:rPr lang="pt-BR" sz="4000" dirty="0" smtClean="0"/>
              <a:t>  </a:t>
            </a:r>
            <a:r>
              <a:rPr lang="en-US" sz="4000" dirty="0"/>
              <a:t>Flashing mixture initiation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052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510444" y="1"/>
            <a:ext cx="7665522" cy="1363286"/>
          </a:xfrm>
        </p:spPr>
        <p:txBody>
          <a:bodyPr anchor="ctr" anchorCtr="0"/>
          <a:lstStyle/>
          <a:p>
            <a:r>
              <a:rPr lang="en-US" sz="4000" dirty="0"/>
              <a:t>Flashing mixture initiation</a:t>
            </a:r>
            <a:endParaRPr lang="pt-BR" sz="4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3343" y="1671175"/>
            <a:ext cx="7332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u="sng" dirty="0" smtClean="0"/>
              <a:t>ACTION PLAN</a:t>
            </a:r>
          </a:p>
          <a:p>
            <a:pPr fontAlgn="base"/>
            <a:endParaRPr lang="pt-BR" b="1" u="sng" dirty="0" smtClean="0"/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Full revision of the product / process</a:t>
            </a:r>
          </a:p>
          <a:p>
            <a:pPr marL="742950" lvl="1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Elimination </a:t>
            </a:r>
            <a:r>
              <a:rPr lang="en-US" dirty="0"/>
              <a:t>of the entire </a:t>
            </a:r>
            <a:r>
              <a:rPr lang="en-US" dirty="0" smtClean="0"/>
              <a:t>production process of this flashing mixture.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MOC analysis in order to eliminate the flashing mixture.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Field </a:t>
            </a:r>
            <a:r>
              <a:rPr lang="en-US" dirty="0" smtClean="0"/>
              <a:t>analysis </a:t>
            </a:r>
            <a:r>
              <a:rPr lang="en-US" dirty="0"/>
              <a:t>to assure that the change would not affect </a:t>
            </a:r>
            <a:r>
              <a:rPr lang="en-US" dirty="0" smtClean="0"/>
              <a:t>client's </a:t>
            </a:r>
            <a:r>
              <a:rPr lang="en-US" dirty="0"/>
              <a:t>operations 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Update of Safety Data Sheet.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935" y="4757193"/>
            <a:ext cx="1592328" cy="192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14795" r="5391"/>
          <a:stretch/>
        </p:blipFill>
        <p:spPr>
          <a:xfrm>
            <a:off x="10258763" y="4757193"/>
            <a:ext cx="1430155" cy="192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ierarchy of Controls | NIOSH | C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35" y="1671175"/>
            <a:ext cx="3403983" cy="22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40F8BE3-8373-462A-92B2-076ADD702CE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730E270-A4A9-4880-BF46-59039DA69577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1C752311-0AD3-48B6-94BF-392541D698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DFF51C-01BC-4A14-8A67-1599CD17B89A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63DA-DA9D-4D9B-890A-B6DA50F2C38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279870" y="4850011"/>
            <a:ext cx="6062626" cy="364439"/>
          </a:xfrm>
        </p:spPr>
        <p:txBody>
          <a:bodyPr/>
          <a:lstStyle/>
          <a:p>
            <a:r>
              <a:rPr lang="en-US" dirty="0" smtClean="0"/>
              <a:t>Bianca Sella </a:t>
            </a:r>
          </a:p>
          <a:p>
            <a:r>
              <a:rPr lang="en-US" dirty="0">
                <a:hlinkClick r:id="rId3"/>
              </a:rPr>
              <a:t>b</a:t>
            </a:r>
            <a:r>
              <a:rPr lang="en-US" dirty="0" smtClean="0">
                <a:hlinkClick r:id="rId3"/>
              </a:rPr>
              <a:t>ianca.sella@enaex.com</a:t>
            </a:r>
            <a:endParaRPr lang="en-US" dirty="0"/>
          </a:p>
          <a:p>
            <a:r>
              <a:rPr lang="en-US" dirty="0" smtClean="0"/>
              <a:t>Joao </a:t>
            </a:r>
            <a:r>
              <a:rPr lang="en-US" dirty="0"/>
              <a:t>Roorda</a:t>
            </a:r>
          </a:p>
          <a:p>
            <a:r>
              <a:rPr lang="en-US" dirty="0" smtClean="0">
                <a:hlinkClick r:id="rId4"/>
              </a:rPr>
              <a:t>joao.roorda@enaex.com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54794</TotalTime>
  <Words>244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de Office</vt:lpstr>
      <vt:lpstr>Flashing mixture initiation</vt:lpstr>
      <vt:lpstr>  Flashing mixture initiation</vt:lpstr>
      <vt:lpstr>  Flashing mixture initiation</vt:lpstr>
      <vt:lpstr>  Flashing mixture initiation</vt:lpstr>
      <vt:lpstr>Flashing mixture initiation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Bianca Cristina Sella</cp:lastModifiedBy>
  <cp:revision>3811</cp:revision>
  <cp:lastPrinted>2021-08-17T11:25:27Z</cp:lastPrinted>
  <dcterms:created xsi:type="dcterms:W3CDTF">2015-09-07T19:15:46Z</dcterms:created>
  <dcterms:modified xsi:type="dcterms:W3CDTF">2021-10-15T13:35:38Z</dcterms:modified>
</cp:coreProperties>
</file>