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 id="2147483686" r:id="rId6"/>
  </p:sldMasterIdLst>
  <p:sldIdLst>
    <p:sldId id="256" r:id="rId7"/>
    <p:sldId id="272" r:id="rId8"/>
    <p:sldId id="257" r:id="rId9"/>
    <p:sldId id="265" r:id="rId10"/>
    <p:sldId id="264" r:id="rId11"/>
    <p:sldId id="258" r:id="rId12"/>
    <p:sldId id="267" r:id="rId13"/>
    <p:sldId id="259" r:id="rId14"/>
    <p:sldId id="268" r:id="rId15"/>
    <p:sldId id="269" r:id="rId16"/>
    <p:sldId id="260" r:id="rId17"/>
    <p:sldId id="270" r:id="rId18"/>
    <p:sldId id="261" r:id="rId19"/>
    <p:sldId id="271" r:id="rId20"/>
  </p:sldIdLst>
  <p:sldSz cx="12192000" cy="6858000"/>
  <p:notesSz cx="6858000" cy="9144000"/>
  <p:defaultTextStyle>
    <a:defPPr>
      <a:defRPr lang="en-US"/>
    </a:defPPr>
    <a:lvl1pPr algn="l" rtl="0" eaLnBrk="0" fontAlgn="base" hangingPunct="0">
      <a:spcBef>
        <a:spcPct val="0"/>
      </a:spcBef>
      <a:spcAft>
        <a:spcPct val="0"/>
      </a:spcAft>
      <a:defRPr sz="1200" kern="1200">
        <a:solidFill>
          <a:schemeClr val="tx1"/>
        </a:solidFill>
        <a:latin typeface="Arial Black" panose="020B0A040201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Black" panose="020B0A040201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Black" panose="020B0A040201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Black" panose="020B0A040201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Black" panose="020B0A04020102020204" pitchFamily="34" charset="0"/>
        <a:ea typeface="+mn-ea"/>
        <a:cs typeface="+mn-cs"/>
      </a:defRPr>
    </a:lvl5pPr>
    <a:lvl6pPr marL="2286000" algn="l" defTabSz="914400" rtl="0" eaLnBrk="1" latinLnBrk="0" hangingPunct="1">
      <a:defRPr sz="1200" kern="1200">
        <a:solidFill>
          <a:schemeClr val="tx1"/>
        </a:solidFill>
        <a:latin typeface="Arial Black" panose="020B0A04020102020204" pitchFamily="34" charset="0"/>
        <a:ea typeface="+mn-ea"/>
        <a:cs typeface="+mn-cs"/>
      </a:defRPr>
    </a:lvl6pPr>
    <a:lvl7pPr marL="2743200" algn="l" defTabSz="914400" rtl="0" eaLnBrk="1" latinLnBrk="0" hangingPunct="1">
      <a:defRPr sz="1200" kern="1200">
        <a:solidFill>
          <a:schemeClr val="tx1"/>
        </a:solidFill>
        <a:latin typeface="Arial Black" panose="020B0A04020102020204" pitchFamily="34" charset="0"/>
        <a:ea typeface="+mn-ea"/>
        <a:cs typeface="+mn-cs"/>
      </a:defRPr>
    </a:lvl7pPr>
    <a:lvl8pPr marL="3200400" algn="l" defTabSz="914400" rtl="0" eaLnBrk="1" latinLnBrk="0" hangingPunct="1">
      <a:defRPr sz="1200" kern="1200">
        <a:solidFill>
          <a:schemeClr val="tx1"/>
        </a:solidFill>
        <a:latin typeface="Arial Black" panose="020B0A04020102020204" pitchFamily="34" charset="0"/>
        <a:ea typeface="+mn-ea"/>
        <a:cs typeface="+mn-cs"/>
      </a:defRPr>
    </a:lvl8pPr>
    <a:lvl9pPr marL="3657600" algn="l" defTabSz="914400" rtl="0" eaLnBrk="1" latinLnBrk="0" hangingPunct="1">
      <a:defRPr sz="1200" kern="1200">
        <a:solidFill>
          <a:schemeClr val="tx1"/>
        </a:solidFill>
        <a:latin typeface="Arial Black" panose="020B0A040201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60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t Halliday" userId="b10730f7ddb33ec7" providerId="LiveId" clId="{F5BC95E3-7DF4-48FF-9A6A-5A06294C87A4}"/>
    <pc:docChg chg="modSld">
      <pc:chgData name="Piet Halliday" userId="b10730f7ddb33ec7" providerId="LiveId" clId="{F5BC95E3-7DF4-48FF-9A6A-5A06294C87A4}" dt="2023-05-16T09:16:23.351" v="0" actId="21"/>
      <pc:docMkLst>
        <pc:docMk/>
      </pc:docMkLst>
      <pc:sldChg chg="modSp mod">
        <pc:chgData name="Piet Halliday" userId="b10730f7ddb33ec7" providerId="LiveId" clId="{F5BC95E3-7DF4-48FF-9A6A-5A06294C87A4}" dt="2023-05-16T09:16:23.351" v="0" actId="21"/>
        <pc:sldMkLst>
          <pc:docMk/>
          <pc:sldMk cId="3835893985" sldId="256"/>
        </pc:sldMkLst>
        <pc:spChg chg="mod">
          <ac:chgData name="Piet Halliday" userId="b10730f7ddb33ec7" providerId="LiveId" clId="{F5BC95E3-7DF4-48FF-9A6A-5A06294C87A4}" dt="2023-05-16T09:16:23.351" v="0" actId="21"/>
          <ac:spMkLst>
            <pc:docMk/>
            <pc:sldMk cId="3835893985" sldId="256"/>
            <ac:spMk id="4" creationId="{D984CF98-327B-4B55-A1E2-93D3E0B95BD1}"/>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Úvodní snímek">
    <p:spTree>
      <p:nvGrpSpPr>
        <p:cNvPr id="1" name=""/>
        <p:cNvGrpSpPr/>
        <p:nvPr/>
      </p:nvGrpSpPr>
      <p:grpSpPr>
        <a:xfrm>
          <a:off x="0" y="0"/>
          <a:ext cx="0" cy="0"/>
          <a:chOff x="0" y="0"/>
          <a:chExt cx="0" cy="0"/>
        </a:xfrm>
      </p:grpSpPr>
      <p:pic>
        <p:nvPicPr>
          <p:cNvPr id="2" name="Obrázek 7" descr="PP-2013_podklad_predek.jpg">
            <a:extLst>
              <a:ext uri="{FF2B5EF4-FFF2-40B4-BE49-F238E27FC236}">
                <a16:creationId xmlns:a16="http://schemas.microsoft.com/office/drawing/2014/main" id="{AF46F223-ED29-401E-8B7F-12C6DDB3E2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696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Date Placeholder 2">
            <a:extLst>
              <a:ext uri="{FF2B5EF4-FFF2-40B4-BE49-F238E27FC236}">
                <a16:creationId xmlns:a16="http://schemas.microsoft.com/office/drawing/2014/main" id="{315C38B4-E1EA-4F31-BA10-727B6903D998}"/>
              </a:ext>
            </a:extLst>
          </p:cNvPr>
          <p:cNvSpPr>
            <a:spLocks noGrp="1"/>
          </p:cNvSpPr>
          <p:nvPr>
            <p:ph type="dt" sz="half" idx="10"/>
          </p:nvPr>
        </p:nvSpPr>
        <p:spPr>
          <a:xfrm>
            <a:off x="609600" y="6245225"/>
            <a:ext cx="2844800" cy="476250"/>
          </a:xfrm>
          <a:prstGeom prst="rect">
            <a:avLst/>
          </a:prstGeom>
        </p:spPr>
        <p:txBody>
          <a:bodyPr/>
          <a:lstStyle>
            <a:lvl1pPr eaLnBrk="1" hangingPunct="1">
              <a:defRPr/>
            </a:lvl1pPr>
          </a:lstStyle>
          <a:p>
            <a:pPr>
              <a:defRPr/>
            </a:pPr>
            <a:fld id="{C8FDD5B8-2CD7-4DEF-A904-74FE061F7273}" type="datetime1">
              <a:rPr lang="en-US"/>
              <a:pPr>
                <a:defRPr/>
              </a:pPr>
              <a:t>16-May-23</a:t>
            </a:fld>
            <a:endParaRPr lang="en-US"/>
          </a:p>
        </p:txBody>
      </p:sp>
      <p:sp>
        <p:nvSpPr>
          <p:cNvPr id="4" name="Footer Placeholder 3">
            <a:extLst>
              <a:ext uri="{FF2B5EF4-FFF2-40B4-BE49-F238E27FC236}">
                <a16:creationId xmlns:a16="http://schemas.microsoft.com/office/drawing/2014/main" id="{00CCE1EE-AFDA-4C6E-8C89-82DC13DD31FD}"/>
              </a:ext>
            </a:extLst>
          </p:cNvPr>
          <p:cNvSpPr>
            <a:spLocks noGrp="1"/>
          </p:cNvSpPr>
          <p:nvPr>
            <p:ph type="ftr" sz="quarter" idx="11"/>
          </p:nvPr>
        </p:nvSpPr>
        <p:spPr/>
        <p:txBody>
          <a:bodyPr/>
          <a:lstStyle>
            <a:lvl1pPr>
              <a:defRPr/>
            </a:lvl1pPr>
          </a:lstStyle>
          <a:p>
            <a:pPr>
              <a:defRPr/>
            </a:pPr>
            <a:r>
              <a:rPr lang="en-US"/>
              <a:t>HS Refresher Training Europe 2013</a:t>
            </a:r>
          </a:p>
        </p:txBody>
      </p:sp>
      <p:sp>
        <p:nvSpPr>
          <p:cNvPr id="5" name="Slide Number Placeholder 4">
            <a:extLst>
              <a:ext uri="{FF2B5EF4-FFF2-40B4-BE49-F238E27FC236}">
                <a16:creationId xmlns:a16="http://schemas.microsoft.com/office/drawing/2014/main" id="{DCAECBB3-E249-455D-9A61-B06872A758AD}"/>
              </a:ext>
            </a:extLst>
          </p:cNvPr>
          <p:cNvSpPr>
            <a:spLocks noGrp="1"/>
          </p:cNvSpPr>
          <p:nvPr>
            <p:ph type="sldNum" sz="quarter" idx="12"/>
          </p:nvPr>
        </p:nvSpPr>
        <p:spPr/>
        <p:txBody>
          <a:bodyPr/>
          <a:lstStyle>
            <a:lvl1pPr>
              <a:defRPr/>
            </a:lvl1pPr>
          </a:lstStyle>
          <a:p>
            <a:pPr>
              <a:defRPr/>
            </a:pPr>
            <a:fld id="{375DB90E-2934-4488-8DE9-E64CE36DF7A7}" type="slidenum">
              <a:rPr lang="en-US" altLang="es-AR"/>
              <a:pPr>
                <a:defRPr/>
              </a:pPr>
              <a:t>‹#›</a:t>
            </a:fld>
            <a:endParaRPr lang="en-US" altLang="es-AR"/>
          </a:p>
        </p:txBody>
      </p:sp>
    </p:spTree>
    <p:extLst>
      <p:ext uri="{BB962C8B-B14F-4D97-AF65-F5344CB8AC3E}">
        <p14:creationId xmlns:p14="http://schemas.microsoft.com/office/powerpoint/2010/main" val="2421317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Rectangle 4">
            <a:extLst>
              <a:ext uri="{FF2B5EF4-FFF2-40B4-BE49-F238E27FC236}">
                <a16:creationId xmlns:a16="http://schemas.microsoft.com/office/drawing/2014/main" id="{F951CEC7-DDD4-4B4B-B54A-58135C941563}"/>
              </a:ext>
            </a:extLst>
          </p:cNvPr>
          <p:cNvSpPr>
            <a:spLocks noGrp="1" noChangeArrowheads="1"/>
          </p:cNvSpPr>
          <p:nvPr>
            <p:ph type="dt" sz="half" idx="10"/>
          </p:nvPr>
        </p:nvSpPr>
        <p:spPr>
          <a:xfrm>
            <a:off x="609600" y="6245225"/>
            <a:ext cx="2844800" cy="476250"/>
          </a:xfrm>
          <a:prstGeom prst="rect">
            <a:avLst/>
          </a:prstGeom>
        </p:spPr>
        <p:txBody>
          <a:bodyPr/>
          <a:lstStyle>
            <a:lvl1pPr eaLnBrk="1" hangingPunct="1">
              <a:defRPr/>
            </a:lvl1pPr>
          </a:lstStyle>
          <a:p>
            <a:pPr>
              <a:defRPr/>
            </a:pPr>
            <a:fld id="{C0BA7278-D5CB-4973-A252-898D70E1360C}" type="datetime1">
              <a:rPr lang="en-US"/>
              <a:pPr>
                <a:defRPr/>
              </a:pPr>
              <a:t>16-May-23</a:t>
            </a:fld>
            <a:endParaRPr lang="en-US"/>
          </a:p>
        </p:txBody>
      </p:sp>
      <p:sp>
        <p:nvSpPr>
          <p:cNvPr id="5" name="Rectangle 5">
            <a:extLst>
              <a:ext uri="{FF2B5EF4-FFF2-40B4-BE49-F238E27FC236}">
                <a16:creationId xmlns:a16="http://schemas.microsoft.com/office/drawing/2014/main" id="{3E91AB7D-927F-466A-8433-161BFC66C78A}"/>
              </a:ext>
            </a:extLst>
          </p:cNvPr>
          <p:cNvSpPr>
            <a:spLocks noGrp="1" noChangeArrowheads="1"/>
          </p:cNvSpPr>
          <p:nvPr>
            <p:ph type="ftr" sz="quarter" idx="11"/>
          </p:nvPr>
        </p:nvSpPr>
        <p:spPr/>
        <p:txBody>
          <a:bodyPr/>
          <a:lstStyle>
            <a:lvl1pPr>
              <a:defRPr/>
            </a:lvl1pPr>
          </a:lstStyle>
          <a:p>
            <a:pPr>
              <a:defRPr/>
            </a:pPr>
            <a:r>
              <a:rPr lang="en-US"/>
              <a:t>HS Refresher Training Europe 2013</a:t>
            </a:r>
          </a:p>
        </p:txBody>
      </p:sp>
      <p:sp>
        <p:nvSpPr>
          <p:cNvPr id="6" name="Rectangle 6">
            <a:extLst>
              <a:ext uri="{FF2B5EF4-FFF2-40B4-BE49-F238E27FC236}">
                <a16:creationId xmlns:a16="http://schemas.microsoft.com/office/drawing/2014/main" id="{61A776FC-A4C1-4218-B431-DDF755FAABA6}"/>
              </a:ext>
            </a:extLst>
          </p:cNvPr>
          <p:cNvSpPr>
            <a:spLocks noGrp="1" noChangeArrowheads="1"/>
          </p:cNvSpPr>
          <p:nvPr>
            <p:ph type="sldNum" sz="quarter" idx="12"/>
          </p:nvPr>
        </p:nvSpPr>
        <p:spPr/>
        <p:txBody>
          <a:bodyPr/>
          <a:lstStyle>
            <a:lvl1pPr>
              <a:defRPr/>
            </a:lvl1pPr>
          </a:lstStyle>
          <a:p>
            <a:pPr>
              <a:defRPr/>
            </a:pPr>
            <a:fld id="{A5DDEA77-018B-4BBA-A9E8-F883DD0553D0}" type="slidenum">
              <a:rPr lang="en-US" altLang="es-AR"/>
              <a:pPr>
                <a:defRPr/>
              </a:pPr>
              <a:t>‹#›</a:t>
            </a:fld>
            <a:endParaRPr lang="en-US" altLang="es-AR"/>
          </a:p>
        </p:txBody>
      </p:sp>
    </p:spTree>
    <p:extLst>
      <p:ext uri="{BB962C8B-B14F-4D97-AF65-F5344CB8AC3E}">
        <p14:creationId xmlns:p14="http://schemas.microsoft.com/office/powerpoint/2010/main" val="1616290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los estilos de texto del patrón</a:t>
            </a:r>
          </a:p>
        </p:txBody>
      </p:sp>
      <p:sp>
        <p:nvSpPr>
          <p:cNvPr id="4" name="Rectangle 4">
            <a:extLst>
              <a:ext uri="{FF2B5EF4-FFF2-40B4-BE49-F238E27FC236}">
                <a16:creationId xmlns:a16="http://schemas.microsoft.com/office/drawing/2014/main" id="{C1A116C9-724B-4C24-8BEC-90DCF41BC94C}"/>
              </a:ext>
            </a:extLst>
          </p:cNvPr>
          <p:cNvSpPr>
            <a:spLocks noGrp="1" noChangeArrowheads="1"/>
          </p:cNvSpPr>
          <p:nvPr>
            <p:ph type="dt" sz="half" idx="10"/>
          </p:nvPr>
        </p:nvSpPr>
        <p:spPr>
          <a:xfrm>
            <a:off x="609600" y="6245225"/>
            <a:ext cx="2844800" cy="476250"/>
          </a:xfrm>
          <a:prstGeom prst="rect">
            <a:avLst/>
          </a:prstGeom>
        </p:spPr>
        <p:txBody>
          <a:bodyPr/>
          <a:lstStyle>
            <a:lvl1pPr eaLnBrk="1" hangingPunct="1">
              <a:defRPr/>
            </a:lvl1pPr>
          </a:lstStyle>
          <a:p>
            <a:pPr>
              <a:defRPr/>
            </a:pPr>
            <a:fld id="{310EABB8-A871-434F-9207-3B6CF9BA7442}" type="datetime1">
              <a:rPr lang="en-US"/>
              <a:pPr>
                <a:defRPr/>
              </a:pPr>
              <a:t>16-May-23</a:t>
            </a:fld>
            <a:endParaRPr lang="en-US"/>
          </a:p>
        </p:txBody>
      </p:sp>
      <p:sp>
        <p:nvSpPr>
          <p:cNvPr id="5" name="Rectangle 5">
            <a:extLst>
              <a:ext uri="{FF2B5EF4-FFF2-40B4-BE49-F238E27FC236}">
                <a16:creationId xmlns:a16="http://schemas.microsoft.com/office/drawing/2014/main" id="{7498EF44-7CEF-46B0-9097-0BAB5B670CF4}"/>
              </a:ext>
            </a:extLst>
          </p:cNvPr>
          <p:cNvSpPr>
            <a:spLocks noGrp="1" noChangeArrowheads="1"/>
          </p:cNvSpPr>
          <p:nvPr>
            <p:ph type="ftr" sz="quarter" idx="11"/>
          </p:nvPr>
        </p:nvSpPr>
        <p:spPr/>
        <p:txBody>
          <a:bodyPr/>
          <a:lstStyle>
            <a:lvl1pPr>
              <a:defRPr/>
            </a:lvl1pPr>
          </a:lstStyle>
          <a:p>
            <a:pPr>
              <a:defRPr/>
            </a:pPr>
            <a:r>
              <a:rPr lang="en-US"/>
              <a:t>HS Refresher Training Europe 2013</a:t>
            </a:r>
          </a:p>
        </p:txBody>
      </p:sp>
      <p:sp>
        <p:nvSpPr>
          <p:cNvPr id="6" name="Rectangle 6">
            <a:extLst>
              <a:ext uri="{FF2B5EF4-FFF2-40B4-BE49-F238E27FC236}">
                <a16:creationId xmlns:a16="http://schemas.microsoft.com/office/drawing/2014/main" id="{BC5636F7-8BAA-4D73-B037-FBF8CB4E6AB1}"/>
              </a:ext>
            </a:extLst>
          </p:cNvPr>
          <p:cNvSpPr>
            <a:spLocks noGrp="1" noChangeArrowheads="1"/>
          </p:cNvSpPr>
          <p:nvPr>
            <p:ph type="sldNum" sz="quarter" idx="12"/>
          </p:nvPr>
        </p:nvSpPr>
        <p:spPr/>
        <p:txBody>
          <a:bodyPr/>
          <a:lstStyle>
            <a:lvl1pPr>
              <a:defRPr/>
            </a:lvl1pPr>
          </a:lstStyle>
          <a:p>
            <a:pPr>
              <a:defRPr/>
            </a:pPr>
            <a:fld id="{F347C152-F9CE-4F30-8E0B-5B3DD0B2D2F9}" type="slidenum">
              <a:rPr lang="en-US" altLang="es-AR"/>
              <a:pPr>
                <a:defRPr/>
              </a:pPr>
              <a:t>‹#›</a:t>
            </a:fld>
            <a:endParaRPr lang="en-US" altLang="es-AR"/>
          </a:p>
        </p:txBody>
      </p:sp>
    </p:spTree>
    <p:extLst>
      <p:ext uri="{BB962C8B-B14F-4D97-AF65-F5344CB8AC3E}">
        <p14:creationId xmlns:p14="http://schemas.microsoft.com/office/powerpoint/2010/main" val="1433522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Rectangle 6">
            <a:extLst>
              <a:ext uri="{FF2B5EF4-FFF2-40B4-BE49-F238E27FC236}">
                <a16:creationId xmlns:a16="http://schemas.microsoft.com/office/drawing/2014/main" id="{83C8142F-968A-4F4D-BDC5-D430EE806863}"/>
              </a:ext>
            </a:extLst>
          </p:cNvPr>
          <p:cNvSpPr>
            <a:spLocks noGrp="1" noChangeArrowheads="1"/>
          </p:cNvSpPr>
          <p:nvPr>
            <p:ph type="dt" sz="half" idx="10"/>
          </p:nvPr>
        </p:nvSpPr>
        <p:spPr>
          <a:xfrm>
            <a:off x="609600" y="6245225"/>
            <a:ext cx="2844800" cy="476250"/>
          </a:xfrm>
          <a:prstGeom prst="rect">
            <a:avLst/>
          </a:prstGeom>
        </p:spPr>
        <p:txBody>
          <a:bodyPr/>
          <a:lstStyle>
            <a:lvl1pPr eaLnBrk="1" hangingPunct="1">
              <a:defRPr/>
            </a:lvl1pPr>
          </a:lstStyle>
          <a:p>
            <a:pPr>
              <a:defRPr/>
            </a:pPr>
            <a:fld id="{418222C8-B38D-4300-BB26-0CA4549A096D}" type="datetime1">
              <a:rPr lang="en-US"/>
              <a:pPr>
                <a:defRPr/>
              </a:pPr>
              <a:t>16-May-23</a:t>
            </a:fld>
            <a:endParaRPr lang="en-US"/>
          </a:p>
        </p:txBody>
      </p:sp>
      <p:sp>
        <p:nvSpPr>
          <p:cNvPr id="6" name="Rectangle 7">
            <a:extLst>
              <a:ext uri="{FF2B5EF4-FFF2-40B4-BE49-F238E27FC236}">
                <a16:creationId xmlns:a16="http://schemas.microsoft.com/office/drawing/2014/main" id="{AD73F14A-5532-40BF-8EB2-46BAE442EF4B}"/>
              </a:ext>
            </a:extLst>
          </p:cNvPr>
          <p:cNvSpPr>
            <a:spLocks noGrp="1" noChangeArrowheads="1"/>
          </p:cNvSpPr>
          <p:nvPr>
            <p:ph type="ftr" sz="quarter" idx="11"/>
          </p:nvPr>
        </p:nvSpPr>
        <p:spPr/>
        <p:txBody>
          <a:bodyPr/>
          <a:lstStyle>
            <a:lvl1pPr>
              <a:defRPr/>
            </a:lvl1pPr>
          </a:lstStyle>
          <a:p>
            <a:pPr>
              <a:defRPr/>
            </a:pPr>
            <a:r>
              <a:rPr lang="en-US"/>
              <a:t>HS Refresher Training Europe 2013</a:t>
            </a:r>
          </a:p>
        </p:txBody>
      </p:sp>
      <p:sp>
        <p:nvSpPr>
          <p:cNvPr id="7" name="Rectangle 8">
            <a:extLst>
              <a:ext uri="{FF2B5EF4-FFF2-40B4-BE49-F238E27FC236}">
                <a16:creationId xmlns:a16="http://schemas.microsoft.com/office/drawing/2014/main" id="{75CAE271-8306-4725-B75F-588E1B46ECFF}"/>
              </a:ext>
            </a:extLst>
          </p:cNvPr>
          <p:cNvSpPr>
            <a:spLocks noGrp="1" noChangeArrowheads="1"/>
          </p:cNvSpPr>
          <p:nvPr>
            <p:ph type="sldNum" sz="quarter" idx="12"/>
          </p:nvPr>
        </p:nvSpPr>
        <p:spPr/>
        <p:txBody>
          <a:bodyPr/>
          <a:lstStyle>
            <a:lvl1pPr>
              <a:defRPr/>
            </a:lvl1pPr>
          </a:lstStyle>
          <a:p>
            <a:pPr>
              <a:defRPr/>
            </a:pPr>
            <a:fld id="{91FB68CD-5A29-4A10-9D72-EE4986F5EA0C}" type="slidenum">
              <a:rPr lang="en-US" altLang="es-AR"/>
              <a:pPr>
                <a:defRPr/>
              </a:pPr>
              <a:t>‹#›</a:t>
            </a:fld>
            <a:endParaRPr lang="en-US" altLang="es-AR"/>
          </a:p>
        </p:txBody>
      </p:sp>
    </p:spTree>
    <p:extLst>
      <p:ext uri="{BB962C8B-B14F-4D97-AF65-F5344CB8AC3E}">
        <p14:creationId xmlns:p14="http://schemas.microsoft.com/office/powerpoint/2010/main" val="3748441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Rectangle 4">
            <a:extLst>
              <a:ext uri="{FF2B5EF4-FFF2-40B4-BE49-F238E27FC236}">
                <a16:creationId xmlns:a16="http://schemas.microsoft.com/office/drawing/2014/main" id="{80DE83F0-256A-4CF1-88B5-E3C3472B77EC}"/>
              </a:ext>
            </a:extLst>
          </p:cNvPr>
          <p:cNvSpPr>
            <a:spLocks noGrp="1" noChangeArrowheads="1"/>
          </p:cNvSpPr>
          <p:nvPr>
            <p:ph type="dt" sz="half" idx="10"/>
          </p:nvPr>
        </p:nvSpPr>
        <p:spPr>
          <a:xfrm>
            <a:off x="609600" y="6245225"/>
            <a:ext cx="2844800" cy="476250"/>
          </a:xfrm>
          <a:prstGeom prst="rect">
            <a:avLst/>
          </a:prstGeom>
        </p:spPr>
        <p:txBody>
          <a:bodyPr/>
          <a:lstStyle>
            <a:lvl1pPr eaLnBrk="1" hangingPunct="1">
              <a:defRPr/>
            </a:lvl1pPr>
          </a:lstStyle>
          <a:p>
            <a:pPr>
              <a:defRPr/>
            </a:pPr>
            <a:fld id="{28890F1F-0AEE-42E4-BE44-86EEBB2D7565}" type="datetime1">
              <a:rPr lang="en-US"/>
              <a:pPr>
                <a:defRPr/>
              </a:pPr>
              <a:t>16-May-23</a:t>
            </a:fld>
            <a:endParaRPr lang="en-US"/>
          </a:p>
        </p:txBody>
      </p:sp>
      <p:sp>
        <p:nvSpPr>
          <p:cNvPr id="8" name="Rectangle 5">
            <a:extLst>
              <a:ext uri="{FF2B5EF4-FFF2-40B4-BE49-F238E27FC236}">
                <a16:creationId xmlns:a16="http://schemas.microsoft.com/office/drawing/2014/main" id="{B62E3106-EAE7-4109-B9D9-5325E2FAEBAD}"/>
              </a:ext>
            </a:extLst>
          </p:cNvPr>
          <p:cNvSpPr>
            <a:spLocks noGrp="1" noChangeArrowheads="1"/>
          </p:cNvSpPr>
          <p:nvPr>
            <p:ph type="ftr" sz="quarter" idx="11"/>
          </p:nvPr>
        </p:nvSpPr>
        <p:spPr/>
        <p:txBody>
          <a:bodyPr/>
          <a:lstStyle>
            <a:lvl1pPr>
              <a:defRPr/>
            </a:lvl1pPr>
          </a:lstStyle>
          <a:p>
            <a:pPr>
              <a:defRPr/>
            </a:pPr>
            <a:r>
              <a:rPr lang="en-US"/>
              <a:t>HS Refresher Training Europe 2013</a:t>
            </a:r>
          </a:p>
        </p:txBody>
      </p:sp>
      <p:sp>
        <p:nvSpPr>
          <p:cNvPr id="9" name="Rectangle 6">
            <a:extLst>
              <a:ext uri="{FF2B5EF4-FFF2-40B4-BE49-F238E27FC236}">
                <a16:creationId xmlns:a16="http://schemas.microsoft.com/office/drawing/2014/main" id="{4D9479E1-B215-4469-BCEC-E2A7FED1BC09}"/>
              </a:ext>
            </a:extLst>
          </p:cNvPr>
          <p:cNvSpPr>
            <a:spLocks noGrp="1" noChangeArrowheads="1"/>
          </p:cNvSpPr>
          <p:nvPr>
            <p:ph type="sldNum" sz="quarter" idx="12"/>
          </p:nvPr>
        </p:nvSpPr>
        <p:spPr/>
        <p:txBody>
          <a:bodyPr/>
          <a:lstStyle>
            <a:lvl1pPr>
              <a:defRPr/>
            </a:lvl1pPr>
          </a:lstStyle>
          <a:p>
            <a:pPr>
              <a:defRPr/>
            </a:pPr>
            <a:fld id="{23B2E68A-0FE6-4A5B-B85D-5A2EE5C9287E}" type="slidenum">
              <a:rPr lang="en-US" altLang="es-AR"/>
              <a:pPr>
                <a:defRPr/>
              </a:pPr>
              <a:t>‹#›</a:t>
            </a:fld>
            <a:endParaRPr lang="en-US" altLang="es-AR"/>
          </a:p>
        </p:txBody>
      </p:sp>
    </p:spTree>
    <p:extLst>
      <p:ext uri="{BB962C8B-B14F-4D97-AF65-F5344CB8AC3E}">
        <p14:creationId xmlns:p14="http://schemas.microsoft.com/office/powerpoint/2010/main" val="3496323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Rectangle 4">
            <a:extLst>
              <a:ext uri="{FF2B5EF4-FFF2-40B4-BE49-F238E27FC236}">
                <a16:creationId xmlns:a16="http://schemas.microsoft.com/office/drawing/2014/main" id="{C7A399C8-0662-461A-8E1A-9408968215F8}"/>
              </a:ext>
            </a:extLst>
          </p:cNvPr>
          <p:cNvSpPr>
            <a:spLocks noGrp="1" noChangeArrowheads="1"/>
          </p:cNvSpPr>
          <p:nvPr>
            <p:ph type="dt" sz="half" idx="10"/>
          </p:nvPr>
        </p:nvSpPr>
        <p:spPr>
          <a:xfrm>
            <a:off x="609600" y="6245225"/>
            <a:ext cx="2844800" cy="476250"/>
          </a:xfrm>
          <a:prstGeom prst="rect">
            <a:avLst/>
          </a:prstGeom>
        </p:spPr>
        <p:txBody>
          <a:bodyPr/>
          <a:lstStyle>
            <a:lvl1pPr eaLnBrk="1" hangingPunct="1">
              <a:defRPr/>
            </a:lvl1pPr>
          </a:lstStyle>
          <a:p>
            <a:pPr>
              <a:defRPr/>
            </a:pPr>
            <a:fld id="{0338BC57-B9B9-4A66-B667-726A245EAF45}" type="datetime1">
              <a:rPr lang="en-US"/>
              <a:pPr>
                <a:defRPr/>
              </a:pPr>
              <a:t>16-May-23</a:t>
            </a:fld>
            <a:endParaRPr lang="en-US"/>
          </a:p>
        </p:txBody>
      </p:sp>
      <p:sp>
        <p:nvSpPr>
          <p:cNvPr id="4" name="Rectangle 5">
            <a:extLst>
              <a:ext uri="{FF2B5EF4-FFF2-40B4-BE49-F238E27FC236}">
                <a16:creationId xmlns:a16="http://schemas.microsoft.com/office/drawing/2014/main" id="{A36911E9-F445-44EF-B007-812D9272F2C5}"/>
              </a:ext>
            </a:extLst>
          </p:cNvPr>
          <p:cNvSpPr>
            <a:spLocks noGrp="1" noChangeArrowheads="1"/>
          </p:cNvSpPr>
          <p:nvPr>
            <p:ph type="ftr" sz="quarter" idx="11"/>
          </p:nvPr>
        </p:nvSpPr>
        <p:spPr/>
        <p:txBody>
          <a:bodyPr/>
          <a:lstStyle>
            <a:lvl1pPr>
              <a:defRPr/>
            </a:lvl1pPr>
          </a:lstStyle>
          <a:p>
            <a:pPr>
              <a:defRPr/>
            </a:pPr>
            <a:r>
              <a:rPr lang="en-US"/>
              <a:t>HS Refresher Training Europe 2013</a:t>
            </a:r>
          </a:p>
        </p:txBody>
      </p:sp>
      <p:sp>
        <p:nvSpPr>
          <p:cNvPr id="5" name="Rectangle 6">
            <a:extLst>
              <a:ext uri="{FF2B5EF4-FFF2-40B4-BE49-F238E27FC236}">
                <a16:creationId xmlns:a16="http://schemas.microsoft.com/office/drawing/2014/main" id="{8B7E2762-D1DF-4190-874A-2BBDD33D5A53}"/>
              </a:ext>
            </a:extLst>
          </p:cNvPr>
          <p:cNvSpPr>
            <a:spLocks noGrp="1" noChangeArrowheads="1"/>
          </p:cNvSpPr>
          <p:nvPr>
            <p:ph type="sldNum" sz="quarter" idx="12"/>
          </p:nvPr>
        </p:nvSpPr>
        <p:spPr/>
        <p:txBody>
          <a:bodyPr/>
          <a:lstStyle>
            <a:lvl1pPr>
              <a:defRPr/>
            </a:lvl1pPr>
          </a:lstStyle>
          <a:p>
            <a:pPr>
              <a:defRPr/>
            </a:pPr>
            <a:fld id="{24D36E1B-168B-4D94-9583-B173FD6FD6B6}" type="slidenum">
              <a:rPr lang="en-US" altLang="es-AR"/>
              <a:pPr>
                <a:defRPr/>
              </a:pPr>
              <a:t>‹#›</a:t>
            </a:fld>
            <a:endParaRPr lang="en-US" altLang="es-AR"/>
          </a:p>
        </p:txBody>
      </p:sp>
    </p:spTree>
    <p:extLst>
      <p:ext uri="{BB962C8B-B14F-4D97-AF65-F5344CB8AC3E}">
        <p14:creationId xmlns:p14="http://schemas.microsoft.com/office/powerpoint/2010/main" val="1291930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DDFE6A3-8732-4281-BB81-2FE15CD09CAB}"/>
              </a:ext>
            </a:extLst>
          </p:cNvPr>
          <p:cNvSpPr>
            <a:spLocks noGrp="1" noChangeArrowheads="1"/>
          </p:cNvSpPr>
          <p:nvPr>
            <p:ph type="dt" sz="half" idx="10"/>
          </p:nvPr>
        </p:nvSpPr>
        <p:spPr>
          <a:xfrm>
            <a:off x="609600" y="6245225"/>
            <a:ext cx="2844800" cy="476250"/>
          </a:xfrm>
          <a:prstGeom prst="rect">
            <a:avLst/>
          </a:prstGeom>
        </p:spPr>
        <p:txBody>
          <a:bodyPr/>
          <a:lstStyle>
            <a:lvl1pPr eaLnBrk="1" hangingPunct="1">
              <a:defRPr/>
            </a:lvl1pPr>
          </a:lstStyle>
          <a:p>
            <a:pPr>
              <a:defRPr/>
            </a:pPr>
            <a:fld id="{1C9AA7FE-8A73-4398-9EBF-1D490FB68109}" type="datetime1">
              <a:rPr lang="en-US"/>
              <a:pPr>
                <a:defRPr/>
              </a:pPr>
              <a:t>16-May-23</a:t>
            </a:fld>
            <a:endParaRPr lang="en-US"/>
          </a:p>
        </p:txBody>
      </p:sp>
      <p:sp>
        <p:nvSpPr>
          <p:cNvPr id="3" name="Rectangle 5">
            <a:extLst>
              <a:ext uri="{FF2B5EF4-FFF2-40B4-BE49-F238E27FC236}">
                <a16:creationId xmlns:a16="http://schemas.microsoft.com/office/drawing/2014/main" id="{7AEB5CBF-C889-4D9D-8F58-0FCB656E8508}"/>
              </a:ext>
            </a:extLst>
          </p:cNvPr>
          <p:cNvSpPr>
            <a:spLocks noGrp="1" noChangeArrowheads="1"/>
          </p:cNvSpPr>
          <p:nvPr>
            <p:ph type="ftr" sz="quarter" idx="11"/>
          </p:nvPr>
        </p:nvSpPr>
        <p:spPr/>
        <p:txBody>
          <a:bodyPr/>
          <a:lstStyle>
            <a:lvl1pPr>
              <a:defRPr/>
            </a:lvl1pPr>
          </a:lstStyle>
          <a:p>
            <a:pPr>
              <a:defRPr/>
            </a:pPr>
            <a:r>
              <a:rPr lang="en-US"/>
              <a:t>HS Refresher Training Europe 2013</a:t>
            </a:r>
          </a:p>
        </p:txBody>
      </p:sp>
      <p:sp>
        <p:nvSpPr>
          <p:cNvPr id="4" name="Rectangle 6">
            <a:extLst>
              <a:ext uri="{FF2B5EF4-FFF2-40B4-BE49-F238E27FC236}">
                <a16:creationId xmlns:a16="http://schemas.microsoft.com/office/drawing/2014/main" id="{158EFCED-DA95-4E85-9682-CBFB4614ACCB}"/>
              </a:ext>
            </a:extLst>
          </p:cNvPr>
          <p:cNvSpPr>
            <a:spLocks noGrp="1" noChangeArrowheads="1"/>
          </p:cNvSpPr>
          <p:nvPr>
            <p:ph type="sldNum" sz="quarter" idx="12"/>
          </p:nvPr>
        </p:nvSpPr>
        <p:spPr/>
        <p:txBody>
          <a:bodyPr/>
          <a:lstStyle>
            <a:lvl1pPr>
              <a:defRPr/>
            </a:lvl1pPr>
          </a:lstStyle>
          <a:p>
            <a:pPr>
              <a:defRPr/>
            </a:pPr>
            <a:fld id="{1F394AA1-456F-4230-9CE9-795E3FBC549B}" type="slidenum">
              <a:rPr lang="en-US" altLang="es-AR"/>
              <a:pPr>
                <a:defRPr/>
              </a:pPr>
              <a:t>‹#›</a:t>
            </a:fld>
            <a:endParaRPr lang="en-US" altLang="es-AR"/>
          </a:p>
        </p:txBody>
      </p:sp>
    </p:spTree>
    <p:extLst>
      <p:ext uri="{BB962C8B-B14F-4D97-AF65-F5344CB8AC3E}">
        <p14:creationId xmlns:p14="http://schemas.microsoft.com/office/powerpoint/2010/main" val="153991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Rectangle 6">
            <a:extLst>
              <a:ext uri="{FF2B5EF4-FFF2-40B4-BE49-F238E27FC236}">
                <a16:creationId xmlns:a16="http://schemas.microsoft.com/office/drawing/2014/main" id="{FAECEC93-62E5-43B0-9437-9C96D19E3B30}"/>
              </a:ext>
            </a:extLst>
          </p:cNvPr>
          <p:cNvSpPr>
            <a:spLocks noGrp="1" noChangeArrowheads="1"/>
          </p:cNvSpPr>
          <p:nvPr>
            <p:ph type="dt" sz="half" idx="10"/>
          </p:nvPr>
        </p:nvSpPr>
        <p:spPr>
          <a:xfrm>
            <a:off x="609600" y="6245225"/>
            <a:ext cx="2844800" cy="476250"/>
          </a:xfrm>
          <a:prstGeom prst="rect">
            <a:avLst/>
          </a:prstGeom>
        </p:spPr>
        <p:txBody>
          <a:bodyPr/>
          <a:lstStyle>
            <a:lvl1pPr eaLnBrk="1" hangingPunct="1">
              <a:defRPr/>
            </a:lvl1pPr>
          </a:lstStyle>
          <a:p>
            <a:pPr>
              <a:defRPr/>
            </a:pPr>
            <a:fld id="{8AA4A400-B845-4E7C-B362-92B21008F81D}" type="datetime1">
              <a:rPr lang="en-US"/>
              <a:pPr>
                <a:defRPr/>
              </a:pPr>
              <a:t>16-May-23</a:t>
            </a:fld>
            <a:endParaRPr lang="en-US"/>
          </a:p>
        </p:txBody>
      </p:sp>
      <p:sp>
        <p:nvSpPr>
          <p:cNvPr id="6" name="Rectangle 7">
            <a:extLst>
              <a:ext uri="{FF2B5EF4-FFF2-40B4-BE49-F238E27FC236}">
                <a16:creationId xmlns:a16="http://schemas.microsoft.com/office/drawing/2014/main" id="{CE4C769E-5D70-4494-AE0E-C8C9849FC472}"/>
              </a:ext>
            </a:extLst>
          </p:cNvPr>
          <p:cNvSpPr>
            <a:spLocks noGrp="1" noChangeArrowheads="1"/>
          </p:cNvSpPr>
          <p:nvPr>
            <p:ph type="ftr" sz="quarter" idx="11"/>
          </p:nvPr>
        </p:nvSpPr>
        <p:spPr/>
        <p:txBody>
          <a:bodyPr/>
          <a:lstStyle>
            <a:lvl1pPr>
              <a:defRPr/>
            </a:lvl1pPr>
          </a:lstStyle>
          <a:p>
            <a:pPr>
              <a:defRPr/>
            </a:pPr>
            <a:r>
              <a:rPr lang="en-US"/>
              <a:t>HS Refresher Training Europe 2013</a:t>
            </a:r>
          </a:p>
        </p:txBody>
      </p:sp>
      <p:sp>
        <p:nvSpPr>
          <p:cNvPr id="7" name="Rectangle 8">
            <a:extLst>
              <a:ext uri="{FF2B5EF4-FFF2-40B4-BE49-F238E27FC236}">
                <a16:creationId xmlns:a16="http://schemas.microsoft.com/office/drawing/2014/main" id="{A9D6FC13-8C0E-4844-AAF8-74169F6E6EBF}"/>
              </a:ext>
            </a:extLst>
          </p:cNvPr>
          <p:cNvSpPr>
            <a:spLocks noGrp="1" noChangeArrowheads="1"/>
          </p:cNvSpPr>
          <p:nvPr>
            <p:ph type="sldNum" sz="quarter" idx="12"/>
          </p:nvPr>
        </p:nvSpPr>
        <p:spPr/>
        <p:txBody>
          <a:bodyPr/>
          <a:lstStyle>
            <a:lvl1pPr>
              <a:defRPr/>
            </a:lvl1pPr>
          </a:lstStyle>
          <a:p>
            <a:pPr>
              <a:defRPr/>
            </a:pPr>
            <a:fld id="{984BF290-F903-4B29-8C3F-619BEE71B551}" type="slidenum">
              <a:rPr lang="en-US" altLang="es-AR"/>
              <a:pPr>
                <a:defRPr/>
              </a:pPr>
              <a:t>‹#›</a:t>
            </a:fld>
            <a:endParaRPr lang="en-US" altLang="es-AR"/>
          </a:p>
        </p:txBody>
      </p:sp>
    </p:spTree>
    <p:extLst>
      <p:ext uri="{BB962C8B-B14F-4D97-AF65-F5344CB8AC3E}">
        <p14:creationId xmlns:p14="http://schemas.microsoft.com/office/powerpoint/2010/main" val="298811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Rectangle 6">
            <a:extLst>
              <a:ext uri="{FF2B5EF4-FFF2-40B4-BE49-F238E27FC236}">
                <a16:creationId xmlns:a16="http://schemas.microsoft.com/office/drawing/2014/main" id="{7260A79F-47A5-4F59-9891-2907BEE3E0C0}"/>
              </a:ext>
            </a:extLst>
          </p:cNvPr>
          <p:cNvSpPr>
            <a:spLocks noGrp="1" noChangeArrowheads="1"/>
          </p:cNvSpPr>
          <p:nvPr>
            <p:ph type="dt" sz="half" idx="10"/>
          </p:nvPr>
        </p:nvSpPr>
        <p:spPr>
          <a:xfrm>
            <a:off x="609600" y="6245225"/>
            <a:ext cx="2844800" cy="476250"/>
          </a:xfrm>
          <a:prstGeom prst="rect">
            <a:avLst/>
          </a:prstGeom>
        </p:spPr>
        <p:txBody>
          <a:bodyPr/>
          <a:lstStyle>
            <a:lvl1pPr eaLnBrk="1" hangingPunct="1">
              <a:defRPr/>
            </a:lvl1pPr>
          </a:lstStyle>
          <a:p>
            <a:pPr>
              <a:defRPr/>
            </a:pPr>
            <a:fld id="{E05A3DD4-2811-419E-AFC0-C8734305CC28}" type="datetime1">
              <a:rPr lang="en-US"/>
              <a:pPr>
                <a:defRPr/>
              </a:pPr>
              <a:t>16-May-23</a:t>
            </a:fld>
            <a:endParaRPr lang="en-US"/>
          </a:p>
        </p:txBody>
      </p:sp>
      <p:sp>
        <p:nvSpPr>
          <p:cNvPr id="6" name="Rectangle 7">
            <a:extLst>
              <a:ext uri="{FF2B5EF4-FFF2-40B4-BE49-F238E27FC236}">
                <a16:creationId xmlns:a16="http://schemas.microsoft.com/office/drawing/2014/main" id="{FBAEC0FE-C25B-49C1-AC8A-8716D2DBF3C6}"/>
              </a:ext>
            </a:extLst>
          </p:cNvPr>
          <p:cNvSpPr>
            <a:spLocks noGrp="1" noChangeArrowheads="1"/>
          </p:cNvSpPr>
          <p:nvPr>
            <p:ph type="ftr" sz="quarter" idx="11"/>
          </p:nvPr>
        </p:nvSpPr>
        <p:spPr/>
        <p:txBody>
          <a:bodyPr/>
          <a:lstStyle>
            <a:lvl1pPr>
              <a:defRPr/>
            </a:lvl1pPr>
          </a:lstStyle>
          <a:p>
            <a:pPr>
              <a:defRPr/>
            </a:pPr>
            <a:r>
              <a:rPr lang="en-US"/>
              <a:t>HS Refresher Training Europe 2013</a:t>
            </a:r>
          </a:p>
        </p:txBody>
      </p:sp>
      <p:sp>
        <p:nvSpPr>
          <p:cNvPr id="7" name="Rectangle 8">
            <a:extLst>
              <a:ext uri="{FF2B5EF4-FFF2-40B4-BE49-F238E27FC236}">
                <a16:creationId xmlns:a16="http://schemas.microsoft.com/office/drawing/2014/main" id="{E68D54C3-89F8-44B0-A307-676235EBF70A}"/>
              </a:ext>
            </a:extLst>
          </p:cNvPr>
          <p:cNvSpPr>
            <a:spLocks noGrp="1" noChangeArrowheads="1"/>
          </p:cNvSpPr>
          <p:nvPr>
            <p:ph type="sldNum" sz="quarter" idx="12"/>
          </p:nvPr>
        </p:nvSpPr>
        <p:spPr/>
        <p:txBody>
          <a:bodyPr/>
          <a:lstStyle>
            <a:lvl1pPr>
              <a:defRPr/>
            </a:lvl1pPr>
          </a:lstStyle>
          <a:p>
            <a:pPr>
              <a:defRPr/>
            </a:pPr>
            <a:fld id="{7D65A444-6C46-4ADA-9240-4205CCAF5BD7}" type="slidenum">
              <a:rPr lang="en-US" altLang="es-AR"/>
              <a:pPr>
                <a:defRPr/>
              </a:pPr>
              <a:t>‹#›</a:t>
            </a:fld>
            <a:endParaRPr lang="en-US" altLang="es-AR"/>
          </a:p>
        </p:txBody>
      </p:sp>
    </p:spTree>
    <p:extLst>
      <p:ext uri="{BB962C8B-B14F-4D97-AF65-F5344CB8AC3E}">
        <p14:creationId xmlns:p14="http://schemas.microsoft.com/office/powerpoint/2010/main" val="1658837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Rectangle 4">
            <a:extLst>
              <a:ext uri="{FF2B5EF4-FFF2-40B4-BE49-F238E27FC236}">
                <a16:creationId xmlns:a16="http://schemas.microsoft.com/office/drawing/2014/main" id="{E8126CAA-12A4-43FC-81B6-4AA70DAA3EAD}"/>
              </a:ext>
            </a:extLst>
          </p:cNvPr>
          <p:cNvSpPr>
            <a:spLocks noGrp="1" noChangeArrowheads="1"/>
          </p:cNvSpPr>
          <p:nvPr>
            <p:ph type="dt" sz="half" idx="10"/>
          </p:nvPr>
        </p:nvSpPr>
        <p:spPr>
          <a:xfrm>
            <a:off x="609600" y="6245225"/>
            <a:ext cx="2844800" cy="476250"/>
          </a:xfrm>
          <a:prstGeom prst="rect">
            <a:avLst/>
          </a:prstGeom>
        </p:spPr>
        <p:txBody>
          <a:bodyPr/>
          <a:lstStyle>
            <a:lvl1pPr eaLnBrk="1" hangingPunct="1">
              <a:defRPr/>
            </a:lvl1pPr>
          </a:lstStyle>
          <a:p>
            <a:pPr>
              <a:defRPr/>
            </a:pPr>
            <a:fld id="{4169156C-DE75-4D9D-BA87-742CF52580D1}" type="datetime1">
              <a:rPr lang="en-US"/>
              <a:pPr>
                <a:defRPr/>
              </a:pPr>
              <a:t>16-May-23</a:t>
            </a:fld>
            <a:endParaRPr lang="en-US"/>
          </a:p>
        </p:txBody>
      </p:sp>
      <p:sp>
        <p:nvSpPr>
          <p:cNvPr id="5" name="Rectangle 5">
            <a:extLst>
              <a:ext uri="{FF2B5EF4-FFF2-40B4-BE49-F238E27FC236}">
                <a16:creationId xmlns:a16="http://schemas.microsoft.com/office/drawing/2014/main" id="{1BDA542A-1511-4E3C-8176-A20B6D702E89}"/>
              </a:ext>
            </a:extLst>
          </p:cNvPr>
          <p:cNvSpPr>
            <a:spLocks noGrp="1" noChangeArrowheads="1"/>
          </p:cNvSpPr>
          <p:nvPr>
            <p:ph type="ftr" sz="quarter" idx="11"/>
          </p:nvPr>
        </p:nvSpPr>
        <p:spPr/>
        <p:txBody>
          <a:bodyPr/>
          <a:lstStyle>
            <a:lvl1pPr>
              <a:defRPr/>
            </a:lvl1pPr>
          </a:lstStyle>
          <a:p>
            <a:pPr>
              <a:defRPr/>
            </a:pPr>
            <a:r>
              <a:rPr lang="en-US"/>
              <a:t>HS Refresher Training Europe 2013</a:t>
            </a:r>
          </a:p>
        </p:txBody>
      </p:sp>
      <p:sp>
        <p:nvSpPr>
          <p:cNvPr id="6" name="Rectangle 6">
            <a:extLst>
              <a:ext uri="{FF2B5EF4-FFF2-40B4-BE49-F238E27FC236}">
                <a16:creationId xmlns:a16="http://schemas.microsoft.com/office/drawing/2014/main" id="{2575A2E5-09D5-4FAE-AC5E-172412CD5DA5}"/>
              </a:ext>
            </a:extLst>
          </p:cNvPr>
          <p:cNvSpPr>
            <a:spLocks noGrp="1" noChangeArrowheads="1"/>
          </p:cNvSpPr>
          <p:nvPr>
            <p:ph type="sldNum" sz="quarter" idx="12"/>
          </p:nvPr>
        </p:nvSpPr>
        <p:spPr/>
        <p:txBody>
          <a:bodyPr/>
          <a:lstStyle>
            <a:lvl1pPr>
              <a:defRPr/>
            </a:lvl1pPr>
          </a:lstStyle>
          <a:p>
            <a:pPr>
              <a:defRPr/>
            </a:pPr>
            <a:fld id="{3DD2FA42-53C5-4716-B1F2-CA41C07071EA}" type="slidenum">
              <a:rPr lang="en-US" altLang="es-AR"/>
              <a:pPr>
                <a:defRPr/>
              </a:pPr>
              <a:t>‹#›</a:t>
            </a:fld>
            <a:endParaRPr lang="en-US" altLang="es-AR"/>
          </a:p>
        </p:txBody>
      </p:sp>
    </p:spTree>
    <p:extLst>
      <p:ext uri="{BB962C8B-B14F-4D97-AF65-F5344CB8AC3E}">
        <p14:creationId xmlns:p14="http://schemas.microsoft.com/office/powerpoint/2010/main" val="1187517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nímek textový">
    <p:spTree>
      <p:nvGrpSpPr>
        <p:cNvPr id="1" name=""/>
        <p:cNvGrpSpPr/>
        <p:nvPr/>
      </p:nvGrpSpPr>
      <p:grpSpPr>
        <a:xfrm>
          <a:off x="0" y="0"/>
          <a:ext cx="0" cy="0"/>
          <a:chOff x="0" y="0"/>
          <a:chExt cx="0" cy="0"/>
        </a:xfrm>
      </p:grpSpPr>
      <p:cxnSp>
        <p:nvCxnSpPr>
          <p:cNvPr id="4" name="Přímá spojovací čára 7">
            <a:extLst>
              <a:ext uri="{FF2B5EF4-FFF2-40B4-BE49-F238E27FC236}">
                <a16:creationId xmlns:a16="http://schemas.microsoft.com/office/drawing/2014/main" id="{52546C62-3BF5-4114-BB80-271F6B4BE280}"/>
              </a:ext>
            </a:extLst>
          </p:cNvPr>
          <p:cNvCxnSpPr/>
          <p:nvPr/>
        </p:nvCxnSpPr>
        <p:spPr>
          <a:xfrm>
            <a:off x="527051" y="1368425"/>
            <a:ext cx="1108921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title"/>
          </p:nvPr>
        </p:nvSpPr>
        <p:spPr/>
        <p:txBody>
          <a:bodyPr/>
          <a:lstStyle/>
          <a:p>
            <a:r>
              <a:rPr lang="es-ES"/>
              <a:t>Haga clic para modificar el estilo de título del patrón</a:t>
            </a:r>
            <a:endParaRPr lang="cs-CZ"/>
          </a:p>
        </p:txBody>
      </p:sp>
      <p:sp>
        <p:nvSpPr>
          <p:cNvPr id="6" name="Zástupný symbol pro text 5"/>
          <p:cNvSpPr>
            <a:spLocks noGrp="1"/>
          </p:cNvSpPr>
          <p:nvPr>
            <p:ph type="body" sz="quarter" idx="12"/>
          </p:nvPr>
        </p:nvSpPr>
        <p:spPr>
          <a:xfrm>
            <a:off x="527381" y="1700213"/>
            <a:ext cx="11233248" cy="40322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cs-CZ"/>
          </a:p>
        </p:txBody>
      </p:sp>
      <p:sp>
        <p:nvSpPr>
          <p:cNvPr id="5" name="Zástupný symbol pro zápatí 4">
            <a:extLst>
              <a:ext uri="{FF2B5EF4-FFF2-40B4-BE49-F238E27FC236}">
                <a16:creationId xmlns:a16="http://schemas.microsoft.com/office/drawing/2014/main" id="{5A84C8AF-4142-4C97-AA4D-317C00E3ABDF}"/>
              </a:ext>
            </a:extLst>
          </p:cNvPr>
          <p:cNvSpPr>
            <a:spLocks noGrp="1"/>
          </p:cNvSpPr>
          <p:nvPr>
            <p:ph type="ftr" sz="quarter" idx="13"/>
          </p:nvPr>
        </p:nvSpPr>
        <p:spPr/>
        <p:txBody>
          <a:bodyPr/>
          <a:lstStyle>
            <a:lvl1pPr>
              <a:defRPr/>
            </a:lvl1pPr>
          </a:lstStyle>
          <a:p>
            <a:endParaRPr lang="es-AR"/>
          </a:p>
        </p:txBody>
      </p:sp>
      <p:sp>
        <p:nvSpPr>
          <p:cNvPr id="7" name="Zástupný symbol pro datum 3">
            <a:extLst>
              <a:ext uri="{FF2B5EF4-FFF2-40B4-BE49-F238E27FC236}">
                <a16:creationId xmlns:a16="http://schemas.microsoft.com/office/drawing/2014/main" id="{16697BBF-6D76-43F8-B050-AC9685DE2897}"/>
              </a:ext>
            </a:extLst>
          </p:cNvPr>
          <p:cNvSpPr>
            <a:spLocks noGrp="1"/>
          </p:cNvSpPr>
          <p:nvPr>
            <p:ph type="dt" sz="half" idx="14"/>
          </p:nvPr>
        </p:nvSpPr>
        <p:spPr>
          <a:xfrm>
            <a:off x="8496301" y="6448426"/>
            <a:ext cx="1919817" cy="365125"/>
          </a:xfrm>
        </p:spPr>
        <p:txBody>
          <a:bodyPr/>
          <a:lstStyle>
            <a:lvl1pPr>
              <a:defRPr/>
            </a:lvl1pPr>
          </a:lstStyle>
          <a:p>
            <a:fld id="{BE8CBCDD-A821-4C2B-9AEB-EF48A43B9283}" type="datetimeFigureOut">
              <a:rPr lang="es-AR" smtClean="0"/>
              <a:t>16/5/2023</a:t>
            </a:fld>
            <a:endParaRPr lang="es-AR"/>
          </a:p>
        </p:txBody>
      </p:sp>
    </p:spTree>
    <p:extLst>
      <p:ext uri="{BB962C8B-B14F-4D97-AF65-F5344CB8AC3E}">
        <p14:creationId xmlns:p14="http://schemas.microsoft.com/office/powerpoint/2010/main" val="2538554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Rectangle 4">
            <a:extLst>
              <a:ext uri="{FF2B5EF4-FFF2-40B4-BE49-F238E27FC236}">
                <a16:creationId xmlns:a16="http://schemas.microsoft.com/office/drawing/2014/main" id="{F382A66B-E24A-4DCA-9BCB-41585812CC1B}"/>
              </a:ext>
            </a:extLst>
          </p:cNvPr>
          <p:cNvSpPr>
            <a:spLocks noGrp="1" noChangeArrowheads="1"/>
          </p:cNvSpPr>
          <p:nvPr>
            <p:ph type="dt" sz="half" idx="10"/>
          </p:nvPr>
        </p:nvSpPr>
        <p:spPr>
          <a:xfrm>
            <a:off x="609600" y="6245225"/>
            <a:ext cx="2844800" cy="476250"/>
          </a:xfrm>
          <a:prstGeom prst="rect">
            <a:avLst/>
          </a:prstGeom>
        </p:spPr>
        <p:txBody>
          <a:bodyPr/>
          <a:lstStyle>
            <a:lvl1pPr eaLnBrk="1" hangingPunct="1">
              <a:defRPr/>
            </a:lvl1pPr>
          </a:lstStyle>
          <a:p>
            <a:pPr>
              <a:defRPr/>
            </a:pPr>
            <a:fld id="{5CD4A024-8C9F-4826-8C6B-D40CFA08FD0B}" type="datetime1">
              <a:rPr lang="en-US"/>
              <a:pPr>
                <a:defRPr/>
              </a:pPr>
              <a:t>16-May-23</a:t>
            </a:fld>
            <a:endParaRPr lang="en-US"/>
          </a:p>
        </p:txBody>
      </p:sp>
      <p:sp>
        <p:nvSpPr>
          <p:cNvPr id="5" name="Rectangle 5">
            <a:extLst>
              <a:ext uri="{FF2B5EF4-FFF2-40B4-BE49-F238E27FC236}">
                <a16:creationId xmlns:a16="http://schemas.microsoft.com/office/drawing/2014/main" id="{0739777E-27A0-438B-B90E-072F6BD07CFD}"/>
              </a:ext>
            </a:extLst>
          </p:cNvPr>
          <p:cNvSpPr>
            <a:spLocks noGrp="1" noChangeArrowheads="1"/>
          </p:cNvSpPr>
          <p:nvPr>
            <p:ph type="ftr" sz="quarter" idx="11"/>
          </p:nvPr>
        </p:nvSpPr>
        <p:spPr/>
        <p:txBody>
          <a:bodyPr/>
          <a:lstStyle>
            <a:lvl1pPr>
              <a:defRPr/>
            </a:lvl1pPr>
          </a:lstStyle>
          <a:p>
            <a:pPr>
              <a:defRPr/>
            </a:pPr>
            <a:r>
              <a:rPr lang="en-US"/>
              <a:t>HS Refresher Training Europe 2013</a:t>
            </a:r>
          </a:p>
        </p:txBody>
      </p:sp>
      <p:sp>
        <p:nvSpPr>
          <p:cNvPr id="6" name="Rectangle 6">
            <a:extLst>
              <a:ext uri="{FF2B5EF4-FFF2-40B4-BE49-F238E27FC236}">
                <a16:creationId xmlns:a16="http://schemas.microsoft.com/office/drawing/2014/main" id="{F2DF00E2-5839-4E2A-8507-1218C137663A}"/>
              </a:ext>
            </a:extLst>
          </p:cNvPr>
          <p:cNvSpPr>
            <a:spLocks noGrp="1" noChangeArrowheads="1"/>
          </p:cNvSpPr>
          <p:nvPr>
            <p:ph type="sldNum" sz="quarter" idx="12"/>
          </p:nvPr>
        </p:nvSpPr>
        <p:spPr/>
        <p:txBody>
          <a:bodyPr/>
          <a:lstStyle>
            <a:lvl1pPr>
              <a:defRPr/>
            </a:lvl1pPr>
          </a:lstStyle>
          <a:p>
            <a:pPr>
              <a:defRPr/>
            </a:pPr>
            <a:fld id="{EA581CC6-7737-4069-A474-76329FE550E5}" type="slidenum">
              <a:rPr lang="en-US" altLang="es-AR"/>
              <a:pPr>
                <a:defRPr/>
              </a:pPr>
              <a:t>‹#›</a:t>
            </a:fld>
            <a:endParaRPr lang="en-US" altLang="es-AR"/>
          </a:p>
        </p:txBody>
      </p:sp>
    </p:spTree>
    <p:extLst>
      <p:ext uri="{BB962C8B-B14F-4D97-AF65-F5344CB8AC3E}">
        <p14:creationId xmlns:p14="http://schemas.microsoft.com/office/powerpoint/2010/main" val="2521762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Date Placeholder 5">
            <a:extLst>
              <a:ext uri="{FF2B5EF4-FFF2-40B4-BE49-F238E27FC236}">
                <a16:creationId xmlns:a16="http://schemas.microsoft.com/office/drawing/2014/main" id="{2D62C5BA-6448-406A-931E-36F36A8A13AC}"/>
              </a:ext>
            </a:extLst>
          </p:cNvPr>
          <p:cNvSpPr>
            <a:spLocks noGrp="1"/>
          </p:cNvSpPr>
          <p:nvPr>
            <p:ph type="dt" sz="half" idx="10"/>
          </p:nvPr>
        </p:nvSpPr>
        <p:spPr>
          <a:xfrm>
            <a:off x="609600" y="6245225"/>
            <a:ext cx="2844800" cy="476250"/>
          </a:xfrm>
          <a:prstGeom prst="rect">
            <a:avLst/>
          </a:prstGeom>
        </p:spPr>
        <p:txBody>
          <a:bodyPr/>
          <a:lstStyle>
            <a:lvl1pPr eaLnBrk="1" hangingPunct="1">
              <a:defRPr/>
            </a:lvl1pPr>
          </a:lstStyle>
          <a:p>
            <a:pPr>
              <a:defRPr/>
            </a:pPr>
            <a:fld id="{55B165B4-16E4-4809-965F-BBE23112979B}" type="datetime1">
              <a:rPr lang="en-US"/>
              <a:pPr>
                <a:defRPr/>
              </a:pPr>
              <a:t>16-May-23</a:t>
            </a:fld>
            <a:endParaRPr lang="en-US"/>
          </a:p>
        </p:txBody>
      </p:sp>
      <p:sp>
        <p:nvSpPr>
          <p:cNvPr id="4" name="Slide Number Placeholder 6">
            <a:extLst>
              <a:ext uri="{FF2B5EF4-FFF2-40B4-BE49-F238E27FC236}">
                <a16:creationId xmlns:a16="http://schemas.microsoft.com/office/drawing/2014/main" id="{5131D1EE-15E2-4CB8-8A53-692859862ABA}"/>
              </a:ext>
            </a:extLst>
          </p:cNvPr>
          <p:cNvSpPr>
            <a:spLocks noGrp="1"/>
          </p:cNvSpPr>
          <p:nvPr>
            <p:ph type="sldNum" sz="quarter" idx="11"/>
          </p:nvPr>
        </p:nvSpPr>
        <p:spPr/>
        <p:txBody>
          <a:bodyPr/>
          <a:lstStyle>
            <a:lvl1pPr>
              <a:defRPr/>
            </a:lvl1pPr>
          </a:lstStyle>
          <a:p>
            <a:pPr>
              <a:defRPr/>
            </a:pPr>
            <a:fld id="{041FC51D-D86B-4A52-861C-B9E8D29DC1D3}" type="slidenum">
              <a:rPr lang="en-US" altLang="es-AR"/>
              <a:pPr>
                <a:defRPr/>
              </a:pPr>
              <a:t>‹#›</a:t>
            </a:fld>
            <a:endParaRPr lang="en-US" altLang="es-AR"/>
          </a:p>
        </p:txBody>
      </p:sp>
      <p:sp>
        <p:nvSpPr>
          <p:cNvPr id="5" name="Footer Placeholder 7">
            <a:extLst>
              <a:ext uri="{FF2B5EF4-FFF2-40B4-BE49-F238E27FC236}">
                <a16:creationId xmlns:a16="http://schemas.microsoft.com/office/drawing/2014/main" id="{B6D83446-C01C-47AB-BED8-0B55C9C0AC81}"/>
              </a:ext>
            </a:extLst>
          </p:cNvPr>
          <p:cNvSpPr>
            <a:spLocks noGrp="1"/>
          </p:cNvSpPr>
          <p:nvPr>
            <p:ph type="ftr" sz="quarter" idx="12"/>
          </p:nvPr>
        </p:nvSpPr>
        <p:spPr/>
        <p:txBody>
          <a:bodyPr/>
          <a:lstStyle>
            <a:lvl1pPr>
              <a:defRPr/>
            </a:lvl1pPr>
          </a:lstStyle>
          <a:p>
            <a:pPr>
              <a:defRPr/>
            </a:pPr>
            <a:r>
              <a:rPr lang="en-US"/>
              <a:t>HS Refresher Training Europe 2013</a:t>
            </a:r>
          </a:p>
        </p:txBody>
      </p:sp>
    </p:spTree>
    <p:extLst>
      <p:ext uri="{BB962C8B-B14F-4D97-AF65-F5344CB8AC3E}">
        <p14:creationId xmlns:p14="http://schemas.microsoft.com/office/powerpoint/2010/main" val="2448383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ront slide">
    <p:spTree>
      <p:nvGrpSpPr>
        <p:cNvPr id="1" name=""/>
        <p:cNvGrpSpPr/>
        <p:nvPr/>
      </p:nvGrpSpPr>
      <p:grpSpPr>
        <a:xfrm>
          <a:off x="0" y="0"/>
          <a:ext cx="0" cy="0"/>
          <a:chOff x="0" y="0"/>
          <a:chExt cx="0" cy="0"/>
        </a:xfrm>
      </p:grpSpPr>
      <p:pic>
        <p:nvPicPr>
          <p:cNvPr id="2" name="Obrázek 7" descr="PP-2013_podklad_predek.jpg">
            <a:extLst>
              <a:ext uri="{FF2B5EF4-FFF2-40B4-BE49-F238E27FC236}">
                <a16:creationId xmlns:a16="http://schemas.microsoft.com/office/drawing/2014/main" id="{6A8E667E-1051-495A-A8A4-206A198C2D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845213"/>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Título y tabla">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s-ES"/>
              <a:t>Haga clic para modificar el estilo de título del patrón</a:t>
            </a:r>
            <a:endParaRPr lang="en-GB"/>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s-ES" noProof="0"/>
              <a:t>Haga clic en el icono para agregar una tabla</a:t>
            </a:r>
            <a:endParaRPr lang="en-GB" noProof="0"/>
          </a:p>
        </p:txBody>
      </p:sp>
      <p:sp>
        <p:nvSpPr>
          <p:cNvPr id="4" name="Rectangle 4">
            <a:extLst>
              <a:ext uri="{FF2B5EF4-FFF2-40B4-BE49-F238E27FC236}">
                <a16:creationId xmlns:a16="http://schemas.microsoft.com/office/drawing/2014/main" id="{B606CDBA-9777-4EA5-9CD4-1BC5B97180AD}"/>
              </a:ext>
            </a:extLst>
          </p:cNvPr>
          <p:cNvSpPr>
            <a:spLocks noGrp="1" noChangeArrowheads="1"/>
          </p:cNvSpPr>
          <p:nvPr>
            <p:ph type="dt" sz="half" idx="10"/>
          </p:nvPr>
        </p:nvSpPr>
        <p:spPr>
          <a:xfrm>
            <a:off x="0" y="0"/>
            <a:ext cx="0" cy="0"/>
          </a:xfrm>
        </p:spPr>
        <p:txBody>
          <a:bodyPr/>
          <a:lstStyle>
            <a:lvl1pPr eaLnBrk="1" hangingPunct="1">
              <a:defRPr/>
            </a:lvl1pPr>
          </a:lstStyle>
          <a:p>
            <a:pPr>
              <a:defRPr/>
            </a:pPr>
            <a:fld id="{24E8239C-35B4-405D-86FB-D14895AF393E}" type="datetime1">
              <a:rPr lang="en-US"/>
              <a:pPr>
                <a:defRPr/>
              </a:pPr>
              <a:t>16-May-23</a:t>
            </a:fld>
            <a:endParaRPr lang="en-US"/>
          </a:p>
        </p:txBody>
      </p:sp>
      <p:sp>
        <p:nvSpPr>
          <p:cNvPr id="5" name="Rectangle 5">
            <a:extLst>
              <a:ext uri="{FF2B5EF4-FFF2-40B4-BE49-F238E27FC236}">
                <a16:creationId xmlns:a16="http://schemas.microsoft.com/office/drawing/2014/main" id="{1038690C-6FDC-4114-9577-4D3D45E2DAA2}"/>
              </a:ext>
            </a:extLst>
          </p:cNvPr>
          <p:cNvSpPr>
            <a:spLocks noGrp="1" noChangeArrowheads="1"/>
          </p:cNvSpPr>
          <p:nvPr>
            <p:ph type="ftr" sz="quarter" idx="11"/>
          </p:nvPr>
        </p:nvSpPr>
        <p:spPr/>
        <p:txBody>
          <a:bodyPr/>
          <a:lstStyle>
            <a:lvl1pPr>
              <a:defRPr/>
            </a:lvl1pPr>
          </a:lstStyle>
          <a:p>
            <a:pPr>
              <a:defRPr/>
            </a:pPr>
            <a:r>
              <a:rPr lang="en-US"/>
              <a:t>Hazard Study Training</a:t>
            </a:r>
          </a:p>
          <a:p>
            <a:pPr>
              <a:defRPr/>
            </a:pPr>
            <a:r>
              <a:rPr lang="en-US"/>
              <a:t>Costa Rica</a:t>
            </a:r>
          </a:p>
        </p:txBody>
      </p:sp>
      <p:sp>
        <p:nvSpPr>
          <p:cNvPr id="6" name="Rectangle 6">
            <a:extLst>
              <a:ext uri="{FF2B5EF4-FFF2-40B4-BE49-F238E27FC236}">
                <a16:creationId xmlns:a16="http://schemas.microsoft.com/office/drawing/2014/main" id="{4BC002A8-88CA-4D10-869C-D6A9DCEF7CAB}"/>
              </a:ext>
            </a:extLst>
          </p:cNvPr>
          <p:cNvSpPr>
            <a:spLocks noGrp="1" noChangeArrowheads="1"/>
          </p:cNvSpPr>
          <p:nvPr>
            <p:ph type="sldNum" sz="quarter" idx="12"/>
          </p:nvPr>
        </p:nvSpPr>
        <p:spPr/>
        <p:txBody>
          <a:bodyPr/>
          <a:lstStyle>
            <a:lvl1pPr eaLnBrk="1" hangingPunct="1">
              <a:defRPr/>
            </a:lvl1pPr>
          </a:lstStyle>
          <a:p>
            <a:pPr>
              <a:defRPr/>
            </a:pPr>
            <a:fld id="{550168A6-EF85-4256-895D-D177DC37ABF8}" type="slidenum">
              <a:rPr lang="en-US" altLang="es-MX"/>
              <a:pPr>
                <a:defRPr/>
              </a:pPr>
              <a:t>‹#›</a:t>
            </a:fld>
            <a:endParaRPr lang="en-US" altLang="es-MX"/>
          </a:p>
        </p:txBody>
      </p:sp>
    </p:spTree>
    <p:extLst>
      <p:ext uri="{BB962C8B-B14F-4D97-AF65-F5344CB8AC3E}">
        <p14:creationId xmlns:p14="http://schemas.microsoft.com/office/powerpoint/2010/main" val="2131702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Úvodní snímek">
    <p:spTree>
      <p:nvGrpSpPr>
        <p:cNvPr id="1" name=""/>
        <p:cNvGrpSpPr/>
        <p:nvPr/>
      </p:nvGrpSpPr>
      <p:grpSpPr>
        <a:xfrm>
          <a:off x="0" y="0"/>
          <a:ext cx="0" cy="0"/>
          <a:chOff x="0" y="0"/>
          <a:chExt cx="0" cy="0"/>
        </a:xfrm>
      </p:grpSpPr>
      <p:pic>
        <p:nvPicPr>
          <p:cNvPr id="2" name="Obrázek 7" descr="PP-2013_podklad_predek.jpg">
            <a:extLst>
              <a:ext uri="{FF2B5EF4-FFF2-40B4-BE49-F238E27FC236}">
                <a16:creationId xmlns:a16="http://schemas.microsoft.com/office/drawing/2014/main" id="{EFECA137-82FE-4F92-938D-04773D8E9B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604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
              <a:t>Haga clic para modificar el estilo de título del patrón</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GB"/>
          </a:p>
        </p:txBody>
      </p:sp>
      <p:sp>
        <p:nvSpPr>
          <p:cNvPr id="4" name="Date Placeholder 3">
            <a:extLst>
              <a:ext uri="{FF2B5EF4-FFF2-40B4-BE49-F238E27FC236}">
                <a16:creationId xmlns:a16="http://schemas.microsoft.com/office/drawing/2014/main" id="{E8994A21-E4EB-48BF-8252-960603FFDF42}"/>
              </a:ext>
            </a:extLst>
          </p:cNvPr>
          <p:cNvSpPr>
            <a:spLocks noGrp="1"/>
          </p:cNvSpPr>
          <p:nvPr>
            <p:ph type="dt" sz="half" idx="10"/>
          </p:nvPr>
        </p:nvSpPr>
        <p:spPr/>
        <p:txBody>
          <a:bodyPr/>
          <a:lstStyle>
            <a:lvl1pPr>
              <a:defRPr/>
            </a:lvl1pPr>
          </a:lstStyle>
          <a:p>
            <a:pPr>
              <a:defRPr/>
            </a:pPr>
            <a:fld id="{9D65C2DC-37B6-46E0-88F8-FF748B4BA534}" type="datetime1">
              <a:rPr lang="en-US"/>
              <a:pPr>
                <a:defRPr/>
              </a:pPr>
              <a:t>16-May-23</a:t>
            </a:fld>
            <a:endParaRPr lang="en-GB"/>
          </a:p>
        </p:txBody>
      </p:sp>
      <p:sp>
        <p:nvSpPr>
          <p:cNvPr id="5" name="Footer Placeholder 4">
            <a:extLst>
              <a:ext uri="{FF2B5EF4-FFF2-40B4-BE49-F238E27FC236}">
                <a16:creationId xmlns:a16="http://schemas.microsoft.com/office/drawing/2014/main" id="{A44FDE73-14DC-4D25-A24D-BF9ED79FBD74}"/>
              </a:ext>
            </a:extLst>
          </p:cNvPr>
          <p:cNvSpPr>
            <a:spLocks noGrp="1"/>
          </p:cNvSpPr>
          <p:nvPr>
            <p:ph type="ftr" sz="quarter" idx="11"/>
          </p:nvPr>
        </p:nvSpPr>
        <p:spPr/>
        <p:txBody>
          <a:bodyPr/>
          <a:lstStyle>
            <a:lvl1pPr>
              <a:defRPr/>
            </a:lvl1pPr>
          </a:lstStyle>
          <a:p>
            <a:pPr>
              <a:defRPr/>
            </a:pPr>
            <a:r>
              <a:rPr lang="en-US"/>
              <a:t>HS Refresher Training Europe 2013</a:t>
            </a:r>
            <a:endParaRPr lang="en-GB"/>
          </a:p>
        </p:txBody>
      </p:sp>
      <p:sp>
        <p:nvSpPr>
          <p:cNvPr id="6" name="Slide Number Placeholder 5">
            <a:extLst>
              <a:ext uri="{FF2B5EF4-FFF2-40B4-BE49-F238E27FC236}">
                <a16:creationId xmlns:a16="http://schemas.microsoft.com/office/drawing/2014/main" id="{ED7F5818-3F5E-4946-B72C-CA26DF0ECA36}"/>
              </a:ext>
            </a:extLst>
          </p:cNvPr>
          <p:cNvSpPr>
            <a:spLocks noGrp="1"/>
          </p:cNvSpPr>
          <p:nvPr>
            <p:ph type="sldNum" sz="quarter" idx="12"/>
          </p:nvPr>
        </p:nvSpPr>
        <p:spPr/>
        <p:txBody>
          <a:bodyPr/>
          <a:lstStyle>
            <a:lvl1pPr>
              <a:defRPr/>
            </a:lvl1pPr>
          </a:lstStyle>
          <a:p>
            <a:pPr>
              <a:defRPr/>
            </a:pPr>
            <a:fld id="{E6A3906C-0603-4C50-A2D9-A23A6D4C47C7}" type="slidenum">
              <a:rPr lang="en-GB" altLang="es-AR"/>
              <a:pPr>
                <a:defRPr/>
              </a:pPr>
              <a:t>‹#›</a:t>
            </a:fld>
            <a:endParaRPr lang="en-GB" altLang="es-AR"/>
          </a:p>
        </p:txBody>
      </p:sp>
    </p:spTree>
    <p:extLst>
      <p:ext uri="{BB962C8B-B14F-4D97-AF65-F5344CB8AC3E}">
        <p14:creationId xmlns:p14="http://schemas.microsoft.com/office/powerpoint/2010/main" val="1406628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Date Placeholder 3">
            <a:extLst>
              <a:ext uri="{FF2B5EF4-FFF2-40B4-BE49-F238E27FC236}">
                <a16:creationId xmlns:a16="http://schemas.microsoft.com/office/drawing/2014/main" id="{8A4AAFDE-A142-4B00-AE61-05F397EF02E3}"/>
              </a:ext>
            </a:extLst>
          </p:cNvPr>
          <p:cNvSpPr>
            <a:spLocks noGrp="1"/>
          </p:cNvSpPr>
          <p:nvPr>
            <p:ph type="dt" sz="half" idx="10"/>
          </p:nvPr>
        </p:nvSpPr>
        <p:spPr/>
        <p:txBody>
          <a:bodyPr/>
          <a:lstStyle>
            <a:lvl1pPr>
              <a:defRPr/>
            </a:lvl1pPr>
          </a:lstStyle>
          <a:p>
            <a:pPr>
              <a:defRPr/>
            </a:pPr>
            <a:fld id="{9D65C2DC-37B6-46E0-88F8-FF748B4BA534}" type="datetime1">
              <a:rPr lang="en-US"/>
              <a:pPr>
                <a:defRPr/>
              </a:pPr>
              <a:t>16-May-23</a:t>
            </a:fld>
            <a:endParaRPr lang="en-GB"/>
          </a:p>
        </p:txBody>
      </p:sp>
      <p:sp>
        <p:nvSpPr>
          <p:cNvPr id="5" name="Footer Placeholder 4">
            <a:extLst>
              <a:ext uri="{FF2B5EF4-FFF2-40B4-BE49-F238E27FC236}">
                <a16:creationId xmlns:a16="http://schemas.microsoft.com/office/drawing/2014/main" id="{9989919B-733F-4EC8-8421-D0659F413450}"/>
              </a:ext>
            </a:extLst>
          </p:cNvPr>
          <p:cNvSpPr>
            <a:spLocks noGrp="1"/>
          </p:cNvSpPr>
          <p:nvPr>
            <p:ph type="ftr" sz="quarter" idx="11"/>
          </p:nvPr>
        </p:nvSpPr>
        <p:spPr/>
        <p:txBody>
          <a:bodyPr/>
          <a:lstStyle>
            <a:lvl1pPr>
              <a:defRPr/>
            </a:lvl1pPr>
          </a:lstStyle>
          <a:p>
            <a:pPr>
              <a:defRPr/>
            </a:pPr>
            <a:r>
              <a:rPr lang="en-US"/>
              <a:t>HS Refresher Training Europe 2013</a:t>
            </a:r>
            <a:endParaRPr lang="en-GB"/>
          </a:p>
        </p:txBody>
      </p:sp>
      <p:sp>
        <p:nvSpPr>
          <p:cNvPr id="6" name="Slide Number Placeholder 5">
            <a:extLst>
              <a:ext uri="{FF2B5EF4-FFF2-40B4-BE49-F238E27FC236}">
                <a16:creationId xmlns:a16="http://schemas.microsoft.com/office/drawing/2014/main" id="{B481FF80-E070-4F96-9674-38A90F0589ED}"/>
              </a:ext>
            </a:extLst>
          </p:cNvPr>
          <p:cNvSpPr>
            <a:spLocks noGrp="1"/>
          </p:cNvSpPr>
          <p:nvPr>
            <p:ph type="sldNum" sz="quarter" idx="12"/>
          </p:nvPr>
        </p:nvSpPr>
        <p:spPr/>
        <p:txBody>
          <a:bodyPr/>
          <a:lstStyle>
            <a:lvl1pPr>
              <a:defRPr/>
            </a:lvl1pPr>
          </a:lstStyle>
          <a:p>
            <a:pPr>
              <a:defRPr/>
            </a:pPr>
            <a:fld id="{73358ADD-1FB7-4BC2-AF0B-867F676A4809}" type="slidenum">
              <a:rPr lang="en-GB" altLang="es-AR"/>
              <a:pPr>
                <a:defRPr/>
              </a:pPr>
              <a:t>‹#›</a:t>
            </a:fld>
            <a:endParaRPr lang="en-GB" altLang="es-AR"/>
          </a:p>
        </p:txBody>
      </p:sp>
    </p:spTree>
    <p:extLst>
      <p:ext uri="{BB962C8B-B14F-4D97-AF65-F5344CB8AC3E}">
        <p14:creationId xmlns:p14="http://schemas.microsoft.com/office/powerpoint/2010/main" val="396054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a:extLst>
              <a:ext uri="{FF2B5EF4-FFF2-40B4-BE49-F238E27FC236}">
                <a16:creationId xmlns:a16="http://schemas.microsoft.com/office/drawing/2014/main" id="{E9AC75F5-C7C7-4F1E-B4E1-B04541029B2B}"/>
              </a:ext>
            </a:extLst>
          </p:cNvPr>
          <p:cNvSpPr>
            <a:spLocks noGrp="1"/>
          </p:cNvSpPr>
          <p:nvPr>
            <p:ph type="dt" sz="half" idx="10"/>
          </p:nvPr>
        </p:nvSpPr>
        <p:spPr/>
        <p:txBody>
          <a:bodyPr/>
          <a:lstStyle>
            <a:lvl1pPr>
              <a:defRPr/>
            </a:lvl1pPr>
          </a:lstStyle>
          <a:p>
            <a:pPr>
              <a:defRPr/>
            </a:pPr>
            <a:fld id="{9D65C2DC-37B6-46E0-88F8-FF748B4BA534}" type="datetime1">
              <a:rPr lang="en-US"/>
              <a:pPr>
                <a:defRPr/>
              </a:pPr>
              <a:t>16-May-23</a:t>
            </a:fld>
            <a:endParaRPr lang="en-GB"/>
          </a:p>
        </p:txBody>
      </p:sp>
      <p:sp>
        <p:nvSpPr>
          <p:cNvPr id="5" name="Footer Placeholder 4">
            <a:extLst>
              <a:ext uri="{FF2B5EF4-FFF2-40B4-BE49-F238E27FC236}">
                <a16:creationId xmlns:a16="http://schemas.microsoft.com/office/drawing/2014/main" id="{96CA175F-511A-402F-ACC5-A6B2C04F7ED6}"/>
              </a:ext>
            </a:extLst>
          </p:cNvPr>
          <p:cNvSpPr>
            <a:spLocks noGrp="1"/>
          </p:cNvSpPr>
          <p:nvPr>
            <p:ph type="ftr" sz="quarter" idx="11"/>
          </p:nvPr>
        </p:nvSpPr>
        <p:spPr/>
        <p:txBody>
          <a:bodyPr/>
          <a:lstStyle>
            <a:lvl1pPr>
              <a:defRPr/>
            </a:lvl1pPr>
          </a:lstStyle>
          <a:p>
            <a:pPr>
              <a:defRPr/>
            </a:pPr>
            <a:r>
              <a:rPr lang="en-US"/>
              <a:t>HS Refresher Training Europe 2013</a:t>
            </a:r>
            <a:endParaRPr lang="en-GB"/>
          </a:p>
        </p:txBody>
      </p:sp>
      <p:sp>
        <p:nvSpPr>
          <p:cNvPr id="6" name="Slide Number Placeholder 5">
            <a:extLst>
              <a:ext uri="{FF2B5EF4-FFF2-40B4-BE49-F238E27FC236}">
                <a16:creationId xmlns:a16="http://schemas.microsoft.com/office/drawing/2014/main" id="{2AA56AA0-2B7D-47C2-AB97-92211DC0FC34}"/>
              </a:ext>
            </a:extLst>
          </p:cNvPr>
          <p:cNvSpPr>
            <a:spLocks noGrp="1"/>
          </p:cNvSpPr>
          <p:nvPr>
            <p:ph type="sldNum" sz="quarter" idx="12"/>
          </p:nvPr>
        </p:nvSpPr>
        <p:spPr/>
        <p:txBody>
          <a:bodyPr/>
          <a:lstStyle>
            <a:lvl1pPr>
              <a:defRPr/>
            </a:lvl1pPr>
          </a:lstStyle>
          <a:p>
            <a:pPr>
              <a:defRPr/>
            </a:pPr>
            <a:fld id="{8BD540BE-BCF6-4FBF-9590-A73DB81F7BC3}" type="slidenum">
              <a:rPr lang="en-GB" altLang="es-AR"/>
              <a:pPr>
                <a:defRPr/>
              </a:pPr>
              <a:t>‹#›</a:t>
            </a:fld>
            <a:endParaRPr lang="en-GB" altLang="es-AR"/>
          </a:p>
        </p:txBody>
      </p:sp>
    </p:spTree>
    <p:extLst>
      <p:ext uri="{BB962C8B-B14F-4D97-AF65-F5344CB8AC3E}">
        <p14:creationId xmlns:p14="http://schemas.microsoft.com/office/powerpoint/2010/main" val="381091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Date Placeholder 3">
            <a:extLst>
              <a:ext uri="{FF2B5EF4-FFF2-40B4-BE49-F238E27FC236}">
                <a16:creationId xmlns:a16="http://schemas.microsoft.com/office/drawing/2014/main" id="{D9757112-4340-4068-8145-139E86E9F494}"/>
              </a:ext>
            </a:extLst>
          </p:cNvPr>
          <p:cNvSpPr>
            <a:spLocks noGrp="1"/>
          </p:cNvSpPr>
          <p:nvPr>
            <p:ph type="dt" sz="half" idx="10"/>
          </p:nvPr>
        </p:nvSpPr>
        <p:spPr/>
        <p:txBody>
          <a:bodyPr/>
          <a:lstStyle>
            <a:lvl1pPr>
              <a:defRPr/>
            </a:lvl1pPr>
          </a:lstStyle>
          <a:p>
            <a:pPr>
              <a:defRPr/>
            </a:pPr>
            <a:fld id="{9D65C2DC-37B6-46E0-88F8-FF748B4BA534}" type="datetime1">
              <a:rPr lang="en-US"/>
              <a:pPr>
                <a:defRPr/>
              </a:pPr>
              <a:t>16-May-23</a:t>
            </a:fld>
            <a:endParaRPr lang="en-GB"/>
          </a:p>
        </p:txBody>
      </p:sp>
      <p:sp>
        <p:nvSpPr>
          <p:cNvPr id="6" name="Footer Placeholder 4">
            <a:extLst>
              <a:ext uri="{FF2B5EF4-FFF2-40B4-BE49-F238E27FC236}">
                <a16:creationId xmlns:a16="http://schemas.microsoft.com/office/drawing/2014/main" id="{11E07B0A-B230-4F71-88EB-28F773B4C7B8}"/>
              </a:ext>
            </a:extLst>
          </p:cNvPr>
          <p:cNvSpPr>
            <a:spLocks noGrp="1"/>
          </p:cNvSpPr>
          <p:nvPr>
            <p:ph type="ftr" sz="quarter" idx="11"/>
          </p:nvPr>
        </p:nvSpPr>
        <p:spPr/>
        <p:txBody>
          <a:bodyPr/>
          <a:lstStyle>
            <a:lvl1pPr>
              <a:defRPr/>
            </a:lvl1pPr>
          </a:lstStyle>
          <a:p>
            <a:pPr>
              <a:defRPr/>
            </a:pPr>
            <a:r>
              <a:rPr lang="en-US"/>
              <a:t>HS Refresher Training Europe 2013</a:t>
            </a:r>
            <a:endParaRPr lang="en-GB"/>
          </a:p>
        </p:txBody>
      </p:sp>
      <p:sp>
        <p:nvSpPr>
          <p:cNvPr id="7" name="Slide Number Placeholder 5">
            <a:extLst>
              <a:ext uri="{FF2B5EF4-FFF2-40B4-BE49-F238E27FC236}">
                <a16:creationId xmlns:a16="http://schemas.microsoft.com/office/drawing/2014/main" id="{29F615E1-0159-4034-BFF2-92F50F3B685A}"/>
              </a:ext>
            </a:extLst>
          </p:cNvPr>
          <p:cNvSpPr>
            <a:spLocks noGrp="1"/>
          </p:cNvSpPr>
          <p:nvPr>
            <p:ph type="sldNum" sz="quarter" idx="12"/>
          </p:nvPr>
        </p:nvSpPr>
        <p:spPr/>
        <p:txBody>
          <a:bodyPr/>
          <a:lstStyle>
            <a:lvl1pPr>
              <a:defRPr/>
            </a:lvl1pPr>
          </a:lstStyle>
          <a:p>
            <a:pPr>
              <a:defRPr/>
            </a:pPr>
            <a:fld id="{C1339465-1FE5-4722-A256-C840284270A1}" type="slidenum">
              <a:rPr lang="en-GB" altLang="es-AR"/>
              <a:pPr>
                <a:defRPr/>
              </a:pPr>
              <a:t>‹#›</a:t>
            </a:fld>
            <a:endParaRPr lang="en-GB" altLang="es-AR"/>
          </a:p>
        </p:txBody>
      </p:sp>
    </p:spTree>
    <p:extLst>
      <p:ext uri="{BB962C8B-B14F-4D97-AF65-F5344CB8AC3E}">
        <p14:creationId xmlns:p14="http://schemas.microsoft.com/office/powerpoint/2010/main" val="3581840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Date Placeholder 3">
            <a:extLst>
              <a:ext uri="{FF2B5EF4-FFF2-40B4-BE49-F238E27FC236}">
                <a16:creationId xmlns:a16="http://schemas.microsoft.com/office/drawing/2014/main" id="{1D1BFDEC-F3E7-4141-B30C-E58F7ECEF4F0}"/>
              </a:ext>
            </a:extLst>
          </p:cNvPr>
          <p:cNvSpPr>
            <a:spLocks noGrp="1"/>
          </p:cNvSpPr>
          <p:nvPr>
            <p:ph type="dt" sz="half" idx="10"/>
          </p:nvPr>
        </p:nvSpPr>
        <p:spPr/>
        <p:txBody>
          <a:bodyPr/>
          <a:lstStyle>
            <a:lvl1pPr>
              <a:defRPr/>
            </a:lvl1pPr>
          </a:lstStyle>
          <a:p>
            <a:pPr>
              <a:defRPr/>
            </a:pPr>
            <a:fld id="{9D65C2DC-37B6-46E0-88F8-FF748B4BA534}" type="datetime1">
              <a:rPr lang="en-US"/>
              <a:pPr>
                <a:defRPr/>
              </a:pPr>
              <a:t>16-May-23</a:t>
            </a:fld>
            <a:endParaRPr lang="en-GB"/>
          </a:p>
        </p:txBody>
      </p:sp>
      <p:sp>
        <p:nvSpPr>
          <p:cNvPr id="8" name="Footer Placeholder 4">
            <a:extLst>
              <a:ext uri="{FF2B5EF4-FFF2-40B4-BE49-F238E27FC236}">
                <a16:creationId xmlns:a16="http://schemas.microsoft.com/office/drawing/2014/main" id="{4DF47857-C25F-407A-AA24-7715D41D29D5}"/>
              </a:ext>
            </a:extLst>
          </p:cNvPr>
          <p:cNvSpPr>
            <a:spLocks noGrp="1"/>
          </p:cNvSpPr>
          <p:nvPr>
            <p:ph type="ftr" sz="quarter" idx="11"/>
          </p:nvPr>
        </p:nvSpPr>
        <p:spPr/>
        <p:txBody>
          <a:bodyPr/>
          <a:lstStyle>
            <a:lvl1pPr>
              <a:defRPr/>
            </a:lvl1pPr>
          </a:lstStyle>
          <a:p>
            <a:pPr>
              <a:defRPr/>
            </a:pPr>
            <a:r>
              <a:rPr lang="en-US"/>
              <a:t>HS Refresher Training Europe 2013</a:t>
            </a:r>
            <a:endParaRPr lang="en-GB"/>
          </a:p>
        </p:txBody>
      </p:sp>
      <p:sp>
        <p:nvSpPr>
          <p:cNvPr id="9" name="Slide Number Placeholder 5">
            <a:extLst>
              <a:ext uri="{FF2B5EF4-FFF2-40B4-BE49-F238E27FC236}">
                <a16:creationId xmlns:a16="http://schemas.microsoft.com/office/drawing/2014/main" id="{F636A965-CD32-4CC3-AEE5-A6146A92C0A9}"/>
              </a:ext>
            </a:extLst>
          </p:cNvPr>
          <p:cNvSpPr>
            <a:spLocks noGrp="1"/>
          </p:cNvSpPr>
          <p:nvPr>
            <p:ph type="sldNum" sz="quarter" idx="12"/>
          </p:nvPr>
        </p:nvSpPr>
        <p:spPr/>
        <p:txBody>
          <a:bodyPr/>
          <a:lstStyle>
            <a:lvl1pPr>
              <a:defRPr/>
            </a:lvl1pPr>
          </a:lstStyle>
          <a:p>
            <a:pPr>
              <a:defRPr/>
            </a:pPr>
            <a:fld id="{BD64236E-2054-4439-9F7A-C6DBF8E6E434}" type="slidenum">
              <a:rPr lang="en-GB" altLang="es-AR"/>
              <a:pPr>
                <a:defRPr/>
              </a:pPr>
              <a:t>‹#›</a:t>
            </a:fld>
            <a:endParaRPr lang="en-GB" altLang="es-AR"/>
          </a:p>
        </p:txBody>
      </p:sp>
    </p:spTree>
    <p:extLst>
      <p:ext uri="{BB962C8B-B14F-4D97-AF65-F5344CB8AC3E}">
        <p14:creationId xmlns:p14="http://schemas.microsoft.com/office/powerpoint/2010/main" val="1401242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nímek obrazový">
    <p:spTree>
      <p:nvGrpSpPr>
        <p:cNvPr id="1" name=""/>
        <p:cNvGrpSpPr/>
        <p:nvPr/>
      </p:nvGrpSpPr>
      <p:grpSpPr>
        <a:xfrm>
          <a:off x="0" y="0"/>
          <a:ext cx="0" cy="0"/>
          <a:chOff x="0" y="0"/>
          <a:chExt cx="0" cy="0"/>
        </a:xfrm>
      </p:grpSpPr>
      <p:sp>
        <p:nvSpPr>
          <p:cNvPr id="2" name="Zástupný symbol pro číslo snímku 5">
            <a:extLst>
              <a:ext uri="{FF2B5EF4-FFF2-40B4-BE49-F238E27FC236}">
                <a16:creationId xmlns:a16="http://schemas.microsoft.com/office/drawing/2014/main" id="{9B00BC64-5E65-4A56-9D5B-A80BEE48F261}"/>
              </a:ext>
            </a:extLst>
          </p:cNvPr>
          <p:cNvSpPr>
            <a:spLocks noGrp="1"/>
          </p:cNvSpPr>
          <p:nvPr/>
        </p:nvSpPr>
        <p:spPr>
          <a:xfrm>
            <a:off x="9840384" y="6497638"/>
            <a:ext cx="1727200" cy="260350"/>
          </a:xfrm>
          <a:prstGeom prst="rect">
            <a:avLst/>
          </a:prstGeom>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cs-CZ" altLang="es-AR" sz="1800">
                <a:solidFill>
                  <a:prstClr val="white"/>
                </a:solidFill>
                <a:cs typeface="Arial" panose="020B0604020202020204" pitchFamily="34" charset="0"/>
              </a:rPr>
              <a:t>page </a:t>
            </a:r>
            <a:fld id="{E626F3A4-6C39-4770-A84A-93D3CFF68293}" type="slidenum">
              <a:rPr lang="cs-CZ" altLang="es-AR" sz="1800" smtClean="0">
                <a:solidFill>
                  <a:prstClr val="white"/>
                </a:solidFill>
                <a:cs typeface="Arial" panose="020B0604020202020204" pitchFamily="34" charset="0"/>
              </a:rPr>
              <a:pPr algn="r" eaLnBrk="1" hangingPunct="1">
                <a:defRPr/>
              </a:pPr>
              <a:t>‹#›</a:t>
            </a:fld>
            <a:endParaRPr lang="cs-CZ" altLang="es-AR" sz="1800">
              <a:solidFill>
                <a:prstClr val="white"/>
              </a:solidFill>
              <a:cs typeface="Arial" panose="020B0604020202020204" pitchFamily="34" charset="0"/>
            </a:endParaRPr>
          </a:p>
        </p:txBody>
      </p:sp>
      <p:sp>
        <p:nvSpPr>
          <p:cNvPr id="3" name="Zástupný symbol pro zápatí 2">
            <a:extLst>
              <a:ext uri="{FF2B5EF4-FFF2-40B4-BE49-F238E27FC236}">
                <a16:creationId xmlns:a16="http://schemas.microsoft.com/office/drawing/2014/main" id="{BADE6A7E-8106-41CB-B6BF-4AF3675C1DA0}"/>
              </a:ext>
            </a:extLst>
          </p:cNvPr>
          <p:cNvSpPr>
            <a:spLocks noGrp="1"/>
          </p:cNvSpPr>
          <p:nvPr>
            <p:ph type="ftr" sz="quarter" idx="10"/>
          </p:nvPr>
        </p:nvSpPr>
        <p:spPr/>
        <p:txBody>
          <a:bodyPr/>
          <a:lstStyle>
            <a:lvl1pPr>
              <a:defRPr/>
            </a:lvl1pPr>
          </a:lstStyle>
          <a:p>
            <a:endParaRPr lang="es-AR"/>
          </a:p>
        </p:txBody>
      </p:sp>
      <p:sp>
        <p:nvSpPr>
          <p:cNvPr id="4" name="Zástupný symbol pro datum 3">
            <a:extLst>
              <a:ext uri="{FF2B5EF4-FFF2-40B4-BE49-F238E27FC236}">
                <a16:creationId xmlns:a16="http://schemas.microsoft.com/office/drawing/2014/main" id="{D9DC40B3-3F3B-4C6F-9C82-175F6A929088}"/>
              </a:ext>
            </a:extLst>
          </p:cNvPr>
          <p:cNvSpPr>
            <a:spLocks noGrp="1"/>
          </p:cNvSpPr>
          <p:nvPr>
            <p:ph type="dt" sz="half" idx="11"/>
          </p:nvPr>
        </p:nvSpPr>
        <p:spPr>
          <a:xfrm>
            <a:off x="8401051" y="6448426"/>
            <a:ext cx="2015067" cy="365125"/>
          </a:xfrm>
        </p:spPr>
        <p:txBody>
          <a:bodyPr/>
          <a:lstStyle>
            <a:lvl1pPr>
              <a:defRPr/>
            </a:lvl1pPr>
          </a:lstStyle>
          <a:p>
            <a:fld id="{BE8CBCDD-A821-4C2B-9AEB-EF48A43B9283}" type="datetimeFigureOut">
              <a:rPr lang="es-AR" smtClean="0"/>
              <a:t>16/5/2023</a:t>
            </a:fld>
            <a:endParaRPr lang="es-AR"/>
          </a:p>
        </p:txBody>
      </p:sp>
    </p:spTree>
    <p:extLst>
      <p:ext uri="{BB962C8B-B14F-4D97-AF65-F5344CB8AC3E}">
        <p14:creationId xmlns:p14="http://schemas.microsoft.com/office/powerpoint/2010/main" val="19749862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Date Placeholder 3">
            <a:extLst>
              <a:ext uri="{FF2B5EF4-FFF2-40B4-BE49-F238E27FC236}">
                <a16:creationId xmlns:a16="http://schemas.microsoft.com/office/drawing/2014/main" id="{F6AA8664-8D87-486B-AF42-71E2A2268E38}"/>
              </a:ext>
            </a:extLst>
          </p:cNvPr>
          <p:cNvSpPr>
            <a:spLocks noGrp="1"/>
          </p:cNvSpPr>
          <p:nvPr>
            <p:ph type="dt" sz="half" idx="10"/>
          </p:nvPr>
        </p:nvSpPr>
        <p:spPr/>
        <p:txBody>
          <a:bodyPr/>
          <a:lstStyle>
            <a:lvl1pPr>
              <a:defRPr/>
            </a:lvl1pPr>
          </a:lstStyle>
          <a:p>
            <a:pPr>
              <a:defRPr/>
            </a:pPr>
            <a:fld id="{9D65C2DC-37B6-46E0-88F8-FF748B4BA534}" type="datetime1">
              <a:rPr lang="en-US"/>
              <a:pPr>
                <a:defRPr/>
              </a:pPr>
              <a:t>16-May-23</a:t>
            </a:fld>
            <a:endParaRPr lang="en-GB"/>
          </a:p>
        </p:txBody>
      </p:sp>
      <p:sp>
        <p:nvSpPr>
          <p:cNvPr id="4" name="Footer Placeholder 4">
            <a:extLst>
              <a:ext uri="{FF2B5EF4-FFF2-40B4-BE49-F238E27FC236}">
                <a16:creationId xmlns:a16="http://schemas.microsoft.com/office/drawing/2014/main" id="{94F553CD-CEF6-44B0-B371-F76D94060A4B}"/>
              </a:ext>
            </a:extLst>
          </p:cNvPr>
          <p:cNvSpPr>
            <a:spLocks noGrp="1"/>
          </p:cNvSpPr>
          <p:nvPr>
            <p:ph type="ftr" sz="quarter" idx="11"/>
          </p:nvPr>
        </p:nvSpPr>
        <p:spPr/>
        <p:txBody>
          <a:bodyPr/>
          <a:lstStyle>
            <a:lvl1pPr>
              <a:defRPr/>
            </a:lvl1pPr>
          </a:lstStyle>
          <a:p>
            <a:pPr>
              <a:defRPr/>
            </a:pPr>
            <a:r>
              <a:rPr lang="en-US"/>
              <a:t>HS Refresher Training Europe 2013</a:t>
            </a:r>
            <a:endParaRPr lang="en-GB"/>
          </a:p>
        </p:txBody>
      </p:sp>
      <p:sp>
        <p:nvSpPr>
          <p:cNvPr id="5" name="Slide Number Placeholder 5">
            <a:extLst>
              <a:ext uri="{FF2B5EF4-FFF2-40B4-BE49-F238E27FC236}">
                <a16:creationId xmlns:a16="http://schemas.microsoft.com/office/drawing/2014/main" id="{FA300302-1D87-486C-A5CB-72692FC1FF35}"/>
              </a:ext>
            </a:extLst>
          </p:cNvPr>
          <p:cNvSpPr>
            <a:spLocks noGrp="1"/>
          </p:cNvSpPr>
          <p:nvPr>
            <p:ph type="sldNum" sz="quarter" idx="12"/>
          </p:nvPr>
        </p:nvSpPr>
        <p:spPr/>
        <p:txBody>
          <a:bodyPr/>
          <a:lstStyle>
            <a:lvl1pPr>
              <a:defRPr/>
            </a:lvl1pPr>
          </a:lstStyle>
          <a:p>
            <a:pPr>
              <a:defRPr/>
            </a:pPr>
            <a:fld id="{F4F5DA4E-CC4B-4EB1-B09B-6F40A4AD7E43}" type="slidenum">
              <a:rPr lang="en-GB" altLang="es-AR"/>
              <a:pPr>
                <a:defRPr/>
              </a:pPr>
              <a:t>‹#›</a:t>
            </a:fld>
            <a:endParaRPr lang="en-GB" altLang="es-AR"/>
          </a:p>
        </p:txBody>
      </p:sp>
    </p:spTree>
    <p:extLst>
      <p:ext uri="{BB962C8B-B14F-4D97-AF65-F5344CB8AC3E}">
        <p14:creationId xmlns:p14="http://schemas.microsoft.com/office/powerpoint/2010/main" val="2623296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C33BAD8-FEE8-42F6-AFF9-649711207E66}"/>
              </a:ext>
            </a:extLst>
          </p:cNvPr>
          <p:cNvSpPr>
            <a:spLocks noGrp="1"/>
          </p:cNvSpPr>
          <p:nvPr>
            <p:ph type="dt" sz="half" idx="10"/>
          </p:nvPr>
        </p:nvSpPr>
        <p:spPr/>
        <p:txBody>
          <a:bodyPr/>
          <a:lstStyle>
            <a:lvl1pPr>
              <a:defRPr/>
            </a:lvl1pPr>
          </a:lstStyle>
          <a:p>
            <a:pPr>
              <a:defRPr/>
            </a:pPr>
            <a:fld id="{9D65C2DC-37B6-46E0-88F8-FF748B4BA534}" type="datetime1">
              <a:rPr lang="en-US"/>
              <a:pPr>
                <a:defRPr/>
              </a:pPr>
              <a:t>16-May-23</a:t>
            </a:fld>
            <a:endParaRPr lang="en-GB"/>
          </a:p>
        </p:txBody>
      </p:sp>
      <p:sp>
        <p:nvSpPr>
          <p:cNvPr id="3" name="Footer Placeholder 4">
            <a:extLst>
              <a:ext uri="{FF2B5EF4-FFF2-40B4-BE49-F238E27FC236}">
                <a16:creationId xmlns:a16="http://schemas.microsoft.com/office/drawing/2014/main" id="{975FDC13-313B-4E5A-B19C-7B4F61D734FD}"/>
              </a:ext>
            </a:extLst>
          </p:cNvPr>
          <p:cNvSpPr>
            <a:spLocks noGrp="1"/>
          </p:cNvSpPr>
          <p:nvPr>
            <p:ph type="ftr" sz="quarter" idx="11"/>
          </p:nvPr>
        </p:nvSpPr>
        <p:spPr/>
        <p:txBody>
          <a:bodyPr/>
          <a:lstStyle>
            <a:lvl1pPr>
              <a:defRPr/>
            </a:lvl1pPr>
          </a:lstStyle>
          <a:p>
            <a:pPr>
              <a:defRPr/>
            </a:pPr>
            <a:r>
              <a:rPr lang="en-US"/>
              <a:t>HS Refresher Training Europe 2013</a:t>
            </a:r>
            <a:endParaRPr lang="en-GB"/>
          </a:p>
        </p:txBody>
      </p:sp>
      <p:sp>
        <p:nvSpPr>
          <p:cNvPr id="4" name="Slide Number Placeholder 5">
            <a:extLst>
              <a:ext uri="{FF2B5EF4-FFF2-40B4-BE49-F238E27FC236}">
                <a16:creationId xmlns:a16="http://schemas.microsoft.com/office/drawing/2014/main" id="{9AA5080B-681D-4FED-BD73-504ACA8B8D59}"/>
              </a:ext>
            </a:extLst>
          </p:cNvPr>
          <p:cNvSpPr>
            <a:spLocks noGrp="1"/>
          </p:cNvSpPr>
          <p:nvPr>
            <p:ph type="sldNum" sz="quarter" idx="12"/>
          </p:nvPr>
        </p:nvSpPr>
        <p:spPr/>
        <p:txBody>
          <a:bodyPr/>
          <a:lstStyle>
            <a:lvl1pPr>
              <a:defRPr/>
            </a:lvl1pPr>
          </a:lstStyle>
          <a:p>
            <a:pPr>
              <a:defRPr/>
            </a:pPr>
            <a:fld id="{951EF206-8EC6-430F-B14F-393E7C4E6DF7}" type="slidenum">
              <a:rPr lang="en-GB" altLang="es-AR"/>
              <a:pPr>
                <a:defRPr/>
              </a:pPr>
              <a:t>‹#›</a:t>
            </a:fld>
            <a:endParaRPr lang="en-GB" altLang="es-AR"/>
          </a:p>
        </p:txBody>
      </p:sp>
    </p:spTree>
    <p:extLst>
      <p:ext uri="{BB962C8B-B14F-4D97-AF65-F5344CB8AC3E}">
        <p14:creationId xmlns:p14="http://schemas.microsoft.com/office/powerpoint/2010/main" val="4094007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3">
            <a:extLst>
              <a:ext uri="{FF2B5EF4-FFF2-40B4-BE49-F238E27FC236}">
                <a16:creationId xmlns:a16="http://schemas.microsoft.com/office/drawing/2014/main" id="{6162D3C6-5040-4416-9622-DEFA233FE88C}"/>
              </a:ext>
            </a:extLst>
          </p:cNvPr>
          <p:cNvSpPr>
            <a:spLocks noGrp="1"/>
          </p:cNvSpPr>
          <p:nvPr>
            <p:ph type="dt" sz="half" idx="10"/>
          </p:nvPr>
        </p:nvSpPr>
        <p:spPr/>
        <p:txBody>
          <a:bodyPr/>
          <a:lstStyle>
            <a:lvl1pPr>
              <a:defRPr/>
            </a:lvl1pPr>
          </a:lstStyle>
          <a:p>
            <a:pPr>
              <a:defRPr/>
            </a:pPr>
            <a:fld id="{9D65C2DC-37B6-46E0-88F8-FF748B4BA534}" type="datetime1">
              <a:rPr lang="en-US"/>
              <a:pPr>
                <a:defRPr/>
              </a:pPr>
              <a:t>16-May-23</a:t>
            </a:fld>
            <a:endParaRPr lang="en-GB"/>
          </a:p>
        </p:txBody>
      </p:sp>
      <p:sp>
        <p:nvSpPr>
          <p:cNvPr id="6" name="Footer Placeholder 4">
            <a:extLst>
              <a:ext uri="{FF2B5EF4-FFF2-40B4-BE49-F238E27FC236}">
                <a16:creationId xmlns:a16="http://schemas.microsoft.com/office/drawing/2014/main" id="{3ABCF3FB-5134-4911-AEFD-2EB651F97419}"/>
              </a:ext>
            </a:extLst>
          </p:cNvPr>
          <p:cNvSpPr>
            <a:spLocks noGrp="1"/>
          </p:cNvSpPr>
          <p:nvPr>
            <p:ph type="ftr" sz="quarter" idx="11"/>
          </p:nvPr>
        </p:nvSpPr>
        <p:spPr/>
        <p:txBody>
          <a:bodyPr/>
          <a:lstStyle>
            <a:lvl1pPr>
              <a:defRPr/>
            </a:lvl1pPr>
          </a:lstStyle>
          <a:p>
            <a:pPr>
              <a:defRPr/>
            </a:pPr>
            <a:r>
              <a:rPr lang="en-US"/>
              <a:t>HS Refresher Training Europe 2013</a:t>
            </a:r>
            <a:endParaRPr lang="en-GB"/>
          </a:p>
        </p:txBody>
      </p:sp>
      <p:sp>
        <p:nvSpPr>
          <p:cNvPr id="7" name="Slide Number Placeholder 5">
            <a:extLst>
              <a:ext uri="{FF2B5EF4-FFF2-40B4-BE49-F238E27FC236}">
                <a16:creationId xmlns:a16="http://schemas.microsoft.com/office/drawing/2014/main" id="{A0861523-DC77-48B9-90A5-BB7C7A642477}"/>
              </a:ext>
            </a:extLst>
          </p:cNvPr>
          <p:cNvSpPr>
            <a:spLocks noGrp="1"/>
          </p:cNvSpPr>
          <p:nvPr>
            <p:ph type="sldNum" sz="quarter" idx="12"/>
          </p:nvPr>
        </p:nvSpPr>
        <p:spPr/>
        <p:txBody>
          <a:bodyPr/>
          <a:lstStyle>
            <a:lvl1pPr>
              <a:defRPr/>
            </a:lvl1pPr>
          </a:lstStyle>
          <a:p>
            <a:pPr>
              <a:defRPr/>
            </a:pPr>
            <a:fld id="{DEE4D61B-213B-4193-9744-CF7890FC1783}" type="slidenum">
              <a:rPr lang="en-GB" altLang="es-AR"/>
              <a:pPr>
                <a:defRPr/>
              </a:pPr>
              <a:t>‹#›</a:t>
            </a:fld>
            <a:endParaRPr lang="en-GB" altLang="es-AR"/>
          </a:p>
        </p:txBody>
      </p:sp>
    </p:spTree>
    <p:extLst>
      <p:ext uri="{BB962C8B-B14F-4D97-AF65-F5344CB8AC3E}">
        <p14:creationId xmlns:p14="http://schemas.microsoft.com/office/powerpoint/2010/main" val="71063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3">
            <a:extLst>
              <a:ext uri="{FF2B5EF4-FFF2-40B4-BE49-F238E27FC236}">
                <a16:creationId xmlns:a16="http://schemas.microsoft.com/office/drawing/2014/main" id="{59F83B84-974E-4CD3-A5DC-7087625FA1BC}"/>
              </a:ext>
            </a:extLst>
          </p:cNvPr>
          <p:cNvSpPr>
            <a:spLocks noGrp="1"/>
          </p:cNvSpPr>
          <p:nvPr>
            <p:ph type="dt" sz="half" idx="10"/>
          </p:nvPr>
        </p:nvSpPr>
        <p:spPr/>
        <p:txBody>
          <a:bodyPr/>
          <a:lstStyle>
            <a:lvl1pPr>
              <a:defRPr/>
            </a:lvl1pPr>
          </a:lstStyle>
          <a:p>
            <a:pPr>
              <a:defRPr/>
            </a:pPr>
            <a:fld id="{9D65C2DC-37B6-46E0-88F8-FF748B4BA534}" type="datetime1">
              <a:rPr lang="en-US"/>
              <a:pPr>
                <a:defRPr/>
              </a:pPr>
              <a:t>16-May-23</a:t>
            </a:fld>
            <a:endParaRPr lang="en-GB"/>
          </a:p>
        </p:txBody>
      </p:sp>
      <p:sp>
        <p:nvSpPr>
          <p:cNvPr id="6" name="Footer Placeholder 4">
            <a:extLst>
              <a:ext uri="{FF2B5EF4-FFF2-40B4-BE49-F238E27FC236}">
                <a16:creationId xmlns:a16="http://schemas.microsoft.com/office/drawing/2014/main" id="{C50E9E5E-45CB-4A73-86BD-62A01F399D41}"/>
              </a:ext>
            </a:extLst>
          </p:cNvPr>
          <p:cNvSpPr>
            <a:spLocks noGrp="1"/>
          </p:cNvSpPr>
          <p:nvPr>
            <p:ph type="ftr" sz="quarter" idx="11"/>
          </p:nvPr>
        </p:nvSpPr>
        <p:spPr/>
        <p:txBody>
          <a:bodyPr/>
          <a:lstStyle>
            <a:lvl1pPr>
              <a:defRPr/>
            </a:lvl1pPr>
          </a:lstStyle>
          <a:p>
            <a:pPr>
              <a:defRPr/>
            </a:pPr>
            <a:r>
              <a:rPr lang="en-US"/>
              <a:t>HS Refresher Training Europe 2013</a:t>
            </a:r>
            <a:endParaRPr lang="en-GB"/>
          </a:p>
        </p:txBody>
      </p:sp>
      <p:sp>
        <p:nvSpPr>
          <p:cNvPr id="7" name="Slide Number Placeholder 5">
            <a:extLst>
              <a:ext uri="{FF2B5EF4-FFF2-40B4-BE49-F238E27FC236}">
                <a16:creationId xmlns:a16="http://schemas.microsoft.com/office/drawing/2014/main" id="{4C2EB5F7-CA52-490A-AB68-E80A17852D98}"/>
              </a:ext>
            </a:extLst>
          </p:cNvPr>
          <p:cNvSpPr>
            <a:spLocks noGrp="1"/>
          </p:cNvSpPr>
          <p:nvPr>
            <p:ph type="sldNum" sz="quarter" idx="12"/>
          </p:nvPr>
        </p:nvSpPr>
        <p:spPr/>
        <p:txBody>
          <a:bodyPr/>
          <a:lstStyle>
            <a:lvl1pPr>
              <a:defRPr/>
            </a:lvl1pPr>
          </a:lstStyle>
          <a:p>
            <a:pPr>
              <a:defRPr/>
            </a:pPr>
            <a:fld id="{F774E81A-ACD7-4F57-9C0F-77C075651C3A}" type="slidenum">
              <a:rPr lang="en-GB" altLang="es-AR"/>
              <a:pPr>
                <a:defRPr/>
              </a:pPr>
              <a:t>‹#›</a:t>
            </a:fld>
            <a:endParaRPr lang="en-GB" altLang="es-AR"/>
          </a:p>
        </p:txBody>
      </p:sp>
    </p:spTree>
    <p:extLst>
      <p:ext uri="{BB962C8B-B14F-4D97-AF65-F5344CB8AC3E}">
        <p14:creationId xmlns:p14="http://schemas.microsoft.com/office/powerpoint/2010/main" val="3873180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Date Placeholder 3">
            <a:extLst>
              <a:ext uri="{FF2B5EF4-FFF2-40B4-BE49-F238E27FC236}">
                <a16:creationId xmlns:a16="http://schemas.microsoft.com/office/drawing/2014/main" id="{C56CB286-2D2A-4B9C-9371-5F27325C6499}"/>
              </a:ext>
            </a:extLst>
          </p:cNvPr>
          <p:cNvSpPr>
            <a:spLocks noGrp="1"/>
          </p:cNvSpPr>
          <p:nvPr>
            <p:ph type="dt" sz="half" idx="10"/>
          </p:nvPr>
        </p:nvSpPr>
        <p:spPr/>
        <p:txBody>
          <a:bodyPr/>
          <a:lstStyle>
            <a:lvl1pPr>
              <a:defRPr/>
            </a:lvl1pPr>
          </a:lstStyle>
          <a:p>
            <a:pPr>
              <a:defRPr/>
            </a:pPr>
            <a:fld id="{9D65C2DC-37B6-46E0-88F8-FF748B4BA534}" type="datetime1">
              <a:rPr lang="en-US"/>
              <a:pPr>
                <a:defRPr/>
              </a:pPr>
              <a:t>16-May-23</a:t>
            </a:fld>
            <a:endParaRPr lang="en-GB"/>
          </a:p>
        </p:txBody>
      </p:sp>
      <p:sp>
        <p:nvSpPr>
          <p:cNvPr id="5" name="Footer Placeholder 4">
            <a:extLst>
              <a:ext uri="{FF2B5EF4-FFF2-40B4-BE49-F238E27FC236}">
                <a16:creationId xmlns:a16="http://schemas.microsoft.com/office/drawing/2014/main" id="{C8205CBE-7865-40BC-978F-55F61A57C784}"/>
              </a:ext>
            </a:extLst>
          </p:cNvPr>
          <p:cNvSpPr>
            <a:spLocks noGrp="1"/>
          </p:cNvSpPr>
          <p:nvPr>
            <p:ph type="ftr" sz="quarter" idx="11"/>
          </p:nvPr>
        </p:nvSpPr>
        <p:spPr/>
        <p:txBody>
          <a:bodyPr/>
          <a:lstStyle>
            <a:lvl1pPr>
              <a:defRPr/>
            </a:lvl1pPr>
          </a:lstStyle>
          <a:p>
            <a:pPr>
              <a:defRPr/>
            </a:pPr>
            <a:r>
              <a:rPr lang="en-US"/>
              <a:t>HS Refresher Training Europe 2013</a:t>
            </a:r>
            <a:endParaRPr lang="en-GB"/>
          </a:p>
        </p:txBody>
      </p:sp>
      <p:sp>
        <p:nvSpPr>
          <p:cNvPr id="6" name="Slide Number Placeholder 5">
            <a:extLst>
              <a:ext uri="{FF2B5EF4-FFF2-40B4-BE49-F238E27FC236}">
                <a16:creationId xmlns:a16="http://schemas.microsoft.com/office/drawing/2014/main" id="{B49FD213-B646-4DED-B69F-BE8A346725FF}"/>
              </a:ext>
            </a:extLst>
          </p:cNvPr>
          <p:cNvSpPr>
            <a:spLocks noGrp="1"/>
          </p:cNvSpPr>
          <p:nvPr>
            <p:ph type="sldNum" sz="quarter" idx="12"/>
          </p:nvPr>
        </p:nvSpPr>
        <p:spPr/>
        <p:txBody>
          <a:bodyPr/>
          <a:lstStyle>
            <a:lvl1pPr>
              <a:defRPr/>
            </a:lvl1pPr>
          </a:lstStyle>
          <a:p>
            <a:pPr>
              <a:defRPr/>
            </a:pPr>
            <a:fld id="{58E9E798-A5B0-4D20-B73A-C2CE0E445146}" type="slidenum">
              <a:rPr lang="en-GB" altLang="es-AR"/>
              <a:pPr>
                <a:defRPr/>
              </a:pPr>
              <a:t>‹#›</a:t>
            </a:fld>
            <a:endParaRPr lang="en-GB" altLang="es-AR"/>
          </a:p>
        </p:txBody>
      </p:sp>
    </p:spTree>
    <p:extLst>
      <p:ext uri="{BB962C8B-B14F-4D97-AF65-F5344CB8AC3E}">
        <p14:creationId xmlns:p14="http://schemas.microsoft.com/office/powerpoint/2010/main" val="10982342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Date Placeholder 3">
            <a:extLst>
              <a:ext uri="{FF2B5EF4-FFF2-40B4-BE49-F238E27FC236}">
                <a16:creationId xmlns:a16="http://schemas.microsoft.com/office/drawing/2014/main" id="{5A918086-3775-4531-BA3A-2AD653C5C3C5}"/>
              </a:ext>
            </a:extLst>
          </p:cNvPr>
          <p:cNvSpPr>
            <a:spLocks noGrp="1"/>
          </p:cNvSpPr>
          <p:nvPr>
            <p:ph type="dt" sz="half" idx="10"/>
          </p:nvPr>
        </p:nvSpPr>
        <p:spPr/>
        <p:txBody>
          <a:bodyPr/>
          <a:lstStyle>
            <a:lvl1pPr>
              <a:defRPr/>
            </a:lvl1pPr>
          </a:lstStyle>
          <a:p>
            <a:pPr>
              <a:defRPr/>
            </a:pPr>
            <a:fld id="{9D65C2DC-37B6-46E0-88F8-FF748B4BA534}" type="datetime1">
              <a:rPr lang="en-US"/>
              <a:pPr>
                <a:defRPr/>
              </a:pPr>
              <a:t>16-May-23</a:t>
            </a:fld>
            <a:endParaRPr lang="en-GB"/>
          </a:p>
        </p:txBody>
      </p:sp>
      <p:sp>
        <p:nvSpPr>
          <p:cNvPr id="5" name="Footer Placeholder 4">
            <a:extLst>
              <a:ext uri="{FF2B5EF4-FFF2-40B4-BE49-F238E27FC236}">
                <a16:creationId xmlns:a16="http://schemas.microsoft.com/office/drawing/2014/main" id="{5D8ECDAA-1B5C-4A9C-B2EA-EE0122390DF1}"/>
              </a:ext>
            </a:extLst>
          </p:cNvPr>
          <p:cNvSpPr>
            <a:spLocks noGrp="1"/>
          </p:cNvSpPr>
          <p:nvPr>
            <p:ph type="ftr" sz="quarter" idx="11"/>
          </p:nvPr>
        </p:nvSpPr>
        <p:spPr/>
        <p:txBody>
          <a:bodyPr/>
          <a:lstStyle>
            <a:lvl1pPr>
              <a:defRPr/>
            </a:lvl1pPr>
          </a:lstStyle>
          <a:p>
            <a:pPr>
              <a:defRPr/>
            </a:pPr>
            <a:r>
              <a:rPr lang="en-US"/>
              <a:t>HS Refresher Training Europe 2013</a:t>
            </a:r>
            <a:endParaRPr lang="en-GB"/>
          </a:p>
        </p:txBody>
      </p:sp>
      <p:sp>
        <p:nvSpPr>
          <p:cNvPr id="6" name="Slide Number Placeholder 5">
            <a:extLst>
              <a:ext uri="{FF2B5EF4-FFF2-40B4-BE49-F238E27FC236}">
                <a16:creationId xmlns:a16="http://schemas.microsoft.com/office/drawing/2014/main" id="{083ACCFF-7809-4D37-A194-84AD790E5E54}"/>
              </a:ext>
            </a:extLst>
          </p:cNvPr>
          <p:cNvSpPr>
            <a:spLocks noGrp="1"/>
          </p:cNvSpPr>
          <p:nvPr>
            <p:ph type="sldNum" sz="quarter" idx="12"/>
          </p:nvPr>
        </p:nvSpPr>
        <p:spPr/>
        <p:txBody>
          <a:bodyPr/>
          <a:lstStyle>
            <a:lvl1pPr>
              <a:defRPr/>
            </a:lvl1pPr>
          </a:lstStyle>
          <a:p>
            <a:pPr>
              <a:defRPr/>
            </a:pPr>
            <a:fld id="{6464352C-0C0A-4F81-ACC5-F414AA040FEC}" type="slidenum">
              <a:rPr lang="en-GB" altLang="es-AR"/>
              <a:pPr>
                <a:defRPr/>
              </a:pPr>
              <a:t>‹#›</a:t>
            </a:fld>
            <a:endParaRPr lang="en-GB" altLang="es-AR"/>
          </a:p>
        </p:txBody>
      </p:sp>
    </p:spTree>
    <p:extLst>
      <p:ext uri="{BB962C8B-B14F-4D97-AF65-F5344CB8AC3E}">
        <p14:creationId xmlns:p14="http://schemas.microsoft.com/office/powerpoint/2010/main" val="404540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Závěrečný snímek">
    <p:spTree>
      <p:nvGrpSpPr>
        <p:cNvPr id="1" name=""/>
        <p:cNvGrpSpPr/>
        <p:nvPr/>
      </p:nvGrpSpPr>
      <p:grpSpPr>
        <a:xfrm>
          <a:off x="0" y="0"/>
          <a:ext cx="0" cy="0"/>
          <a:chOff x="0" y="0"/>
          <a:chExt cx="0" cy="0"/>
        </a:xfrm>
      </p:grpSpPr>
      <p:pic>
        <p:nvPicPr>
          <p:cNvPr id="2" name="Obrázek 7" descr="PP-2013_podklad_zadek.jpg">
            <a:extLst>
              <a:ext uri="{FF2B5EF4-FFF2-40B4-BE49-F238E27FC236}">
                <a16:creationId xmlns:a16="http://schemas.microsoft.com/office/drawing/2014/main" id="{03EE925B-5BFE-4105-BEDE-B6A1E7E319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792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403171-48A9-4A6D-96F8-D3625131490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03B08163-8634-4F97-BE48-4C7BE8CC4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8F51D118-6E13-426F-AEB7-06E9C8629F11}"/>
              </a:ext>
            </a:extLst>
          </p:cNvPr>
          <p:cNvSpPr>
            <a:spLocks noGrp="1"/>
          </p:cNvSpPr>
          <p:nvPr>
            <p:ph type="dt" sz="half" idx="10"/>
          </p:nvPr>
        </p:nvSpPr>
        <p:spPr/>
        <p:txBody>
          <a:bodyPr/>
          <a:lstStyle/>
          <a:p>
            <a:fld id="{BE8CBCDD-A821-4C2B-9AEB-EF48A43B9283}" type="datetimeFigureOut">
              <a:rPr lang="es-AR" smtClean="0"/>
              <a:t>16/5/2023</a:t>
            </a:fld>
            <a:endParaRPr lang="es-AR"/>
          </a:p>
        </p:txBody>
      </p:sp>
      <p:sp>
        <p:nvSpPr>
          <p:cNvPr id="5" name="Marcador de pie de página 4">
            <a:extLst>
              <a:ext uri="{FF2B5EF4-FFF2-40B4-BE49-F238E27FC236}">
                <a16:creationId xmlns:a16="http://schemas.microsoft.com/office/drawing/2014/main" id="{2613280B-401D-478E-9147-780770DE248C}"/>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2CBD7C6B-D84C-41A0-B2AD-4009BD00BF46}"/>
              </a:ext>
            </a:extLst>
          </p:cNvPr>
          <p:cNvSpPr>
            <a:spLocks noGrp="1"/>
          </p:cNvSpPr>
          <p:nvPr>
            <p:ph type="sldNum" sz="quarter" idx="12"/>
          </p:nvPr>
        </p:nvSpPr>
        <p:spPr/>
        <p:txBody>
          <a:bodyPr/>
          <a:lstStyle/>
          <a:p>
            <a:fld id="{484B0731-F775-4B2B-802A-486D20C8ADBD}" type="slidenum">
              <a:rPr lang="es-AR" smtClean="0"/>
              <a:t>‹#›</a:t>
            </a:fld>
            <a:endParaRPr lang="es-AR"/>
          </a:p>
        </p:txBody>
      </p:sp>
    </p:spTree>
    <p:extLst>
      <p:ext uri="{BB962C8B-B14F-4D97-AF65-F5344CB8AC3E}">
        <p14:creationId xmlns:p14="http://schemas.microsoft.com/office/powerpoint/2010/main" val="4134964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GB"/>
          </a:p>
        </p:txBody>
      </p:sp>
      <p:sp>
        <p:nvSpPr>
          <p:cNvPr id="4" name="Rectangle 5">
            <a:extLst>
              <a:ext uri="{FF2B5EF4-FFF2-40B4-BE49-F238E27FC236}">
                <a16:creationId xmlns:a16="http://schemas.microsoft.com/office/drawing/2014/main" id="{800AA97A-DC6F-48AB-B9CB-E0AABA56B7F9}"/>
              </a:ext>
            </a:extLst>
          </p:cNvPr>
          <p:cNvSpPr>
            <a:spLocks noGrp="1" noChangeArrowheads="1"/>
          </p:cNvSpPr>
          <p:nvPr>
            <p:ph type="ftr" sz="quarter" idx="10"/>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806685E-361B-49F8-B9AB-4CE5D3F68536}"/>
              </a:ext>
            </a:extLst>
          </p:cNvPr>
          <p:cNvSpPr>
            <a:spLocks noGrp="1" noChangeArrowheads="1"/>
          </p:cNvSpPr>
          <p:nvPr>
            <p:ph type="sldNum" sz="quarter" idx="11"/>
          </p:nvPr>
        </p:nvSpPr>
        <p:spPr/>
        <p:txBody>
          <a:bodyPr/>
          <a:lstStyle>
            <a:lvl1pPr>
              <a:defRPr/>
            </a:lvl1pPr>
          </a:lstStyle>
          <a:p>
            <a:pPr>
              <a:defRPr/>
            </a:pPr>
            <a:fld id="{6CDFB5C7-69CF-4394-A189-BFDC4BFD3A12}" type="slidenum">
              <a:rPr lang="en-US" altLang="es-AR"/>
              <a:pPr>
                <a:defRPr/>
              </a:pPr>
              <a:t>‹#›</a:t>
            </a:fld>
            <a:endParaRPr lang="en-US" altLang="es-AR"/>
          </a:p>
        </p:txBody>
      </p:sp>
    </p:spTree>
    <p:extLst>
      <p:ext uri="{BB962C8B-B14F-4D97-AF65-F5344CB8AC3E}">
        <p14:creationId xmlns:p14="http://schemas.microsoft.com/office/powerpoint/2010/main" val="253401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Date Placeholder 2">
            <a:extLst>
              <a:ext uri="{FF2B5EF4-FFF2-40B4-BE49-F238E27FC236}">
                <a16:creationId xmlns:a16="http://schemas.microsoft.com/office/drawing/2014/main" id="{CF71F06A-354F-4DB7-8CBC-B4983347078E}"/>
              </a:ext>
            </a:extLst>
          </p:cNvPr>
          <p:cNvSpPr>
            <a:spLocks noGrp="1"/>
          </p:cNvSpPr>
          <p:nvPr>
            <p:ph type="dt" sz="half" idx="10"/>
          </p:nvPr>
        </p:nvSpPr>
        <p:spPr>
          <a:xfrm>
            <a:off x="609600" y="6245225"/>
            <a:ext cx="2844800" cy="476250"/>
          </a:xfrm>
          <a:prstGeom prst="rect">
            <a:avLst/>
          </a:prstGeom>
        </p:spPr>
        <p:txBody>
          <a:bodyPr/>
          <a:lstStyle>
            <a:lvl1pPr eaLnBrk="1" hangingPunct="1">
              <a:defRPr/>
            </a:lvl1pPr>
          </a:lstStyle>
          <a:p>
            <a:pPr>
              <a:defRPr/>
            </a:pPr>
            <a:fld id="{B14F3A00-6360-4445-B644-1C4D9033B468}" type="datetime1">
              <a:rPr lang="en-US"/>
              <a:pPr>
                <a:defRPr/>
              </a:pPr>
              <a:t>16-May-23</a:t>
            </a:fld>
            <a:endParaRPr lang="en-US" dirty="0"/>
          </a:p>
        </p:txBody>
      </p:sp>
      <p:sp>
        <p:nvSpPr>
          <p:cNvPr id="4" name="Footer Placeholder 3">
            <a:extLst>
              <a:ext uri="{FF2B5EF4-FFF2-40B4-BE49-F238E27FC236}">
                <a16:creationId xmlns:a16="http://schemas.microsoft.com/office/drawing/2014/main" id="{EEC7C093-BC7C-4EB1-96C7-93252A0A7FD4}"/>
              </a:ext>
            </a:extLst>
          </p:cNvPr>
          <p:cNvSpPr>
            <a:spLocks noGrp="1"/>
          </p:cNvSpPr>
          <p:nvPr>
            <p:ph type="ftr" sz="quarter" idx="11"/>
          </p:nvPr>
        </p:nvSpPr>
        <p:spPr/>
        <p:txBody>
          <a:bodyPr/>
          <a:lstStyle>
            <a:lvl1pPr>
              <a:defRPr/>
            </a:lvl1pPr>
          </a:lstStyle>
          <a:p>
            <a:pPr>
              <a:defRPr/>
            </a:pPr>
            <a:r>
              <a:rPr lang="en-US"/>
              <a:t>HS Refresher Training Europe 2013</a:t>
            </a:r>
          </a:p>
        </p:txBody>
      </p:sp>
      <p:sp>
        <p:nvSpPr>
          <p:cNvPr id="5" name="Slide Number Placeholder 4">
            <a:extLst>
              <a:ext uri="{FF2B5EF4-FFF2-40B4-BE49-F238E27FC236}">
                <a16:creationId xmlns:a16="http://schemas.microsoft.com/office/drawing/2014/main" id="{BDC4F734-19A5-437A-9B29-D43950077DFF}"/>
              </a:ext>
            </a:extLst>
          </p:cNvPr>
          <p:cNvSpPr>
            <a:spLocks noGrp="1"/>
          </p:cNvSpPr>
          <p:nvPr>
            <p:ph type="sldNum" sz="quarter" idx="12"/>
          </p:nvPr>
        </p:nvSpPr>
        <p:spPr/>
        <p:txBody>
          <a:bodyPr/>
          <a:lstStyle>
            <a:lvl1pPr>
              <a:defRPr/>
            </a:lvl1pPr>
          </a:lstStyle>
          <a:p>
            <a:pPr>
              <a:defRPr/>
            </a:pPr>
            <a:fld id="{02E56E9C-B686-4099-A3C7-674F1D837650}" type="slidenum">
              <a:rPr lang="en-US" altLang="es-AR"/>
              <a:pPr>
                <a:defRPr/>
              </a:pPr>
              <a:t>‹#›</a:t>
            </a:fld>
            <a:endParaRPr lang="en-US" altLang="es-AR"/>
          </a:p>
        </p:txBody>
      </p:sp>
    </p:spTree>
    <p:extLst>
      <p:ext uri="{BB962C8B-B14F-4D97-AF65-F5344CB8AC3E}">
        <p14:creationId xmlns:p14="http://schemas.microsoft.com/office/powerpoint/2010/main" val="662531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Rectangle 4">
            <a:extLst>
              <a:ext uri="{FF2B5EF4-FFF2-40B4-BE49-F238E27FC236}">
                <a16:creationId xmlns:a16="http://schemas.microsoft.com/office/drawing/2014/main" id="{770E42A9-BFCB-4905-8128-C16BF1052BA7}"/>
              </a:ext>
            </a:extLst>
          </p:cNvPr>
          <p:cNvSpPr>
            <a:spLocks noGrp="1" noChangeArrowheads="1"/>
          </p:cNvSpPr>
          <p:nvPr>
            <p:ph type="dt" sz="half" idx="10"/>
          </p:nvPr>
        </p:nvSpPr>
        <p:spPr>
          <a:xfrm>
            <a:off x="609600" y="6245225"/>
            <a:ext cx="2844800" cy="476250"/>
          </a:xfrm>
          <a:prstGeom prst="rect">
            <a:avLst/>
          </a:prstGeom>
        </p:spPr>
        <p:txBody>
          <a:bodyPr/>
          <a:lstStyle>
            <a:lvl1pPr eaLnBrk="1" hangingPunct="1">
              <a:defRPr/>
            </a:lvl1pPr>
          </a:lstStyle>
          <a:p>
            <a:pPr>
              <a:defRPr/>
            </a:pPr>
            <a:fld id="{F6A15A57-2C85-473D-935B-B53954FCFB42}" type="datetime1">
              <a:rPr lang="en-US"/>
              <a:pPr>
                <a:defRPr/>
              </a:pPr>
              <a:t>16-May-23</a:t>
            </a:fld>
            <a:endParaRPr lang="en-US"/>
          </a:p>
        </p:txBody>
      </p:sp>
      <p:sp>
        <p:nvSpPr>
          <p:cNvPr id="4" name="Rectangle 5">
            <a:extLst>
              <a:ext uri="{FF2B5EF4-FFF2-40B4-BE49-F238E27FC236}">
                <a16:creationId xmlns:a16="http://schemas.microsoft.com/office/drawing/2014/main" id="{970D8057-110A-43DC-ADA1-535E22578412}"/>
              </a:ext>
            </a:extLst>
          </p:cNvPr>
          <p:cNvSpPr>
            <a:spLocks noGrp="1" noChangeArrowheads="1"/>
          </p:cNvSpPr>
          <p:nvPr>
            <p:ph type="ftr" sz="quarter" idx="11"/>
          </p:nvPr>
        </p:nvSpPr>
        <p:spPr/>
        <p:txBody>
          <a:bodyPr/>
          <a:lstStyle>
            <a:lvl1pPr>
              <a:defRPr/>
            </a:lvl1pPr>
          </a:lstStyle>
          <a:p>
            <a:pPr>
              <a:defRPr/>
            </a:pPr>
            <a:r>
              <a:rPr lang="en-US"/>
              <a:t>HS Refresher Training Europe 2013</a:t>
            </a:r>
          </a:p>
        </p:txBody>
      </p:sp>
      <p:sp>
        <p:nvSpPr>
          <p:cNvPr id="5" name="Rectangle 6">
            <a:extLst>
              <a:ext uri="{FF2B5EF4-FFF2-40B4-BE49-F238E27FC236}">
                <a16:creationId xmlns:a16="http://schemas.microsoft.com/office/drawing/2014/main" id="{CA251301-FE35-4433-A862-564EA9A360CF}"/>
              </a:ext>
            </a:extLst>
          </p:cNvPr>
          <p:cNvSpPr>
            <a:spLocks noGrp="1" noChangeArrowheads="1"/>
          </p:cNvSpPr>
          <p:nvPr>
            <p:ph type="sldNum" sz="quarter" idx="12"/>
          </p:nvPr>
        </p:nvSpPr>
        <p:spPr/>
        <p:txBody>
          <a:bodyPr/>
          <a:lstStyle>
            <a:lvl1pPr>
              <a:defRPr/>
            </a:lvl1pPr>
          </a:lstStyle>
          <a:p>
            <a:pPr>
              <a:defRPr/>
            </a:pPr>
            <a:fld id="{B6F65A9C-28E8-4373-8208-74FAA45A33B0}" type="slidenum">
              <a:rPr lang="en-US" altLang="es-AR"/>
              <a:pPr>
                <a:defRPr/>
              </a:pPr>
              <a:t>‹#›</a:t>
            </a:fld>
            <a:endParaRPr lang="en-US" altLang="es-AR"/>
          </a:p>
        </p:txBody>
      </p:sp>
    </p:spTree>
    <p:extLst>
      <p:ext uri="{BB962C8B-B14F-4D97-AF65-F5344CB8AC3E}">
        <p14:creationId xmlns:p14="http://schemas.microsoft.com/office/powerpoint/2010/main" val="55721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Rectangle 4">
            <a:extLst>
              <a:ext uri="{FF2B5EF4-FFF2-40B4-BE49-F238E27FC236}">
                <a16:creationId xmlns:a16="http://schemas.microsoft.com/office/drawing/2014/main" id="{942E35E6-027A-4682-A56D-4AD4715F733F}"/>
              </a:ext>
            </a:extLst>
          </p:cNvPr>
          <p:cNvSpPr>
            <a:spLocks noGrp="1" noChangeArrowheads="1"/>
          </p:cNvSpPr>
          <p:nvPr>
            <p:ph type="dt" sz="half" idx="10"/>
          </p:nvPr>
        </p:nvSpPr>
        <p:spPr>
          <a:xfrm>
            <a:off x="609600" y="6245225"/>
            <a:ext cx="2844800" cy="476250"/>
          </a:xfrm>
          <a:prstGeom prst="rect">
            <a:avLst/>
          </a:prstGeom>
        </p:spPr>
        <p:txBody>
          <a:bodyPr/>
          <a:lstStyle>
            <a:lvl1pPr eaLnBrk="1" hangingPunct="1">
              <a:defRPr/>
            </a:lvl1pPr>
          </a:lstStyle>
          <a:p>
            <a:pPr>
              <a:defRPr/>
            </a:pPr>
            <a:fld id="{1129672B-6D20-4310-AADC-170354CDE026}" type="datetime1">
              <a:rPr lang="en-US"/>
              <a:pPr>
                <a:defRPr/>
              </a:pPr>
              <a:t>16-May-23</a:t>
            </a:fld>
            <a:endParaRPr lang="en-US"/>
          </a:p>
        </p:txBody>
      </p:sp>
      <p:sp>
        <p:nvSpPr>
          <p:cNvPr id="4" name="Rectangle 5">
            <a:extLst>
              <a:ext uri="{FF2B5EF4-FFF2-40B4-BE49-F238E27FC236}">
                <a16:creationId xmlns:a16="http://schemas.microsoft.com/office/drawing/2014/main" id="{5D9063BE-AD19-46DC-BD0D-1AFEAE4A1834}"/>
              </a:ext>
            </a:extLst>
          </p:cNvPr>
          <p:cNvSpPr>
            <a:spLocks noGrp="1" noChangeArrowheads="1"/>
          </p:cNvSpPr>
          <p:nvPr>
            <p:ph type="ftr" sz="quarter" idx="11"/>
          </p:nvPr>
        </p:nvSpPr>
        <p:spPr/>
        <p:txBody>
          <a:bodyPr/>
          <a:lstStyle>
            <a:lvl1pPr>
              <a:defRPr/>
            </a:lvl1pPr>
          </a:lstStyle>
          <a:p>
            <a:pPr>
              <a:defRPr/>
            </a:pPr>
            <a:r>
              <a:rPr lang="en-US"/>
              <a:t>HS Refresher Training Europe 2013</a:t>
            </a:r>
          </a:p>
        </p:txBody>
      </p:sp>
      <p:sp>
        <p:nvSpPr>
          <p:cNvPr id="5" name="Rectangle 6">
            <a:extLst>
              <a:ext uri="{FF2B5EF4-FFF2-40B4-BE49-F238E27FC236}">
                <a16:creationId xmlns:a16="http://schemas.microsoft.com/office/drawing/2014/main" id="{29B6C920-BC54-4550-8E79-012FBC1553FD}"/>
              </a:ext>
            </a:extLst>
          </p:cNvPr>
          <p:cNvSpPr>
            <a:spLocks noGrp="1" noChangeArrowheads="1"/>
          </p:cNvSpPr>
          <p:nvPr>
            <p:ph type="sldNum" sz="quarter" idx="12"/>
          </p:nvPr>
        </p:nvSpPr>
        <p:spPr/>
        <p:txBody>
          <a:bodyPr/>
          <a:lstStyle>
            <a:lvl1pPr>
              <a:defRPr/>
            </a:lvl1pPr>
          </a:lstStyle>
          <a:p>
            <a:pPr>
              <a:defRPr/>
            </a:pPr>
            <a:fld id="{72BF2DB7-D580-42BA-848D-5A627E49C268}" type="slidenum">
              <a:rPr lang="en-US" altLang="es-AR"/>
              <a:pPr>
                <a:defRPr/>
              </a:pPr>
              <a:t>‹#›</a:t>
            </a:fld>
            <a:endParaRPr lang="en-US" altLang="es-AR"/>
          </a:p>
        </p:txBody>
      </p:sp>
    </p:spTree>
    <p:extLst>
      <p:ext uri="{BB962C8B-B14F-4D97-AF65-F5344CB8AC3E}">
        <p14:creationId xmlns:p14="http://schemas.microsoft.com/office/powerpoint/2010/main" val="8834584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oleObject" Target="../embeddings/oleObject1.bin"/><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image" Target="../media/image4.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Zástupný symbol pro text 2">
            <a:extLst>
              <a:ext uri="{FF2B5EF4-FFF2-40B4-BE49-F238E27FC236}">
                <a16:creationId xmlns:a16="http://schemas.microsoft.com/office/drawing/2014/main" id="{97638862-08D2-4A6B-8A2A-AE96DBDCF691}"/>
              </a:ext>
            </a:extLst>
          </p:cNvPr>
          <p:cNvSpPr>
            <a:spLocks noGrp="1"/>
          </p:cNvSpPr>
          <p:nvPr>
            <p:ph type="body" idx="1"/>
          </p:nvPr>
        </p:nvSpPr>
        <p:spPr bwMode="auto">
          <a:xfrm>
            <a:off x="527051" y="1600200"/>
            <a:ext cx="11233149"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es-AR"/>
              <a:t>Klepnutím lze upravit styly předlohy textu.</a:t>
            </a:r>
          </a:p>
          <a:p>
            <a:pPr lvl="1"/>
            <a:r>
              <a:rPr lang="cs-CZ" altLang="es-AR"/>
              <a:t>Druhá úroveň</a:t>
            </a:r>
          </a:p>
          <a:p>
            <a:pPr lvl="2"/>
            <a:r>
              <a:rPr lang="cs-CZ" altLang="es-AR"/>
              <a:t>Třetí úroveň</a:t>
            </a:r>
          </a:p>
          <a:p>
            <a:pPr lvl="3"/>
            <a:r>
              <a:rPr lang="cs-CZ" altLang="es-AR"/>
              <a:t>Čtvrtá úroveň</a:t>
            </a:r>
          </a:p>
          <a:p>
            <a:pPr lvl="4"/>
            <a:r>
              <a:rPr lang="cs-CZ" altLang="es-AR"/>
              <a:t>Pátá úroveň</a:t>
            </a:r>
          </a:p>
        </p:txBody>
      </p:sp>
      <p:sp>
        <p:nvSpPr>
          <p:cNvPr id="5" name="Zástupný symbol pro zápatí 4">
            <a:extLst>
              <a:ext uri="{FF2B5EF4-FFF2-40B4-BE49-F238E27FC236}">
                <a16:creationId xmlns:a16="http://schemas.microsoft.com/office/drawing/2014/main" id="{25545C59-8DA3-409F-BF3A-C41CD6B6E9A9}"/>
              </a:ext>
            </a:extLst>
          </p:cNvPr>
          <p:cNvSpPr>
            <a:spLocks noGrp="1"/>
          </p:cNvSpPr>
          <p:nvPr>
            <p:ph type="ftr" sz="quarter" idx="3"/>
          </p:nvPr>
        </p:nvSpPr>
        <p:spPr>
          <a:xfrm>
            <a:off x="624418" y="6448426"/>
            <a:ext cx="7401983" cy="365125"/>
          </a:xfrm>
          <a:prstGeom prst="rect">
            <a:avLst/>
          </a:prstGeom>
        </p:spPr>
        <p:txBody>
          <a:bodyPr vert="horz" lIns="91440" tIns="45720" rIns="91440" bIns="45720" rtlCol="0" anchor="ctr"/>
          <a:lstStyle>
            <a:lvl1pPr algn="l" eaLnBrk="1" hangingPunct="1">
              <a:defRPr sz="1200">
                <a:solidFill>
                  <a:prstClr val="white"/>
                </a:solidFill>
                <a:latin typeface="Arial" charset="0"/>
                <a:cs typeface="+mn-cs"/>
              </a:defRPr>
            </a:lvl1pPr>
          </a:lstStyle>
          <a:p>
            <a:endParaRPr lang="es-AR"/>
          </a:p>
        </p:txBody>
      </p:sp>
      <p:sp>
        <p:nvSpPr>
          <p:cNvPr id="7" name="Zástupný symbol pro datum 3">
            <a:extLst>
              <a:ext uri="{FF2B5EF4-FFF2-40B4-BE49-F238E27FC236}">
                <a16:creationId xmlns:a16="http://schemas.microsoft.com/office/drawing/2014/main" id="{5E2D13FA-8B45-4E24-88B6-5A8402D9FDC8}"/>
              </a:ext>
            </a:extLst>
          </p:cNvPr>
          <p:cNvSpPr>
            <a:spLocks noGrp="1"/>
          </p:cNvSpPr>
          <p:nvPr>
            <p:ph type="dt" sz="half" idx="2"/>
          </p:nvPr>
        </p:nvSpPr>
        <p:spPr>
          <a:xfrm>
            <a:off x="8208434" y="6448426"/>
            <a:ext cx="2207684" cy="365125"/>
          </a:xfrm>
          <a:prstGeom prst="rect">
            <a:avLst/>
          </a:prstGeom>
        </p:spPr>
        <p:txBody>
          <a:bodyPr vert="horz" lIns="91440" tIns="45720" rIns="91440" bIns="45720" rtlCol="0" anchor="ctr"/>
          <a:lstStyle>
            <a:lvl1pPr algn="r" eaLnBrk="1" hangingPunct="1">
              <a:defRPr sz="1200">
                <a:solidFill>
                  <a:prstClr val="white"/>
                </a:solidFill>
                <a:latin typeface="Arial" charset="0"/>
                <a:cs typeface="+mn-cs"/>
              </a:defRPr>
            </a:lvl1pPr>
          </a:lstStyle>
          <a:p>
            <a:fld id="{BE8CBCDD-A821-4C2B-9AEB-EF48A43B9283}" type="datetimeFigureOut">
              <a:rPr lang="es-AR" smtClean="0"/>
              <a:t>16/5/2023</a:t>
            </a:fld>
            <a:endParaRPr lang="es-AR"/>
          </a:p>
        </p:txBody>
      </p:sp>
      <p:sp>
        <p:nvSpPr>
          <p:cNvPr id="9" name="Zástupný symbol pro číslo snímku 5">
            <a:extLst>
              <a:ext uri="{FF2B5EF4-FFF2-40B4-BE49-F238E27FC236}">
                <a16:creationId xmlns:a16="http://schemas.microsoft.com/office/drawing/2014/main" id="{4E71E014-CA54-4767-BAAC-0860403A4386}"/>
              </a:ext>
            </a:extLst>
          </p:cNvPr>
          <p:cNvSpPr>
            <a:spLocks noGrp="1"/>
          </p:cNvSpPr>
          <p:nvPr/>
        </p:nvSpPr>
        <p:spPr>
          <a:xfrm>
            <a:off x="9840384" y="6497638"/>
            <a:ext cx="1727200" cy="260350"/>
          </a:xfrm>
          <a:prstGeom prst="rect">
            <a:avLst/>
          </a:prstGeom>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cs-CZ" altLang="es-AR" sz="1800">
                <a:solidFill>
                  <a:prstClr val="white"/>
                </a:solidFill>
                <a:cs typeface="Arial" panose="020B0604020202020204" pitchFamily="34" charset="0"/>
              </a:rPr>
              <a:t>page </a:t>
            </a:r>
            <a:fld id="{C0D7021D-CBEB-4DB4-BD5C-C047201D9D51}" type="slidenum">
              <a:rPr lang="cs-CZ" altLang="es-AR" sz="1800" smtClean="0">
                <a:solidFill>
                  <a:prstClr val="white"/>
                </a:solidFill>
                <a:cs typeface="Arial" panose="020B0604020202020204" pitchFamily="34" charset="0"/>
              </a:rPr>
              <a:pPr algn="r" eaLnBrk="1" hangingPunct="1">
                <a:defRPr/>
              </a:pPr>
              <a:t>‹#›</a:t>
            </a:fld>
            <a:endParaRPr lang="cs-CZ" altLang="es-AR" sz="1800">
              <a:solidFill>
                <a:prstClr val="white"/>
              </a:solidFill>
              <a:cs typeface="Arial" panose="020B0604020202020204" pitchFamily="34" charset="0"/>
            </a:endParaRPr>
          </a:p>
        </p:txBody>
      </p:sp>
      <p:sp>
        <p:nvSpPr>
          <p:cNvPr id="1030" name="Zástupný symbol pro nadpis 1">
            <a:extLst>
              <a:ext uri="{FF2B5EF4-FFF2-40B4-BE49-F238E27FC236}">
                <a16:creationId xmlns:a16="http://schemas.microsoft.com/office/drawing/2014/main" id="{F004E96B-848C-41E5-BBA4-81EB3FBFA0EA}"/>
              </a:ext>
            </a:extLst>
          </p:cNvPr>
          <p:cNvSpPr>
            <a:spLocks noGrp="1"/>
          </p:cNvSpPr>
          <p:nvPr>
            <p:ph type="title"/>
          </p:nvPr>
        </p:nvSpPr>
        <p:spPr bwMode="auto">
          <a:xfrm>
            <a:off x="527051" y="765176"/>
            <a:ext cx="11233149"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es-AR"/>
              <a:t>Klepnutím lze upravit styl předlohy nadpisů.</a:t>
            </a:r>
          </a:p>
        </p:txBody>
      </p:sp>
    </p:spTree>
    <p:extLst>
      <p:ext uri="{BB962C8B-B14F-4D97-AF65-F5344CB8AC3E}">
        <p14:creationId xmlns:p14="http://schemas.microsoft.com/office/powerpoint/2010/main" val="3952313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r" rtl="0" eaLnBrk="1" fontAlgn="base" hangingPunct="1">
        <a:spcBef>
          <a:spcPct val="0"/>
        </a:spcBef>
        <a:spcAft>
          <a:spcPct val="0"/>
        </a:spcAft>
        <a:defRPr sz="2200" b="1" kern="1200">
          <a:solidFill>
            <a:srgbClr val="C00000"/>
          </a:solidFill>
          <a:latin typeface="+mj-lt"/>
          <a:ea typeface="+mj-ea"/>
          <a:cs typeface="+mj-cs"/>
        </a:defRPr>
      </a:lvl1pPr>
      <a:lvl2pPr algn="r" rtl="0" eaLnBrk="1" fontAlgn="base" hangingPunct="1">
        <a:spcBef>
          <a:spcPct val="0"/>
        </a:spcBef>
        <a:spcAft>
          <a:spcPct val="0"/>
        </a:spcAft>
        <a:defRPr sz="2200" b="1">
          <a:solidFill>
            <a:srgbClr val="C00000"/>
          </a:solidFill>
          <a:latin typeface="Arial" charset="0"/>
        </a:defRPr>
      </a:lvl2pPr>
      <a:lvl3pPr algn="r" rtl="0" eaLnBrk="1" fontAlgn="base" hangingPunct="1">
        <a:spcBef>
          <a:spcPct val="0"/>
        </a:spcBef>
        <a:spcAft>
          <a:spcPct val="0"/>
        </a:spcAft>
        <a:defRPr sz="2200" b="1">
          <a:solidFill>
            <a:srgbClr val="C00000"/>
          </a:solidFill>
          <a:latin typeface="Arial" charset="0"/>
        </a:defRPr>
      </a:lvl3pPr>
      <a:lvl4pPr algn="r" rtl="0" eaLnBrk="1" fontAlgn="base" hangingPunct="1">
        <a:spcBef>
          <a:spcPct val="0"/>
        </a:spcBef>
        <a:spcAft>
          <a:spcPct val="0"/>
        </a:spcAft>
        <a:defRPr sz="2200" b="1">
          <a:solidFill>
            <a:srgbClr val="C00000"/>
          </a:solidFill>
          <a:latin typeface="Arial" charset="0"/>
        </a:defRPr>
      </a:lvl4pPr>
      <a:lvl5pPr algn="r" rtl="0" eaLnBrk="1" fontAlgn="base" hangingPunct="1">
        <a:spcBef>
          <a:spcPct val="0"/>
        </a:spcBef>
        <a:spcAft>
          <a:spcPct val="0"/>
        </a:spcAft>
        <a:defRPr sz="2200" b="1">
          <a:solidFill>
            <a:srgbClr val="C00000"/>
          </a:solidFill>
          <a:latin typeface="Arial" charset="0"/>
        </a:defRPr>
      </a:lvl5pPr>
      <a:lvl6pPr marL="457200" algn="r" rtl="0" eaLnBrk="1" fontAlgn="base" hangingPunct="1">
        <a:spcBef>
          <a:spcPct val="0"/>
        </a:spcBef>
        <a:spcAft>
          <a:spcPct val="0"/>
        </a:spcAft>
        <a:defRPr sz="2200" b="1">
          <a:solidFill>
            <a:srgbClr val="C00000"/>
          </a:solidFill>
          <a:latin typeface="Arial" charset="0"/>
        </a:defRPr>
      </a:lvl6pPr>
      <a:lvl7pPr marL="914400" algn="r" rtl="0" eaLnBrk="1" fontAlgn="base" hangingPunct="1">
        <a:spcBef>
          <a:spcPct val="0"/>
        </a:spcBef>
        <a:spcAft>
          <a:spcPct val="0"/>
        </a:spcAft>
        <a:defRPr sz="2200" b="1">
          <a:solidFill>
            <a:srgbClr val="C00000"/>
          </a:solidFill>
          <a:latin typeface="Arial" charset="0"/>
        </a:defRPr>
      </a:lvl7pPr>
      <a:lvl8pPr marL="1371600" algn="r" rtl="0" eaLnBrk="1" fontAlgn="base" hangingPunct="1">
        <a:spcBef>
          <a:spcPct val="0"/>
        </a:spcBef>
        <a:spcAft>
          <a:spcPct val="0"/>
        </a:spcAft>
        <a:defRPr sz="2200" b="1">
          <a:solidFill>
            <a:srgbClr val="C00000"/>
          </a:solidFill>
          <a:latin typeface="Arial" charset="0"/>
        </a:defRPr>
      </a:lvl8pPr>
      <a:lvl9pPr marL="1828800" algn="r" rtl="0" eaLnBrk="1" fontAlgn="base" hangingPunct="1">
        <a:spcBef>
          <a:spcPct val="0"/>
        </a:spcBef>
        <a:spcAft>
          <a:spcPct val="0"/>
        </a:spcAft>
        <a:defRPr sz="2200" b="1">
          <a:solidFill>
            <a:srgbClr val="C00000"/>
          </a:solidFill>
          <a:latin typeface="Arial" charset="0"/>
        </a:defRPr>
      </a:lvl9pPr>
    </p:titleStyle>
    <p:bodyStyle>
      <a:lvl1pPr marL="342900" indent="-342900" algn="l" rtl="0" eaLnBrk="1" fontAlgn="base" hangingPunct="1">
        <a:spcBef>
          <a:spcPct val="20000"/>
        </a:spcBef>
        <a:spcAft>
          <a:spcPct val="0"/>
        </a:spcAft>
        <a:buClr>
          <a:srgbClr val="C00000"/>
        </a:buClr>
        <a:buFont typeface="Wingdings" panose="05000000000000000000" pitchFamily="2" charset="2"/>
        <a:buChar char="w"/>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Font typeface="Wingdings" panose="05000000000000000000" pitchFamily="2" charset="2"/>
        <a:buChar char="w"/>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C00000"/>
        </a:buClr>
        <a:buFont typeface="Wingdings" panose="05000000000000000000" pitchFamily="2" charset="2"/>
        <a:buChar char="w"/>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C00000"/>
        </a:buClr>
        <a:buFont typeface="Wingdings" panose="05000000000000000000" pitchFamily="2" charset="2"/>
        <a:buChar char="w"/>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C00000"/>
        </a:buClr>
        <a:buFont typeface="Wingdings" panose="05000000000000000000" pitchFamily="2" charset="2"/>
        <a:buChar char="w"/>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9BFDACF-6073-4CB9-9084-C8DEE73510E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AR"/>
              <a:t>Klepnutím lze upravit styl předlohy nadpisů.</a:t>
            </a:r>
          </a:p>
        </p:txBody>
      </p:sp>
      <p:sp>
        <p:nvSpPr>
          <p:cNvPr id="2051" name="Rectangle 3">
            <a:extLst>
              <a:ext uri="{FF2B5EF4-FFF2-40B4-BE49-F238E27FC236}">
                <a16:creationId xmlns:a16="http://schemas.microsoft.com/office/drawing/2014/main" id="{2C2D88D6-BD01-4439-9402-17A2461D1266}"/>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AR"/>
              <a:t>Klepnutím lze upravit styly předlohy textu.</a:t>
            </a:r>
          </a:p>
          <a:p>
            <a:pPr lvl="1"/>
            <a:r>
              <a:rPr lang="en-US" altLang="es-AR"/>
              <a:t>Druhá úroveň</a:t>
            </a:r>
          </a:p>
          <a:p>
            <a:pPr lvl="2"/>
            <a:r>
              <a:rPr lang="en-US" altLang="es-AR"/>
              <a:t>Třetí úroveň</a:t>
            </a:r>
          </a:p>
          <a:p>
            <a:pPr lvl="3"/>
            <a:r>
              <a:rPr lang="en-US" altLang="es-AR"/>
              <a:t>Čtvrtá úroveň</a:t>
            </a:r>
          </a:p>
          <a:p>
            <a:pPr lvl="4"/>
            <a:r>
              <a:rPr lang="en-US" altLang="es-AR"/>
              <a:t>Pátá úroveň</a:t>
            </a:r>
          </a:p>
        </p:txBody>
      </p:sp>
      <p:sp>
        <p:nvSpPr>
          <p:cNvPr id="58373" name="Rectangle 5">
            <a:extLst>
              <a:ext uri="{FF2B5EF4-FFF2-40B4-BE49-F238E27FC236}">
                <a16:creationId xmlns:a16="http://schemas.microsoft.com/office/drawing/2014/main" id="{D8357A6D-E4DE-40A4-B5F7-AD3255549F58}"/>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a:t>HS Refresher Training Europe 2013</a:t>
            </a:r>
          </a:p>
        </p:txBody>
      </p:sp>
      <p:sp>
        <p:nvSpPr>
          <p:cNvPr id="58374" name="Rectangle 6">
            <a:extLst>
              <a:ext uri="{FF2B5EF4-FFF2-40B4-BE49-F238E27FC236}">
                <a16:creationId xmlns:a16="http://schemas.microsoft.com/office/drawing/2014/main" id="{665150D3-3ED0-4B74-90C3-E4CAB8825686}"/>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6DCB8FBD-97F4-45D4-B0EA-93617B8E51CE}" type="slidenum">
              <a:rPr lang="en-US" altLang="es-AR"/>
              <a:pPr>
                <a:defRPr/>
              </a:pPr>
              <a:t>‹#›</a:t>
            </a:fld>
            <a:endParaRPr lang="en-US" altLang="es-AR"/>
          </a:p>
        </p:txBody>
      </p:sp>
      <p:graphicFrame>
        <p:nvGraphicFramePr>
          <p:cNvPr id="2054" name="Object 1">
            <a:extLst>
              <a:ext uri="{FF2B5EF4-FFF2-40B4-BE49-F238E27FC236}">
                <a16:creationId xmlns:a16="http://schemas.microsoft.com/office/drawing/2014/main" id="{C1C952B8-E605-42D7-BAC4-BBDA0267B596}"/>
              </a:ext>
            </a:extLst>
          </p:cNvPr>
          <p:cNvGraphicFramePr>
            <a:graphicFrameLocks noGrp="1" noChangeAspect="1"/>
          </p:cNvGraphicFramePr>
          <p:nvPr/>
        </p:nvGraphicFramePr>
        <p:xfrm>
          <a:off x="203200" y="5791200"/>
          <a:ext cx="1219200" cy="914400"/>
        </p:xfrm>
        <a:graphic>
          <a:graphicData uri="http://schemas.openxmlformats.org/presentationml/2006/ole">
            <mc:AlternateContent xmlns:mc="http://schemas.openxmlformats.org/markup-compatibility/2006">
              <mc:Choice xmlns:v="urn:schemas-microsoft-com:vml" Requires="v">
                <p:oleObj name="Picture" r:id="rId21" imgW="813816" imgH="813816" progId="Word.Picture.8">
                  <p:embed/>
                </p:oleObj>
              </mc:Choice>
              <mc:Fallback>
                <p:oleObj name="Picture" r:id="rId21" imgW="813816" imgH="813816" progId="Word.Picture.8">
                  <p:embed/>
                  <p:pic>
                    <p:nvPicPr>
                      <p:cNvPr id="2054" name="Object 1">
                        <a:extLst>
                          <a:ext uri="{FF2B5EF4-FFF2-40B4-BE49-F238E27FC236}">
                            <a16:creationId xmlns:a16="http://schemas.microsoft.com/office/drawing/2014/main" id="{C1C952B8-E605-42D7-BAC4-BBDA0267B596}"/>
                          </a:ext>
                        </a:extLst>
                      </p:cNvPr>
                      <p:cNvPicPr>
                        <a:picLocks noGrp="1"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3200" y="5791200"/>
                        <a:ext cx="1219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3702615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Lst>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3143AA52-05F9-4417-AE01-E9848E75341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AR"/>
              <a:t>Haga clic para modificar el estilo de título del patrón</a:t>
            </a:r>
            <a:endParaRPr lang="en-GB" altLang="es-AR"/>
          </a:p>
        </p:txBody>
      </p:sp>
      <p:sp>
        <p:nvSpPr>
          <p:cNvPr id="3075" name="Text Placeholder 2">
            <a:extLst>
              <a:ext uri="{FF2B5EF4-FFF2-40B4-BE49-F238E27FC236}">
                <a16:creationId xmlns:a16="http://schemas.microsoft.com/office/drawing/2014/main" id="{8562DB4D-DAC6-4DC4-9B47-02E782F3699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a:t>Haga clic para modificar los estilos de texto del patrón</a:t>
            </a:r>
          </a:p>
          <a:p>
            <a:pPr lvl="1"/>
            <a:r>
              <a:rPr lang="es-ES" altLang="es-AR"/>
              <a:t>Segundo nivel</a:t>
            </a:r>
          </a:p>
          <a:p>
            <a:pPr lvl="2"/>
            <a:r>
              <a:rPr lang="es-ES" altLang="es-AR"/>
              <a:t>Tercer nivel</a:t>
            </a:r>
          </a:p>
          <a:p>
            <a:pPr lvl="3"/>
            <a:r>
              <a:rPr lang="es-ES" altLang="es-AR"/>
              <a:t>Cuarto nivel</a:t>
            </a:r>
          </a:p>
          <a:p>
            <a:pPr lvl="4"/>
            <a:r>
              <a:rPr lang="es-ES" altLang="es-AR"/>
              <a:t>Quinto nivel</a:t>
            </a:r>
            <a:endParaRPr lang="en-GB" altLang="es-AR"/>
          </a:p>
        </p:txBody>
      </p:sp>
      <p:sp>
        <p:nvSpPr>
          <p:cNvPr id="4" name="Date Placeholder 3">
            <a:extLst>
              <a:ext uri="{FF2B5EF4-FFF2-40B4-BE49-F238E27FC236}">
                <a16:creationId xmlns:a16="http://schemas.microsoft.com/office/drawing/2014/main" id="{00B65A92-EDE7-4833-BAD2-09DC7DE371E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9D65C2DC-37B6-46E0-88F8-FF748B4BA534}" type="datetime1">
              <a:rPr lang="en-US"/>
              <a:pPr>
                <a:defRPr/>
              </a:pPr>
              <a:t>16-May-23</a:t>
            </a:fld>
            <a:endParaRPr lang="en-GB"/>
          </a:p>
        </p:txBody>
      </p:sp>
      <p:sp>
        <p:nvSpPr>
          <p:cNvPr id="5" name="Footer Placeholder 4">
            <a:extLst>
              <a:ext uri="{FF2B5EF4-FFF2-40B4-BE49-F238E27FC236}">
                <a16:creationId xmlns:a16="http://schemas.microsoft.com/office/drawing/2014/main" id="{CB3822F1-0F92-40C3-B10E-3F376B109E8D}"/>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r>
              <a:rPr lang="en-US"/>
              <a:t>HS Refresher Training Europe 2013</a:t>
            </a:r>
            <a:endParaRPr lang="en-GB"/>
          </a:p>
        </p:txBody>
      </p:sp>
      <p:sp>
        <p:nvSpPr>
          <p:cNvPr id="6" name="Slide Number Placeholder 5">
            <a:extLst>
              <a:ext uri="{FF2B5EF4-FFF2-40B4-BE49-F238E27FC236}">
                <a16:creationId xmlns:a16="http://schemas.microsoft.com/office/drawing/2014/main" id="{5D3F4B4F-D1E9-4E4F-9CFC-B669B31A24C0}"/>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a:solidFill>
                  <a:srgbClr val="898989"/>
                </a:solidFill>
              </a:defRPr>
            </a:lvl1pPr>
          </a:lstStyle>
          <a:p>
            <a:pPr>
              <a:defRPr/>
            </a:pPr>
            <a:fld id="{1CDA2A65-01E4-43FA-B07D-787BF68C6883}" type="slidenum">
              <a:rPr lang="en-GB" altLang="es-AR"/>
              <a:pPr>
                <a:defRPr/>
              </a:pPr>
              <a:t>‹#›</a:t>
            </a:fld>
            <a:endParaRPr lang="en-GB" altLang="es-AR"/>
          </a:p>
        </p:txBody>
      </p:sp>
    </p:spTree>
    <p:extLst>
      <p:ext uri="{BB962C8B-B14F-4D97-AF65-F5344CB8AC3E}">
        <p14:creationId xmlns:p14="http://schemas.microsoft.com/office/powerpoint/2010/main" val="65643944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984CF98-327B-4B55-A1E2-93D3E0B95BD1}"/>
              </a:ext>
            </a:extLst>
          </p:cNvPr>
          <p:cNvSpPr txBox="1"/>
          <p:nvPr/>
        </p:nvSpPr>
        <p:spPr>
          <a:xfrm>
            <a:off x="1921825" y="2521059"/>
            <a:ext cx="8277252" cy="1384995"/>
          </a:xfrm>
          <a:prstGeom prst="rect">
            <a:avLst/>
          </a:prstGeom>
          <a:noFill/>
        </p:spPr>
        <p:txBody>
          <a:bodyPr wrap="square" rtlCol="0">
            <a:spAutoFit/>
          </a:bodyPr>
          <a:lstStyle/>
          <a:p>
            <a:endParaRPr lang="es-AR" sz="2800" dirty="0">
              <a:solidFill>
                <a:schemeClr val="bg1"/>
              </a:solidFill>
              <a:latin typeface="+mj-lt"/>
            </a:endParaRPr>
          </a:p>
          <a:p>
            <a:pPr algn="ctr"/>
            <a:r>
              <a:rPr lang="es-AR" sz="2800" dirty="0">
                <a:solidFill>
                  <a:schemeClr val="bg1"/>
                </a:solidFill>
                <a:latin typeface="+mj-lt"/>
              </a:rPr>
              <a:t>RAFAELA - ARGENTINA</a:t>
            </a:r>
          </a:p>
          <a:p>
            <a:endParaRPr lang="es-AR" sz="2800" dirty="0">
              <a:solidFill>
                <a:schemeClr val="bg1"/>
              </a:solidFill>
              <a:latin typeface="+mj-lt"/>
            </a:endParaRPr>
          </a:p>
        </p:txBody>
      </p:sp>
    </p:spTree>
    <p:extLst>
      <p:ext uri="{BB962C8B-B14F-4D97-AF65-F5344CB8AC3E}">
        <p14:creationId xmlns:p14="http://schemas.microsoft.com/office/powerpoint/2010/main" val="3835893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A04A3AD-CD48-7721-C15E-CD669B81AF7D}"/>
              </a:ext>
            </a:extLst>
          </p:cNvPr>
          <p:cNvPicPr>
            <a:picLocks noChangeAspect="1"/>
          </p:cNvPicPr>
          <p:nvPr/>
        </p:nvPicPr>
        <p:blipFill>
          <a:blip r:embed="rId2"/>
          <a:stretch>
            <a:fillRect/>
          </a:stretch>
        </p:blipFill>
        <p:spPr>
          <a:xfrm>
            <a:off x="1420589" y="1046100"/>
            <a:ext cx="9826984" cy="5340475"/>
          </a:xfrm>
          <a:prstGeom prst="rect">
            <a:avLst/>
          </a:prstGeom>
        </p:spPr>
      </p:pic>
      <p:sp>
        <p:nvSpPr>
          <p:cNvPr id="2" name="Título 1">
            <a:extLst>
              <a:ext uri="{FF2B5EF4-FFF2-40B4-BE49-F238E27FC236}">
                <a16:creationId xmlns:a16="http://schemas.microsoft.com/office/drawing/2014/main" id="{CE249A38-38FD-BF0D-D74E-C673B37550C2}"/>
              </a:ext>
            </a:extLst>
          </p:cNvPr>
          <p:cNvSpPr>
            <a:spLocks noGrp="1"/>
          </p:cNvSpPr>
          <p:nvPr>
            <p:ph type="title" idx="4294967295"/>
          </p:nvPr>
        </p:nvSpPr>
        <p:spPr>
          <a:xfrm>
            <a:off x="958850" y="765175"/>
            <a:ext cx="11233150" cy="652463"/>
          </a:xfrm>
        </p:spPr>
        <p:txBody>
          <a:bodyPr/>
          <a:lstStyle/>
          <a:p>
            <a:pPr algn="l"/>
            <a:r>
              <a:rPr lang="es-ES" dirty="0"/>
              <a:t>                  </a:t>
            </a:r>
            <a:r>
              <a:rPr lang="es-ES" dirty="0" err="1"/>
              <a:t>Action</a:t>
            </a:r>
            <a:r>
              <a:rPr lang="es-ES" dirty="0"/>
              <a:t> </a:t>
            </a:r>
            <a:r>
              <a:rPr lang="es-ES" dirty="0" err="1"/>
              <a:t>to</a:t>
            </a:r>
            <a:r>
              <a:rPr lang="es-ES" dirty="0"/>
              <a:t> be </a:t>
            </a:r>
            <a:r>
              <a:rPr lang="es-ES" dirty="0" err="1"/>
              <a:t>implemented</a:t>
            </a:r>
            <a:r>
              <a:rPr lang="es-ES" dirty="0"/>
              <a:t>: reactor HNO</a:t>
            </a:r>
            <a:r>
              <a:rPr lang="es-ES" baseline="-25000" dirty="0"/>
              <a:t>3 </a:t>
            </a:r>
            <a:r>
              <a:rPr lang="es-ES" dirty="0"/>
              <a:t>load</a:t>
            </a:r>
            <a:endParaRPr lang="es-AR" dirty="0"/>
          </a:p>
        </p:txBody>
      </p:sp>
    </p:spTree>
    <p:extLst>
      <p:ext uri="{BB962C8B-B14F-4D97-AF65-F5344CB8AC3E}">
        <p14:creationId xmlns:p14="http://schemas.microsoft.com/office/powerpoint/2010/main" val="425363202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exterior, grande, tren, camioneta&#10;&#10;Descripción generada automáticamente">
            <a:extLst>
              <a:ext uri="{FF2B5EF4-FFF2-40B4-BE49-F238E27FC236}">
                <a16:creationId xmlns:a16="http://schemas.microsoft.com/office/drawing/2014/main" id="{AFF85885-3414-11D7-C20B-76DA9C9DA1BC}"/>
              </a:ext>
            </a:extLst>
          </p:cNvPr>
          <p:cNvPicPr>
            <a:picLocks noChangeAspect="1"/>
          </p:cNvPicPr>
          <p:nvPr/>
        </p:nvPicPr>
        <p:blipFill rotWithShape="1">
          <a:blip r:embed="rId2">
            <a:extLst>
              <a:ext uri="{28A0092B-C50C-407E-A947-70E740481C1C}">
                <a14:useLocalDpi xmlns:a14="http://schemas.microsoft.com/office/drawing/2010/main" val="0"/>
              </a:ext>
            </a:extLst>
          </a:blip>
          <a:srcRect r="18326"/>
          <a:stretch/>
        </p:blipFill>
        <p:spPr>
          <a:xfrm rot="5400000">
            <a:off x="7737928" y="1401155"/>
            <a:ext cx="1912594" cy="1756311"/>
          </a:xfrm>
          <a:prstGeom prst="rect">
            <a:avLst/>
          </a:prstGeom>
        </p:spPr>
      </p:pic>
      <p:grpSp>
        <p:nvGrpSpPr>
          <p:cNvPr id="31" name="Grupo 30">
            <a:extLst>
              <a:ext uri="{FF2B5EF4-FFF2-40B4-BE49-F238E27FC236}">
                <a16:creationId xmlns:a16="http://schemas.microsoft.com/office/drawing/2014/main" id="{25344FD9-0449-1E1C-FC66-9F221770C4F8}"/>
              </a:ext>
            </a:extLst>
          </p:cNvPr>
          <p:cNvGrpSpPr/>
          <p:nvPr/>
        </p:nvGrpSpPr>
        <p:grpSpPr>
          <a:xfrm>
            <a:off x="7755811" y="3429000"/>
            <a:ext cx="4316965" cy="3019305"/>
            <a:chOff x="7517227" y="1484597"/>
            <a:chExt cx="4316965" cy="3019305"/>
          </a:xfrm>
        </p:grpSpPr>
        <p:pic>
          <p:nvPicPr>
            <p:cNvPr id="3" name="Imagen 2">
              <a:extLst>
                <a:ext uri="{FF2B5EF4-FFF2-40B4-BE49-F238E27FC236}">
                  <a16:creationId xmlns:a16="http://schemas.microsoft.com/office/drawing/2014/main" id="{B9D41809-A6AC-3D47-E5EE-85965F71EE23}"/>
                </a:ext>
              </a:extLst>
            </p:cNvPr>
            <p:cNvPicPr>
              <a:picLocks noChangeAspect="1"/>
            </p:cNvPicPr>
            <p:nvPr/>
          </p:nvPicPr>
          <p:blipFill rotWithShape="1">
            <a:blip r:embed="rId3"/>
            <a:srcRect l="11884" t="15163" r="50000" b="38455"/>
            <a:stretch/>
          </p:blipFill>
          <p:spPr>
            <a:xfrm>
              <a:off x="7517227" y="1484597"/>
              <a:ext cx="4316965" cy="2932245"/>
            </a:xfrm>
            <a:prstGeom prst="rect">
              <a:avLst/>
            </a:prstGeom>
          </p:spPr>
        </p:pic>
        <p:grpSp>
          <p:nvGrpSpPr>
            <p:cNvPr id="26" name="Grupo 25">
              <a:extLst>
                <a:ext uri="{FF2B5EF4-FFF2-40B4-BE49-F238E27FC236}">
                  <a16:creationId xmlns:a16="http://schemas.microsoft.com/office/drawing/2014/main" id="{A84A8170-1346-6BCF-AEA8-CEFFCB634CFF}"/>
                </a:ext>
              </a:extLst>
            </p:cNvPr>
            <p:cNvGrpSpPr/>
            <p:nvPr/>
          </p:nvGrpSpPr>
          <p:grpSpPr>
            <a:xfrm>
              <a:off x="8076333" y="2330559"/>
              <a:ext cx="899298" cy="1583272"/>
              <a:chOff x="2286000" y="3533775"/>
              <a:chExt cx="1181100" cy="2094465"/>
            </a:xfrm>
          </p:grpSpPr>
          <p:cxnSp>
            <p:nvCxnSpPr>
              <p:cNvPr id="16" name="Conector recto 15">
                <a:extLst>
                  <a:ext uri="{FF2B5EF4-FFF2-40B4-BE49-F238E27FC236}">
                    <a16:creationId xmlns:a16="http://schemas.microsoft.com/office/drawing/2014/main" id="{08B4317A-BBA5-2351-7426-CCE0692AADE5}"/>
                  </a:ext>
                </a:extLst>
              </p:cNvPr>
              <p:cNvCxnSpPr>
                <a:cxnSpLocks/>
              </p:cNvCxnSpPr>
              <p:nvPr/>
            </p:nvCxnSpPr>
            <p:spPr>
              <a:xfrm flipV="1">
                <a:off x="3267075" y="5534025"/>
                <a:ext cx="200025" cy="94215"/>
              </a:xfrm>
              <a:prstGeom prst="line">
                <a:avLst/>
              </a:prstGeom>
              <a:ln w="28575">
                <a:prstDash val="sysDot"/>
              </a:ln>
            </p:spPr>
            <p:style>
              <a:lnRef idx="1">
                <a:schemeClr val="accent2"/>
              </a:lnRef>
              <a:fillRef idx="0">
                <a:schemeClr val="accent2"/>
              </a:fillRef>
              <a:effectRef idx="0">
                <a:schemeClr val="accent2"/>
              </a:effectRef>
              <a:fontRef idx="minor">
                <a:schemeClr val="tx1"/>
              </a:fontRef>
            </p:style>
          </p:cxnSp>
          <p:cxnSp>
            <p:nvCxnSpPr>
              <p:cNvPr id="17" name="Conector recto 16">
                <a:extLst>
                  <a:ext uri="{FF2B5EF4-FFF2-40B4-BE49-F238E27FC236}">
                    <a16:creationId xmlns:a16="http://schemas.microsoft.com/office/drawing/2014/main" id="{84E6693D-DFCF-4F59-E057-490FC69AC605}"/>
                  </a:ext>
                </a:extLst>
              </p:cNvPr>
              <p:cNvCxnSpPr>
                <a:cxnSpLocks/>
              </p:cNvCxnSpPr>
              <p:nvPr/>
            </p:nvCxnSpPr>
            <p:spPr>
              <a:xfrm flipH="1" flipV="1">
                <a:off x="2286000" y="3627990"/>
                <a:ext cx="1181100" cy="1906035"/>
              </a:xfrm>
              <a:prstGeom prst="line">
                <a:avLst/>
              </a:prstGeom>
              <a:ln w="28575">
                <a:prstDash val="sysDot"/>
              </a:ln>
            </p:spPr>
            <p:style>
              <a:lnRef idx="1">
                <a:schemeClr val="accent2"/>
              </a:lnRef>
              <a:fillRef idx="0">
                <a:schemeClr val="accent2"/>
              </a:fillRef>
              <a:effectRef idx="0">
                <a:schemeClr val="accent2"/>
              </a:effectRef>
              <a:fontRef idx="minor">
                <a:schemeClr val="tx1"/>
              </a:fontRef>
            </p:style>
          </p:cxnSp>
          <p:cxnSp>
            <p:nvCxnSpPr>
              <p:cNvPr id="21" name="Conector recto 20">
                <a:extLst>
                  <a:ext uri="{FF2B5EF4-FFF2-40B4-BE49-F238E27FC236}">
                    <a16:creationId xmlns:a16="http://schemas.microsoft.com/office/drawing/2014/main" id="{25F06FAE-12D9-2E9F-153D-4AEE5BF834F0}"/>
                  </a:ext>
                </a:extLst>
              </p:cNvPr>
              <p:cNvCxnSpPr>
                <a:cxnSpLocks/>
              </p:cNvCxnSpPr>
              <p:nvPr/>
            </p:nvCxnSpPr>
            <p:spPr>
              <a:xfrm flipV="1">
                <a:off x="2286000" y="3533775"/>
                <a:ext cx="361950" cy="94215"/>
              </a:xfrm>
              <a:prstGeom prst="line">
                <a:avLst/>
              </a:prstGeom>
              <a:ln w="28575">
                <a:prstDash val="sysDot"/>
                <a:tailEnd type="triangle"/>
              </a:ln>
            </p:spPr>
            <p:style>
              <a:lnRef idx="1">
                <a:schemeClr val="accent2"/>
              </a:lnRef>
              <a:fillRef idx="0">
                <a:schemeClr val="accent2"/>
              </a:fillRef>
              <a:effectRef idx="0">
                <a:schemeClr val="accent2"/>
              </a:effectRef>
              <a:fontRef idx="minor">
                <a:schemeClr val="tx1"/>
              </a:fontRef>
            </p:style>
          </p:cxnSp>
        </p:grpSp>
        <p:sp>
          <p:nvSpPr>
            <p:cNvPr id="27" name="Rectángulo 26">
              <a:extLst>
                <a:ext uri="{FF2B5EF4-FFF2-40B4-BE49-F238E27FC236}">
                  <a16:creationId xmlns:a16="http://schemas.microsoft.com/office/drawing/2014/main" id="{B9C17775-F767-B8EE-B4A0-0C14F0EB5583}"/>
                </a:ext>
              </a:extLst>
            </p:cNvPr>
            <p:cNvSpPr/>
            <p:nvPr/>
          </p:nvSpPr>
          <p:spPr>
            <a:xfrm>
              <a:off x="9092137" y="1850064"/>
              <a:ext cx="727684" cy="302456"/>
            </a:xfrm>
            <a:prstGeom prst="rect">
              <a:avLst/>
            </a:prstGeom>
            <a:noFill/>
          </p:spPr>
          <p:txBody>
            <a:bodyPr wrap="none" lIns="91440" tIns="45720" rIns="91440" bIns="45720">
              <a:spAutoFit/>
            </a:bodyPr>
            <a:lstStyle/>
            <a:p>
              <a:pPr algn="ctr"/>
              <a:r>
                <a:rPr lang="es-ES" sz="2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PETN</a:t>
              </a:r>
            </a:p>
          </p:txBody>
        </p:sp>
        <p:sp>
          <p:nvSpPr>
            <p:cNvPr id="28" name="Rectángulo 27">
              <a:extLst>
                <a:ext uri="{FF2B5EF4-FFF2-40B4-BE49-F238E27FC236}">
                  <a16:creationId xmlns:a16="http://schemas.microsoft.com/office/drawing/2014/main" id="{672AEB8A-A1FC-95A1-0174-3F2BDCC0DB36}"/>
                </a:ext>
              </a:extLst>
            </p:cNvPr>
            <p:cNvSpPr/>
            <p:nvPr/>
          </p:nvSpPr>
          <p:spPr>
            <a:xfrm>
              <a:off x="7762271" y="4103792"/>
              <a:ext cx="2122120" cy="400110"/>
            </a:xfrm>
            <a:prstGeom prst="rect">
              <a:avLst/>
            </a:prstGeom>
            <a:noFill/>
          </p:spPr>
          <p:txBody>
            <a:bodyPr wrap="none" lIns="91440" tIns="45720" rIns="91440" bIns="45720">
              <a:spAutoFit/>
            </a:bodyPr>
            <a:lstStyle/>
            <a:p>
              <a:pPr algn="ctr"/>
              <a:r>
                <a:rPr lang="es-ES" sz="2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STORAGE TK.</a:t>
              </a:r>
            </a:p>
          </p:txBody>
        </p:sp>
      </p:grpSp>
      <p:sp>
        <p:nvSpPr>
          <p:cNvPr id="4" name="Marcador de texto 2">
            <a:extLst>
              <a:ext uri="{FF2B5EF4-FFF2-40B4-BE49-F238E27FC236}">
                <a16:creationId xmlns:a16="http://schemas.microsoft.com/office/drawing/2014/main" id="{3228859F-A1FE-40AD-959E-C26C680010CB}"/>
              </a:ext>
            </a:extLst>
          </p:cNvPr>
          <p:cNvSpPr>
            <a:spLocks noGrp="1"/>
          </p:cNvSpPr>
          <p:nvPr>
            <p:ph type="body" sz="quarter" idx="12"/>
          </p:nvPr>
        </p:nvSpPr>
        <p:spPr>
          <a:xfrm>
            <a:off x="357808" y="1567691"/>
            <a:ext cx="7159419" cy="2116413"/>
          </a:xfrm>
        </p:spPr>
        <p:txBody>
          <a:bodyPr/>
          <a:lstStyle/>
          <a:p>
            <a:pPr algn="just"/>
            <a:r>
              <a:rPr lang="en-US" b="1" dirty="0">
                <a:solidFill>
                  <a:srgbClr val="000000"/>
                </a:solidFill>
              </a:rPr>
              <a:t>06/14/22</a:t>
            </a:r>
            <a:r>
              <a:rPr lang="en-US" dirty="0">
                <a:solidFill>
                  <a:srgbClr val="000000"/>
                </a:solidFill>
              </a:rPr>
              <a:t>: </a:t>
            </a:r>
            <a:r>
              <a:rPr lang="en-US" b="1" dirty="0">
                <a:solidFill>
                  <a:srgbClr val="000000"/>
                </a:solidFill>
              </a:rPr>
              <a:t>Small spillage of nitric acid- PETN plant</a:t>
            </a:r>
          </a:p>
          <a:p>
            <a:pPr marL="0" indent="0" algn="just">
              <a:buNone/>
            </a:pPr>
            <a:r>
              <a:rPr lang="en-US" b="0" i="0" dirty="0">
                <a:solidFill>
                  <a:srgbClr val="000000"/>
                </a:solidFill>
                <a:effectLst/>
              </a:rPr>
              <a:t>When the PETN operators were transferring 98% nitric acid from the storage tank located in NMMA to horizontal tank No. 2 located in the PETN plant, a spill of approximately 50 kg of acid occurred. The spill occurred because the level indicator was not working correctly and the operator who was controlling the operation, did not notify or stop the process for maintenance to review it. Due to that, the tank of PETN plant started to overflow.</a:t>
            </a:r>
            <a:r>
              <a:rPr lang="en-US" dirty="0">
                <a:solidFill>
                  <a:srgbClr val="000000"/>
                </a:solidFill>
              </a:rPr>
              <a:t>	</a:t>
            </a:r>
          </a:p>
          <a:p>
            <a:pPr marL="0" indent="0" algn="just">
              <a:buNone/>
            </a:pPr>
            <a:endParaRPr lang="en-US" u="sng" dirty="0">
              <a:solidFill>
                <a:srgbClr val="000000"/>
              </a:solidFill>
            </a:endParaRPr>
          </a:p>
          <a:p>
            <a:pPr marL="0" indent="0" algn="just">
              <a:buNone/>
            </a:pPr>
            <a:r>
              <a:rPr lang="en-US" u="sng" dirty="0">
                <a:solidFill>
                  <a:srgbClr val="000000"/>
                </a:solidFill>
              </a:rPr>
              <a:t>Causes</a:t>
            </a:r>
            <a:r>
              <a:rPr lang="en-US" dirty="0">
                <a:solidFill>
                  <a:srgbClr val="000000"/>
                </a:solidFill>
              </a:rPr>
              <a:t>: </a:t>
            </a:r>
          </a:p>
          <a:p>
            <a:pPr algn="just"/>
            <a:r>
              <a:rPr lang="en-US" dirty="0">
                <a:solidFill>
                  <a:srgbClr val="000000"/>
                </a:solidFill>
              </a:rPr>
              <a:t>Distraction/ lack of communication between the operators performing the transfer of acid. </a:t>
            </a:r>
          </a:p>
          <a:p>
            <a:pPr algn="just"/>
            <a:r>
              <a:rPr lang="es-AR" dirty="0" err="1">
                <a:solidFill>
                  <a:srgbClr val="000000"/>
                </a:solidFill>
              </a:rPr>
              <a:t>Failure</a:t>
            </a:r>
            <a:r>
              <a:rPr lang="es-AR" dirty="0">
                <a:solidFill>
                  <a:srgbClr val="000000"/>
                </a:solidFill>
              </a:rPr>
              <a:t> in </a:t>
            </a:r>
            <a:r>
              <a:rPr lang="es-AR" dirty="0" err="1">
                <a:solidFill>
                  <a:srgbClr val="000000"/>
                </a:solidFill>
              </a:rPr>
              <a:t>level</a:t>
            </a:r>
            <a:r>
              <a:rPr lang="es-AR" dirty="0">
                <a:solidFill>
                  <a:srgbClr val="000000"/>
                </a:solidFill>
              </a:rPr>
              <a:t> </a:t>
            </a:r>
            <a:r>
              <a:rPr lang="es-AR" dirty="0" err="1">
                <a:solidFill>
                  <a:srgbClr val="000000"/>
                </a:solidFill>
              </a:rPr>
              <a:t>indicator</a:t>
            </a:r>
            <a:r>
              <a:rPr lang="en-US" dirty="0">
                <a:solidFill>
                  <a:srgbClr val="000000"/>
                </a:solidFill>
              </a:rPr>
              <a:t>.</a:t>
            </a:r>
          </a:p>
          <a:p>
            <a:pPr marL="0" indent="0" algn="just">
              <a:buNone/>
            </a:pPr>
            <a:endParaRPr lang="en-US" dirty="0">
              <a:solidFill>
                <a:srgbClr val="000000"/>
              </a:solidFill>
              <a:latin typeface="Times New Roman" panose="02020603050405020304" pitchFamily="18" charset="0"/>
            </a:endParaRPr>
          </a:p>
          <a:p>
            <a:pPr marL="0" indent="0" algn="just">
              <a:buNone/>
            </a:pPr>
            <a:endParaRPr lang="es-AR" dirty="0"/>
          </a:p>
        </p:txBody>
      </p:sp>
      <p:pic>
        <p:nvPicPr>
          <p:cNvPr id="8" name="Imagen 7">
            <a:extLst>
              <a:ext uri="{FF2B5EF4-FFF2-40B4-BE49-F238E27FC236}">
                <a16:creationId xmlns:a16="http://schemas.microsoft.com/office/drawing/2014/main" id="{6F09F01D-4293-4CD0-AE51-D26D05136BED}"/>
              </a:ext>
            </a:extLst>
          </p:cNvPr>
          <p:cNvPicPr>
            <a:picLocks noChangeAspect="1"/>
          </p:cNvPicPr>
          <p:nvPr/>
        </p:nvPicPr>
        <p:blipFill rotWithShape="1">
          <a:blip r:embed="rId4"/>
          <a:srcRect l="23478" t="32455" r="58804" b="25785"/>
          <a:stretch/>
        </p:blipFill>
        <p:spPr>
          <a:xfrm>
            <a:off x="9688548" y="1019368"/>
            <a:ext cx="1443298" cy="1912592"/>
          </a:xfrm>
          <a:prstGeom prst="rect">
            <a:avLst/>
          </a:prstGeom>
        </p:spPr>
      </p:pic>
      <p:sp>
        <p:nvSpPr>
          <p:cNvPr id="30" name="Rectángulo 29">
            <a:extLst>
              <a:ext uri="{FF2B5EF4-FFF2-40B4-BE49-F238E27FC236}">
                <a16:creationId xmlns:a16="http://schemas.microsoft.com/office/drawing/2014/main" id="{0A6984D1-87B6-C8BF-56E7-8E367AD7A60D}"/>
              </a:ext>
            </a:extLst>
          </p:cNvPr>
          <p:cNvSpPr/>
          <p:nvPr/>
        </p:nvSpPr>
        <p:spPr>
          <a:xfrm>
            <a:off x="8016396" y="1279549"/>
            <a:ext cx="1439818" cy="400110"/>
          </a:xfrm>
          <a:prstGeom prst="rect">
            <a:avLst/>
          </a:prstGeom>
          <a:noFill/>
        </p:spPr>
        <p:txBody>
          <a:bodyPr wrap="none" lIns="91440" tIns="45720" rIns="91440" bIns="45720">
            <a:spAutoFit/>
          </a:bodyPr>
          <a:lstStyle/>
          <a:p>
            <a:pPr algn="ctr"/>
            <a:r>
              <a:rPr lang="es-ES" sz="2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PETN TK</a:t>
            </a:r>
          </a:p>
        </p:txBody>
      </p:sp>
    </p:spTree>
    <p:extLst>
      <p:ext uri="{BB962C8B-B14F-4D97-AF65-F5344CB8AC3E}">
        <p14:creationId xmlns:p14="http://schemas.microsoft.com/office/powerpoint/2010/main" val="8626725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3138AA2-6346-6691-9C21-0DF4A5557BB4}"/>
              </a:ext>
            </a:extLst>
          </p:cNvPr>
          <p:cNvPicPr>
            <a:picLocks noChangeAspect="1"/>
          </p:cNvPicPr>
          <p:nvPr/>
        </p:nvPicPr>
        <p:blipFill>
          <a:blip r:embed="rId2"/>
          <a:stretch>
            <a:fillRect/>
          </a:stretch>
        </p:blipFill>
        <p:spPr>
          <a:xfrm>
            <a:off x="762000" y="765176"/>
            <a:ext cx="8639175" cy="5649819"/>
          </a:xfrm>
          <a:prstGeom prst="rect">
            <a:avLst/>
          </a:prstGeom>
        </p:spPr>
      </p:pic>
      <p:sp>
        <p:nvSpPr>
          <p:cNvPr id="2" name="Título 1">
            <a:extLst>
              <a:ext uri="{FF2B5EF4-FFF2-40B4-BE49-F238E27FC236}">
                <a16:creationId xmlns:a16="http://schemas.microsoft.com/office/drawing/2014/main" id="{904D5907-4210-A74D-8A28-A0AC305BAE62}"/>
              </a:ext>
            </a:extLst>
          </p:cNvPr>
          <p:cNvSpPr>
            <a:spLocks noGrp="1"/>
          </p:cNvSpPr>
          <p:nvPr>
            <p:ph type="title"/>
          </p:nvPr>
        </p:nvSpPr>
        <p:spPr>
          <a:xfrm>
            <a:off x="6096000" y="765176"/>
            <a:ext cx="5664200" cy="652463"/>
          </a:xfrm>
          <a:solidFill>
            <a:schemeClr val="bg1">
              <a:alpha val="85000"/>
            </a:schemeClr>
          </a:solidFill>
        </p:spPr>
        <p:txBody>
          <a:bodyPr/>
          <a:lstStyle/>
          <a:p>
            <a:r>
              <a:rPr lang="es-ES" dirty="0" err="1"/>
              <a:t>Action</a:t>
            </a:r>
            <a:r>
              <a:rPr lang="es-ES" dirty="0"/>
              <a:t> </a:t>
            </a:r>
            <a:r>
              <a:rPr lang="es-ES" dirty="0" err="1"/>
              <a:t>to</a:t>
            </a:r>
            <a:r>
              <a:rPr lang="es-ES" dirty="0"/>
              <a:t> be </a:t>
            </a:r>
            <a:r>
              <a:rPr lang="es-ES" dirty="0" err="1"/>
              <a:t>implemented</a:t>
            </a:r>
            <a:r>
              <a:rPr lang="es-ES" dirty="0"/>
              <a:t>: HNO</a:t>
            </a:r>
            <a:r>
              <a:rPr lang="es-ES" baseline="-25000" dirty="0"/>
              <a:t>3 </a:t>
            </a:r>
            <a:r>
              <a:rPr lang="es-ES" dirty="0"/>
              <a:t>transfer</a:t>
            </a:r>
            <a:endParaRPr lang="es-AR" dirty="0"/>
          </a:p>
        </p:txBody>
      </p:sp>
      <p:sp>
        <p:nvSpPr>
          <p:cNvPr id="3" name="Marcador de texto 2">
            <a:extLst>
              <a:ext uri="{FF2B5EF4-FFF2-40B4-BE49-F238E27FC236}">
                <a16:creationId xmlns:a16="http://schemas.microsoft.com/office/drawing/2014/main" id="{6CFA280A-B512-1FD5-9973-C302AE9A3568}"/>
              </a:ext>
            </a:extLst>
          </p:cNvPr>
          <p:cNvSpPr>
            <a:spLocks noGrp="1"/>
          </p:cNvSpPr>
          <p:nvPr>
            <p:ph type="body" sz="quarter" idx="12"/>
          </p:nvPr>
        </p:nvSpPr>
        <p:spPr>
          <a:xfrm>
            <a:off x="374980" y="1700213"/>
            <a:ext cx="5044745" cy="2157412"/>
          </a:xfrm>
          <a:solidFill>
            <a:schemeClr val="bg1">
              <a:alpha val="85000"/>
            </a:schemeClr>
          </a:solidFill>
          <a:ln w="9525">
            <a:noFill/>
          </a:ln>
        </p:spPr>
        <p:txBody>
          <a:bodyPr/>
          <a:lstStyle/>
          <a:p>
            <a:pPr marL="0" indent="0">
              <a:buNone/>
            </a:pPr>
            <a:r>
              <a:rPr lang="es-ES" b="1" dirty="0" err="1"/>
              <a:t>Before</a:t>
            </a:r>
            <a:endParaRPr lang="es-ES" b="1" dirty="0"/>
          </a:p>
          <a:p>
            <a:r>
              <a:rPr lang="en-US" dirty="0"/>
              <a:t>One local indication level</a:t>
            </a:r>
          </a:p>
          <a:p>
            <a:r>
              <a:rPr lang="en-US" dirty="0"/>
              <a:t>Not overflow pipe</a:t>
            </a:r>
          </a:p>
          <a:p>
            <a:r>
              <a:rPr lang="en-US" dirty="0"/>
              <a:t>No connection between level and pump</a:t>
            </a:r>
          </a:p>
          <a:p>
            <a:r>
              <a:rPr lang="en-US" dirty="0"/>
              <a:t>Verbal communication between pump operator and receiving tank operator</a:t>
            </a:r>
          </a:p>
        </p:txBody>
      </p:sp>
      <p:sp>
        <p:nvSpPr>
          <p:cNvPr id="4" name="Marcador de texto 2">
            <a:extLst>
              <a:ext uri="{FF2B5EF4-FFF2-40B4-BE49-F238E27FC236}">
                <a16:creationId xmlns:a16="http://schemas.microsoft.com/office/drawing/2014/main" id="{BD9CBBD2-20D2-56ED-982E-EF59444CD093}"/>
              </a:ext>
            </a:extLst>
          </p:cNvPr>
          <p:cNvSpPr txBox="1">
            <a:spLocks/>
          </p:cNvSpPr>
          <p:nvPr/>
        </p:nvSpPr>
        <p:spPr bwMode="auto">
          <a:xfrm>
            <a:off x="6194755" y="1706561"/>
            <a:ext cx="5760000" cy="3989389"/>
          </a:xfrm>
          <a:prstGeom prst="rect">
            <a:avLst/>
          </a:prstGeom>
          <a:solidFill>
            <a:schemeClr val="bg1">
              <a:alpha val="8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00000"/>
              </a:buClr>
              <a:buFont typeface="Wingdings" panose="05000000000000000000" pitchFamily="2" charset="2"/>
              <a:buChar char="w"/>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Font typeface="Wingdings" panose="05000000000000000000" pitchFamily="2" charset="2"/>
              <a:buChar char="w"/>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C00000"/>
              </a:buClr>
              <a:buFont typeface="Wingdings" panose="05000000000000000000" pitchFamily="2" charset="2"/>
              <a:buChar char="w"/>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C00000"/>
              </a:buClr>
              <a:buFont typeface="Wingdings" panose="05000000000000000000" pitchFamily="2" charset="2"/>
              <a:buChar char="w"/>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C00000"/>
              </a:buClr>
              <a:buFont typeface="Wingdings" panose="05000000000000000000" pitchFamily="2" charset="2"/>
              <a:buChar char="w"/>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b="1" dirty="0"/>
              <a:t>After</a:t>
            </a:r>
          </a:p>
          <a:p>
            <a:r>
              <a:rPr lang="en-US" dirty="0"/>
              <a:t>Not fully automatic, operator assisted by PLC to transfer of HNO3 (high and low concentration) between tanks.</a:t>
            </a:r>
          </a:p>
          <a:p>
            <a:r>
              <a:rPr lang="en-US" dirty="0"/>
              <a:t>Operator selects in HMI operation to carry out, if valves not in the correct position or levels not correct, PLC does not enable tank bottom valve opening and pump operation</a:t>
            </a:r>
          </a:p>
          <a:p>
            <a:r>
              <a:rPr lang="en-US" dirty="0"/>
              <a:t>2 levels different meter: one radar type given high level visual and audible alarm and pump stop. One vibrating level given maximum permissible security level</a:t>
            </a:r>
          </a:p>
        </p:txBody>
      </p:sp>
    </p:spTree>
    <p:extLst>
      <p:ext uri="{BB962C8B-B14F-4D97-AF65-F5344CB8AC3E}">
        <p14:creationId xmlns:p14="http://schemas.microsoft.com/office/powerpoint/2010/main" val="6357588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E7DBE8-7B3D-44BF-8C08-61F604517FB6}"/>
              </a:ext>
            </a:extLst>
          </p:cNvPr>
          <p:cNvSpPr>
            <a:spLocks noGrp="1"/>
          </p:cNvSpPr>
          <p:nvPr>
            <p:ph type="title"/>
          </p:nvPr>
        </p:nvSpPr>
        <p:spPr/>
        <p:txBody>
          <a:bodyPr/>
          <a:lstStyle/>
          <a:p>
            <a:r>
              <a:rPr lang="es-AR" dirty="0"/>
              <a:t>CORRECTIVE ACTIONS</a:t>
            </a:r>
          </a:p>
        </p:txBody>
      </p:sp>
      <p:sp>
        <p:nvSpPr>
          <p:cNvPr id="3" name="Marcador de texto 2">
            <a:extLst>
              <a:ext uri="{FF2B5EF4-FFF2-40B4-BE49-F238E27FC236}">
                <a16:creationId xmlns:a16="http://schemas.microsoft.com/office/drawing/2014/main" id="{D1CA0468-EA65-4E23-A277-C3B3887D117C}"/>
              </a:ext>
            </a:extLst>
          </p:cNvPr>
          <p:cNvSpPr>
            <a:spLocks noGrp="1"/>
          </p:cNvSpPr>
          <p:nvPr>
            <p:ph type="body" sz="quarter" idx="12"/>
          </p:nvPr>
        </p:nvSpPr>
        <p:spPr>
          <a:xfrm>
            <a:off x="527051" y="1417639"/>
            <a:ext cx="11233248" cy="870709"/>
          </a:xfrm>
        </p:spPr>
        <p:txBody>
          <a:bodyPr/>
          <a:lstStyle/>
          <a:p>
            <a:r>
              <a:rPr lang="es-AR" dirty="0"/>
              <a:t>Re training </a:t>
            </a:r>
            <a:r>
              <a:rPr lang="es-AR" dirty="0" err="1"/>
              <a:t>for</a:t>
            </a:r>
            <a:r>
              <a:rPr lang="es-AR" dirty="0"/>
              <a:t> </a:t>
            </a:r>
            <a:r>
              <a:rPr lang="es-AR" dirty="0" err="1"/>
              <a:t>operators</a:t>
            </a:r>
            <a:r>
              <a:rPr lang="es-AR" dirty="0"/>
              <a:t> </a:t>
            </a:r>
            <a:r>
              <a:rPr lang="es-AR" dirty="0" err="1"/>
              <a:t>about</a:t>
            </a:r>
            <a:r>
              <a:rPr lang="es-AR" dirty="0"/>
              <a:t> SOP</a:t>
            </a:r>
          </a:p>
          <a:p>
            <a:r>
              <a:rPr lang="es-AR" dirty="0" err="1"/>
              <a:t>Review</a:t>
            </a:r>
            <a:r>
              <a:rPr lang="es-AR" dirty="0"/>
              <a:t> </a:t>
            </a:r>
            <a:r>
              <a:rPr lang="es-AR" dirty="0" err="1"/>
              <a:t>of</a:t>
            </a:r>
            <a:r>
              <a:rPr lang="es-AR" dirty="0"/>
              <a:t> </a:t>
            </a:r>
            <a:r>
              <a:rPr lang="es-AR" dirty="0" err="1"/>
              <a:t>skill</a:t>
            </a:r>
            <a:r>
              <a:rPr lang="es-AR" dirty="0"/>
              <a:t> </a:t>
            </a:r>
            <a:r>
              <a:rPr lang="es-AR" dirty="0" err="1"/>
              <a:t>matrix</a:t>
            </a:r>
            <a:r>
              <a:rPr lang="es-AR" dirty="0"/>
              <a:t> </a:t>
            </a:r>
            <a:r>
              <a:rPr lang="es-AR" dirty="0" err="1"/>
              <a:t>of</a:t>
            </a:r>
            <a:r>
              <a:rPr lang="es-AR" dirty="0"/>
              <a:t> </a:t>
            </a:r>
            <a:r>
              <a:rPr lang="es-AR" dirty="0" err="1"/>
              <a:t>all</a:t>
            </a:r>
            <a:r>
              <a:rPr lang="es-AR" dirty="0"/>
              <a:t> PETN </a:t>
            </a:r>
            <a:r>
              <a:rPr lang="es-AR" dirty="0" err="1"/>
              <a:t>operators</a:t>
            </a:r>
            <a:endParaRPr lang="es-AR" dirty="0"/>
          </a:p>
          <a:p>
            <a:r>
              <a:rPr lang="es-AR" dirty="0" err="1"/>
              <a:t>Review</a:t>
            </a:r>
            <a:r>
              <a:rPr lang="es-AR" dirty="0"/>
              <a:t> </a:t>
            </a:r>
            <a:r>
              <a:rPr lang="es-AR" dirty="0" err="1"/>
              <a:t>of</a:t>
            </a:r>
            <a:r>
              <a:rPr lang="es-AR" dirty="0"/>
              <a:t> HPNM </a:t>
            </a:r>
            <a:r>
              <a:rPr lang="es-AR" dirty="0" err="1"/>
              <a:t>communication</a:t>
            </a:r>
            <a:r>
              <a:rPr lang="es-AR" dirty="0"/>
              <a:t> </a:t>
            </a:r>
            <a:r>
              <a:rPr lang="es-AR" dirty="0" err="1"/>
              <a:t>procedure</a:t>
            </a:r>
            <a:endParaRPr lang="es-AR" dirty="0"/>
          </a:p>
          <a:p>
            <a:r>
              <a:rPr lang="es-AR" dirty="0"/>
              <a:t>Re training </a:t>
            </a:r>
            <a:r>
              <a:rPr lang="es-AR" dirty="0" err="1"/>
              <a:t>about</a:t>
            </a:r>
            <a:r>
              <a:rPr lang="es-AR" dirty="0"/>
              <a:t> </a:t>
            </a:r>
            <a:r>
              <a:rPr lang="es-AR" dirty="0" err="1"/>
              <a:t>emergency</a:t>
            </a:r>
            <a:r>
              <a:rPr lang="es-AR" dirty="0"/>
              <a:t> </a:t>
            </a:r>
            <a:r>
              <a:rPr lang="es-AR" dirty="0" err="1"/>
              <a:t>procedure</a:t>
            </a:r>
            <a:endParaRPr lang="es-AR" dirty="0"/>
          </a:p>
          <a:p>
            <a:r>
              <a:rPr lang="es-AR" dirty="0" err="1"/>
              <a:t>Review</a:t>
            </a:r>
            <a:r>
              <a:rPr lang="es-AR" dirty="0"/>
              <a:t> pre </a:t>
            </a:r>
            <a:r>
              <a:rPr lang="es-AR" dirty="0" err="1"/>
              <a:t>operational</a:t>
            </a:r>
            <a:r>
              <a:rPr lang="es-AR" dirty="0"/>
              <a:t> </a:t>
            </a:r>
            <a:r>
              <a:rPr lang="es-AR" dirty="0" err="1"/>
              <a:t>check</a:t>
            </a:r>
            <a:r>
              <a:rPr lang="es-AR" dirty="0"/>
              <a:t> </a:t>
            </a:r>
            <a:r>
              <a:rPr lang="es-AR" dirty="0" err="1"/>
              <a:t>lists</a:t>
            </a:r>
            <a:r>
              <a:rPr lang="es-AR" dirty="0"/>
              <a:t> in PETN </a:t>
            </a:r>
            <a:r>
              <a:rPr lang="es-AR" dirty="0" err="1"/>
              <a:t>plant</a:t>
            </a:r>
            <a:endParaRPr lang="es-AR" dirty="0"/>
          </a:p>
          <a:p>
            <a:r>
              <a:rPr lang="es-AR" dirty="0"/>
              <a:t>Re training </a:t>
            </a:r>
            <a:r>
              <a:rPr lang="es-AR" dirty="0" err="1"/>
              <a:t>about</a:t>
            </a:r>
            <a:r>
              <a:rPr lang="es-AR" dirty="0"/>
              <a:t> use </a:t>
            </a:r>
            <a:r>
              <a:rPr lang="es-AR" dirty="0" err="1"/>
              <a:t>of</a:t>
            </a:r>
            <a:r>
              <a:rPr lang="es-AR" dirty="0"/>
              <a:t> PPE</a:t>
            </a:r>
          </a:p>
          <a:p>
            <a:r>
              <a:rPr lang="es-AR" dirty="0" err="1"/>
              <a:t>Review</a:t>
            </a:r>
            <a:r>
              <a:rPr lang="es-AR" dirty="0"/>
              <a:t> and </a:t>
            </a:r>
            <a:r>
              <a:rPr lang="es-AR" dirty="0" err="1"/>
              <a:t>update</a:t>
            </a:r>
            <a:r>
              <a:rPr lang="es-AR" dirty="0"/>
              <a:t> </a:t>
            </a:r>
            <a:r>
              <a:rPr lang="es-AR" dirty="0" err="1"/>
              <a:t>of</a:t>
            </a:r>
            <a:r>
              <a:rPr lang="es-AR" dirty="0"/>
              <a:t> SOP</a:t>
            </a:r>
          </a:p>
          <a:p>
            <a:r>
              <a:rPr lang="es-AR" b="1" dirty="0" err="1"/>
              <a:t>Development</a:t>
            </a:r>
            <a:r>
              <a:rPr lang="es-AR" b="1" dirty="0"/>
              <a:t> </a:t>
            </a:r>
            <a:r>
              <a:rPr lang="es-AR" b="1" dirty="0" err="1"/>
              <a:t>of</a:t>
            </a:r>
            <a:r>
              <a:rPr lang="es-AR" b="1" dirty="0"/>
              <a:t> </a:t>
            </a:r>
            <a:r>
              <a:rPr lang="es-AR" b="1" dirty="0" err="1"/>
              <a:t>improvement</a:t>
            </a:r>
            <a:r>
              <a:rPr lang="es-AR" b="1" dirty="0"/>
              <a:t> and </a:t>
            </a:r>
            <a:r>
              <a:rPr lang="es-AR" b="1" dirty="0" err="1"/>
              <a:t>automatization</a:t>
            </a:r>
            <a:r>
              <a:rPr lang="es-AR" b="1" dirty="0"/>
              <a:t> </a:t>
            </a:r>
            <a:r>
              <a:rPr lang="es-AR" b="1" dirty="0" err="1"/>
              <a:t>program</a:t>
            </a:r>
            <a:r>
              <a:rPr lang="es-AR" b="1" dirty="0"/>
              <a:t> </a:t>
            </a:r>
            <a:r>
              <a:rPr lang="es-AR" b="1" dirty="0" err="1"/>
              <a:t>for</a:t>
            </a:r>
            <a:r>
              <a:rPr lang="es-AR" b="1" dirty="0"/>
              <a:t> PETN </a:t>
            </a:r>
            <a:r>
              <a:rPr lang="es-AR" b="1" dirty="0" err="1"/>
              <a:t>plant</a:t>
            </a:r>
            <a:endParaRPr lang="es-AR" b="1" dirty="0"/>
          </a:p>
          <a:p>
            <a:endParaRPr lang="es-AR" dirty="0"/>
          </a:p>
        </p:txBody>
      </p:sp>
      <p:sp>
        <p:nvSpPr>
          <p:cNvPr id="5" name="CuadroTexto 4">
            <a:extLst>
              <a:ext uri="{FF2B5EF4-FFF2-40B4-BE49-F238E27FC236}">
                <a16:creationId xmlns:a16="http://schemas.microsoft.com/office/drawing/2014/main" id="{A928A7C4-7AB4-F72C-B0A8-AAD052692C5C}"/>
              </a:ext>
            </a:extLst>
          </p:cNvPr>
          <p:cNvSpPr txBox="1"/>
          <p:nvPr/>
        </p:nvSpPr>
        <p:spPr>
          <a:xfrm>
            <a:off x="1778387" y="4415765"/>
            <a:ext cx="1832317" cy="307777"/>
          </a:xfrm>
          <a:prstGeom prst="rect">
            <a:avLst/>
          </a:prstGeom>
          <a:noFill/>
        </p:spPr>
        <p:txBody>
          <a:bodyPr wrap="square" anchor="ctr">
            <a:spAutoFit/>
          </a:bodyPr>
          <a:lstStyle/>
          <a:p>
            <a:pPr lvl="0" algn="l"/>
            <a:r>
              <a:rPr lang="es-AR" sz="1400" dirty="0" err="1">
                <a:latin typeface="+mj-lt"/>
              </a:rPr>
              <a:t>Review</a:t>
            </a:r>
            <a:r>
              <a:rPr lang="es-AR" sz="1400" dirty="0">
                <a:latin typeface="+mj-lt"/>
              </a:rPr>
              <a:t> </a:t>
            </a:r>
            <a:r>
              <a:rPr lang="es-AR" sz="1400" dirty="0" err="1">
                <a:latin typeface="+mj-lt"/>
              </a:rPr>
              <a:t>of</a:t>
            </a:r>
            <a:r>
              <a:rPr lang="es-AR" sz="1400" dirty="0">
                <a:latin typeface="+mj-lt"/>
              </a:rPr>
              <a:t> HS3</a:t>
            </a:r>
          </a:p>
        </p:txBody>
      </p:sp>
      <p:sp>
        <p:nvSpPr>
          <p:cNvPr id="7" name="CuadroTexto 6">
            <a:extLst>
              <a:ext uri="{FF2B5EF4-FFF2-40B4-BE49-F238E27FC236}">
                <a16:creationId xmlns:a16="http://schemas.microsoft.com/office/drawing/2014/main" id="{0DA88112-CE42-E5E8-4AA6-64D2B4CAD553}"/>
              </a:ext>
            </a:extLst>
          </p:cNvPr>
          <p:cNvSpPr txBox="1"/>
          <p:nvPr/>
        </p:nvSpPr>
        <p:spPr>
          <a:xfrm>
            <a:off x="1862797" y="4673179"/>
            <a:ext cx="2184010" cy="307777"/>
          </a:xfrm>
          <a:prstGeom prst="rect">
            <a:avLst/>
          </a:prstGeom>
          <a:noFill/>
        </p:spPr>
        <p:txBody>
          <a:bodyPr wrap="square" anchor="ctr">
            <a:spAutoFit/>
          </a:bodyPr>
          <a:lstStyle/>
          <a:p>
            <a:pPr lvl="0" algn="l"/>
            <a:r>
              <a:rPr lang="es-AR" sz="1400" dirty="0" err="1">
                <a:latin typeface="+mj-lt"/>
              </a:rPr>
              <a:t>Engineering</a:t>
            </a:r>
            <a:r>
              <a:rPr lang="es-AR" sz="1400" dirty="0">
                <a:latin typeface="+mj-lt"/>
              </a:rPr>
              <a:t> </a:t>
            </a:r>
            <a:r>
              <a:rPr lang="es-AR" sz="1400" dirty="0" err="1">
                <a:latin typeface="+mj-lt"/>
              </a:rPr>
              <a:t>audit</a:t>
            </a:r>
            <a:endParaRPr lang="es-AR" sz="1400" dirty="0">
              <a:latin typeface="+mj-lt"/>
            </a:endParaRPr>
          </a:p>
        </p:txBody>
      </p:sp>
      <p:sp>
        <p:nvSpPr>
          <p:cNvPr id="9" name="CuadroTexto 8">
            <a:extLst>
              <a:ext uri="{FF2B5EF4-FFF2-40B4-BE49-F238E27FC236}">
                <a16:creationId xmlns:a16="http://schemas.microsoft.com/office/drawing/2014/main" id="{A3523F5D-3BD1-FEAA-D5AB-83A749B6F564}"/>
              </a:ext>
            </a:extLst>
          </p:cNvPr>
          <p:cNvSpPr txBox="1"/>
          <p:nvPr/>
        </p:nvSpPr>
        <p:spPr>
          <a:xfrm>
            <a:off x="2031607" y="4951499"/>
            <a:ext cx="6098344" cy="307777"/>
          </a:xfrm>
          <a:prstGeom prst="rect">
            <a:avLst/>
          </a:prstGeom>
          <a:noFill/>
        </p:spPr>
        <p:txBody>
          <a:bodyPr wrap="square" anchor="ctr">
            <a:spAutoFit/>
          </a:bodyPr>
          <a:lstStyle/>
          <a:p>
            <a:pPr lvl="0" algn="l"/>
            <a:r>
              <a:rPr lang="es-AR" sz="1400" dirty="0">
                <a:latin typeface="+mj-lt"/>
              </a:rPr>
              <a:t>PETN </a:t>
            </a:r>
            <a:r>
              <a:rPr lang="es-AR" sz="1400" dirty="0" err="1">
                <a:latin typeface="+mj-lt"/>
              </a:rPr>
              <a:t>plant</a:t>
            </a:r>
            <a:r>
              <a:rPr lang="es-AR" sz="1400" dirty="0">
                <a:latin typeface="+mj-lt"/>
              </a:rPr>
              <a:t> </a:t>
            </a:r>
            <a:r>
              <a:rPr lang="es-AR" sz="1400" dirty="0" err="1">
                <a:latin typeface="+mj-lt"/>
              </a:rPr>
              <a:t>audit</a:t>
            </a:r>
            <a:r>
              <a:rPr lang="es-AR" sz="1400" dirty="0">
                <a:latin typeface="+mj-lt"/>
              </a:rPr>
              <a:t> and </a:t>
            </a:r>
            <a:r>
              <a:rPr lang="es-AR" sz="1400" dirty="0" err="1">
                <a:latin typeface="+mj-lt"/>
              </a:rPr>
              <a:t>inspection</a:t>
            </a:r>
            <a:r>
              <a:rPr lang="es-AR" sz="1400" dirty="0">
                <a:latin typeface="+mj-lt"/>
              </a:rPr>
              <a:t> </a:t>
            </a:r>
            <a:r>
              <a:rPr lang="es-AR" sz="1400" dirty="0" err="1">
                <a:latin typeface="+mj-lt"/>
              </a:rPr>
              <a:t>by</a:t>
            </a:r>
            <a:r>
              <a:rPr lang="es-AR" sz="1400" dirty="0">
                <a:latin typeface="+mj-lt"/>
              </a:rPr>
              <a:t> Ralf Weber and Antonio Mendez</a:t>
            </a:r>
          </a:p>
        </p:txBody>
      </p:sp>
      <p:sp>
        <p:nvSpPr>
          <p:cNvPr id="11" name="CuadroTexto 10">
            <a:extLst>
              <a:ext uri="{FF2B5EF4-FFF2-40B4-BE49-F238E27FC236}">
                <a16:creationId xmlns:a16="http://schemas.microsoft.com/office/drawing/2014/main" id="{3EE64D40-E0C3-B605-1FF7-EFC7F1695C23}"/>
              </a:ext>
            </a:extLst>
          </p:cNvPr>
          <p:cNvSpPr txBox="1"/>
          <p:nvPr/>
        </p:nvSpPr>
        <p:spPr>
          <a:xfrm>
            <a:off x="2256679" y="5220883"/>
            <a:ext cx="2184010" cy="307777"/>
          </a:xfrm>
          <a:prstGeom prst="rect">
            <a:avLst/>
          </a:prstGeom>
          <a:noFill/>
        </p:spPr>
        <p:txBody>
          <a:bodyPr wrap="square" anchor="ctr">
            <a:spAutoFit/>
          </a:bodyPr>
          <a:lstStyle/>
          <a:p>
            <a:pPr lvl="0" algn="l"/>
            <a:r>
              <a:rPr lang="es-AR" sz="1400" dirty="0">
                <a:latin typeface="+mj-lt"/>
              </a:rPr>
              <a:t>LOPA </a:t>
            </a:r>
            <a:r>
              <a:rPr lang="es-AR" sz="1400" dirty="0" err="1">
                <a:latin typeface="+mj-lt"/>
              </a:rPr>
              <a:t>analysis</a:t>
            </a:r>
            <a:endParaRPr lang="es-AR" sz="1400" dirty="0">
              <a:latin typeface="+mj-lt"/>
            </a:endParaRPr>
          </a:p>
        </p:txBody>
      </p:sp>
      <p:sp>
        <p:nvSpPr>
          <p:cNvPr id="13" name="CuadroTexto 12">
            <a:extLst>
              <a:ext uri="{FF2B5EF4-FFF2-40B4-BE49-F238E27FC236}">
                <a16:creationId xmlns:a16="http://schemas.microsoft.com/office/drawing/2014/main" id="{5078F213-B990-A160-A6E4-DBFBD6B2E0D8}"/>
              </a:ext>
            </a:extLst>
          </p:cNvPr>
          <p:cNvSpPr txBox="1"/>
          <p:nvPr/>
        </p:nvSpPr>
        <p:spPr>
          <a:xfrm>
            <a:off x="2404395" y="5487233"/>
            <a:ext cx="1930791" cy="307777"/>
          </a:xfrm>
          <a:prstGeom prst="rect">
            <a:avLst/>
          </a:prstGeom>
          <a:noFill/>
        </p:spPr>
        <p:txBody>
          <a:bodyPr wrap="square" anchor="ctr">
            <a:spAutoFit/>
          </a:bodyPr>
          <a:lstStyle/>
          <a:p>
            <a:pPr lvl="0" algn="l"/>
            <a:r>
              <a:rPr lang="es-AR" sz="1400" dirty="0" err="1">
                <a:latin typeface="+mj-lt"/>
              </a:rPr>
              <a:t>Area</a:t>
            </a:r>
            <a:r>
              <a:rPr lang="es-AR" sz="1400" dirty="0">
                <a:latin typeface="+mj-lt"/>
              </a:rPr>
              <a:t> </a:t>
            </a:r>
            <a:r>
              <a:rPr lang="es-AR" sz="1400" dirty="0" err="1">
                <a:latin typeface="+mj-lt"/>
              </a:rPr>
              <a:t>classification</a:t>
            </a:r>
            <a:endParaRPr lang="es-AR" sz="1400" dirty="0">
              <a:latin typeface="+mj-lt"/>
            </a:endParaRPr>
          </a:p>
        </p:txBody>
      </p:sp>
      <p:cxnSp>
        <p:nvCxnSpPr>
          <p:cNvPr id="19" name="Conector recto de flecha 18">
            <a:extLst>
              <a:ext uri="{FF2B5EF4-FFF2-40B4-BE49-F238E27FC236}">
                <a16:creationId xmlns:a16="http://schemas.microsoft.com/office/drawing/2014/main" id="{7EABF459-D979-9777-9788-CF2A12A687E7}"/>
              </a:ext>
            </a:extLst>
          </p:cNvPr>
          <p:cNvCxnSpPr/>
          <p:nvPr/>
        </p:nvCxnSpPr>
        <p:spPr>
          <a:xfrm>
            <a:off x="1454830" y="4560277"/>
            <a:ext cx="2919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25D346F3-1089-FC78-EE7D-960D35410941}"/>
              </a:ext>
            </a:extLst>
          </p:cNvPr>
          <p:cNvCxnSpPr/>
          <p:nvPr/>
        </p:nvCxnSpPr>
        <p:spPr>
          <a:xfrm>
            <a:off x="1570891" y="4842456"/>
            <a:ext cx="2919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B734DE05-80DA-A556-AA58-AFE05BB61E6B}"/>
              </a:ext>
            </a:extLst>
          </p:cNvPr>
          <p:cNvCxnSpPr/>
          <p:nvPr/>
        </p:nvCxnSpPr>
        <p:spPr>
          <a:xfrm>
            <a:off x="1739701" y="5116282"/>
            <a:ext cx="2919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00325142-2FA4-30A1-9C32-CC5678244F66}"/>
              </a:ext>
            </a:extLst>
          </p:cNvPr>
          <p:cNvCxnSpPr/>
          <p:nvPr/>
        </p:nvCxnSpPr>
        <p:spPr>
          <a:xfrm>
            <a:off x="1889750" y="5380534"/>
            <a:ext cx="2919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9A607158-2CA3-2EC3-FE16-F99A03B08993}"/>
              </a:ext>
            </a:extLst>
          </p:cNvPr>
          <p:cNvCxnSpPr/>
          <p:nvPr/>
        </p:nvCxnSpPr>
        <p:spPr>
          <a:xfrm>
            <a:off x="2093149" y="5621536"/>
            <a:ext cx="2919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92942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984CF98-327B-4B55-A1E2-93D3E0B95BD1}"/>
              </a:ext>
            </a:extLst>
          </p:cNvPr>
          <p:cNvSpPr txBox="1"/>
          <p:nvPr/>
        </p:nvSpPr>
        <p:spPr>
          <a:xfrm>
            <a:off x="3037214" y="3171825"/>
            <a:ext cx="8440411" cy="707886"/>
          </a:xfrm>
          <a:prstGeom prst="rect">
            <a:avLst/>
          </a:prstGeom>
          <a:noFill/>
        </p:spPr>
        <p:txBody>
          <a:bodyPr wrap="square" rtlCol="0">
            <a:spAutoFit/>
          </a:bodyPr>
          <a:lstStyle/>
          <a:p>
            <a:r>
              <a:rPr lang="es-AR" sz="4000" dirty="0" err="1">
                <a:solidFill>
                  <a:schemeClr val="bg1"/>
                </a:solidFill>
                <a:latin typeface="Arial" panose="020B0604020202020204" pitchFamily="34" charset="0"/>
                <a:cs typeface="Arial" panose="020B0604020202020204" pitchFamily="34" charset="0"/>
              </a:rPr>
              <a:t>Thanks</a:t>
            </a:r>
            <a:r>
              <a:rPr lang="es-AR" sz="4000" dirty="0">
                <a:solidFill>
                  <a:schemeClr val="bg1"/>
                </a:solidFill>
                <a:latin typeface="Arial" panose="020B0604020202020204" pitchFamily="34" charset="0"/>
                <a:cs typeface="Arial" panose="020B0604020202020204" pitchFamily="34" charset="0"/>
              </a:rPr>
              <a:t> </a:t>
            </a:r>
            <a:r>
              <a:rPr lang="es-AR" sz="4000" dirty="0" err="1">
                <a:solidFill>
                  <a:schemeClr val="bg1"/>
                </a:solidFill>
                <a:latin typeface="Arial" panose="020B0604020202020204" pitchFamily="34" charset="0"/>
                <a:cs typeface="Arial" panose="020B0604020202020204" pitchFamily="34" charset="0"/>
              </a:rPr>
              <a:t>for</a:t>
            </a:r>
            <a:r>
              <a:rPr lang="es-AR" sz="4000" dirty="0">
                <a:solidFill>
                  <a:schemeClr val="bg1"/>
                </a:solidFill>
                <a:latin typeface="Arial" panose="020B0604020202020204" pitchFamily="34" charset="0"/>
                <a:cs typeface="Arial" panose="020B0604020202020204" pitchFamily="34" charset="0"/>
              </a:rPr>
              <a:t> </a:t>
            </a:r>
            <a:r>
              <a:rPr lang="es-AR" sz="4000" dirty="0" err="1">
                <a:solidFill>
                  <a:schemeClr val="bg1"/>
                </a:solidFill>
                <a:latin typeface="Arial" panose="020B0604020202020204" pitchFamily="34" charset="0"/>
                <a:cs typeface="Arial" panose="020B0604020202020204" pitchFamily="34" charset="0"/>
              </a:rPr>
              <a:t>your</a:t>
            </a:r>
            <a:r>
              <a:rPr lang="es-AR" sz="4000" dirty="0">
                <a:solidFill>
                  <a:schemeClr val="bg1"/>
                </a:solidFill>
                <a:latin typeface="Arial" panose="020B0604020202020204" pitchFamily="34" charset="0"/>
                <a:cs typeface="Arial" panose="020B0604020202020204" pitchFamily="34" charset="0"/>
              </a:rPr>
              <a:t> </a:t>
            </a:r>
            <a:r>
              <a:rPr lang="es-AR" sz="4000" dirty="0" err="1">
                <a:solidFill>
                  <a:schemeClr val="bg1"/>
                </a:solidFill>
                <a:latin typeface="Arial" panose="020B0604020202020204" pitchFamily="34" charset="0"/>
                <a:cs typeface="Arial" panose="020B0604020202020204" pitchFamily="34" charset="0"/>
              </a:rPr>
              <a:t>attention</a:t>
            </a:r>
            <a:r>
              <a:rPr lang="es-AR" sz="4000" dirty="0">
                <a:solidFill>
                  <a:schemeClr val="bg1"/>
                </a:solidFill>
                <a:latin typeface="Arial" panose="020B0604020202020204" pitchFamily="34" charset="0"/>
                <a:cs typeface="Arial" panose="020B0604020202020204" pitchFamily="34" charset="0"/>
              </a:rPr>
              <a:t>!</a:t>
            </a:r>
          </a:p>
        </p:txBody>
      </p:sp>
      <p:sp>
        <p:nvSpPr>
          <p:cNvPr id="2" name="CuadroTexto 1">
            <a:extLst>
              <a:ext uri="{FF2B5EF4-FFF2-40B4-BE49-F238E27FC236}">
                <a16:creationId xmlns:a16="http://schemas.microsoft.com/office/drawing/2014/main" id="{72AEF48F-CE4D-7A5F-E764-5C57CC4E3A00}"/>
              </a:ext>
            </a:extLst>
          </p:cNvPr>
          <p:cNvSpPr txBox="1"/>
          <p:nvPr/>
        </p:nvSpPr>
        <p:spPr>
          <a:xfrm>
            <a:off x="8477250" y="6048375"/>
            <a:ext cx="3714750" cy="584775"/>
          </a:xfrm>
          <a:prstGeom prst="rect">
            <a:avLst/>
          </a:prstGeom>
          <a:noFill/>
        </p:spPr>
        <p:txBody>
          <a:bodyPr wrap="square" rtlCol="0">
            <a:spAutoFit/>
          </a:bodyPr>
          <a:lstStyle/>
          <a:p>
            <a:r>
              <a:rPr lang="es-AR" sz="1600" dirty="0">
                <a:solidFill>
                  <a:schemeClr val="bg1"/>
                </a:solidFill>
                <a:latin typeface="Arial" panose="020B0604020202020204" pitchFamily="34" charset="0"/>
                <a:cs typeface="Arial" panose="020B0604020202020204" pitchFamily="34" charset="0"/>
              </a:rPr>
              <a:t>Ezequiel Stoffel </a:t>
            </a:r>
            <a:r>
              <a:rPr lang="es-AR" sz="1600" dirty="0" err="1">
                <a:solidFill>
                  <a:schemeClr val="bg1"/>
                </a:solidFill>
                <a:latin typeface="Arial" panose="020B0604020202020204" pitchFamily="34" charset="0"/>
                <a:cs typeface="Arial" panose="020B0604020202020204" pitchFamily="34" charset="0"/>
              </a:rPr>
              <a:t>Production</a:t>
            </a:r>
            <a:r>
              <a:rPr lang="es-AR" sz="1600" dirty="0">
                <a:solidFill>
                  <a:schemeClr val="bg1"/>
                </a:solidFill>
                <a:latin typeface="Arial" panose="020B0604020202020204" pitchFamily="34" charset="0"/>
                <a:cs typeface="Arial" panose="020B0604020202020204" pitchFamily="34" charset="0"/>
              </a:rPr>
              <a:t> manager</a:t>
            </a:r>
          </a:p>
          <a:p>
            <a:r>
              <a:rPr lang="es-AR" sz="1600" dirty="0">
                <a:solidFill>
                  <a:schemeClr val="bg1"/>
                </a:solidFill>
                <a:latin typeface="Arial" panose="020B0604020202020204" pitchFamily="34" charset="0"/>
                <a:cs typeface="Arial" panose="020B0604020202020204" pitchFamily="34" charset="0"/>
              </a:rPr>
              <a:t>Daniel Bertoni </a:t>
            </a:r>
            <a:r>
              <a:rPr lang="es-AR" sz="1600" dirty="0" err="1">
                <a:solidFill>
                  <a:schemeClr val="bg1"/>
                </a:solidFill>
                <a:latin typeface="Arial" panose="020B0604020202020204" pitchFamily="34" charset="0"/>
                <a:cs typeface="Arial" panose="020B0604020202020204" pitchFamily="34" charset="0"/>
              </a:rPr>
              <a:t>Engineering</a:t>
            </a:r>
            <a:r>
              <a:rPr lang="es-AR" sz="1600" dirty="0">
                <a:solidFill>
                  <a:schemeClr val="bg1"/>
                </a:solidFill>
                <a:latin typeface="Arial" panose="020B0604020202020204" pitchFamily="34" charset="0"/>
                <a:cs typeface="Arial" panose="020B0604020202020204" pitchFamily="34" charset="0"/>
              </a:rPr>
              <a:t> manager</a:t>
            </a:r>
          </a:p>
        </p:txBody>
      </p:sp>
    </p:spTree>
    <p:extLst>
      <p:ext uri="{BB962C8B-B14F-4D97-AF65-F5344CB8AC3E}">
        <p14:creationId xmlns:p14="http://schemas.microsoft.com/office/powerpoint/2010/main" val="314226245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0E15DC-6BBB-905C-4E4C-FA130DBD2C42}"/>
              </a:ext>
            </a:extLst>
          </p:cNvPr>
          <p:cNvSpPr>
            <a:spLocks noGrp="1"/>
          </p:cNvSpPr>
          <p:nvPr>
            <p:ph type="title"/>
          </p:nvPr>
        </p:nvSpPr>
        <p:spPr/>
        <p:txBody>
          <a:bodyPr/>
          <a:lstStyle/>
          <a:p>
            <a:r>
              <a:rPr lang="es-AR" dirty="0" err="1"/>
              <a:t>Plant</a:t>
            </a:r>
            <a:r>
              <a:rPr lang="es-AR" dirty="0"/>
              <a:t> </a:t>
            </a:r>
            <a:r>
              <a:rPr lang="es-AR" dirty="0" err="1"/>
              <a:t>Summary</a:t>
            </a:r>
            <a:endParaRPr lang="es-AR" dirty="0"/>
          </a:p>
        </p:txBody>
      </p:sp>
      <p:sp>
        <p:nvSpPr>
          <p:cNvPr id="3" name="Marcador de texto 2">
            <a:extLst>
              <a:ext uri="{FF2B5EF4-FFF2-40B4-BE49-F238E27FC236}">
                <a16:creationId xmlns:a16="http://schemas.microsoft.com/office/drawing/2014/main" id="{FD86B98E-3780-3693-9C82-3F9607B1EB77}"/>
              </a:ext>
            </a:extLst>
          </p:cNvPr>
          <p:cNvSpPr>
            <a:spLocks noGrp="1"/>
          </p:cNvSpPr>
          <p:nvPr>
            <p:ph type="body" sz="quarter" idx="12"/>
          </p:nvPr>
        </p:nvSpPr>
        <p:spPr>
          <a:xfrm>
            <a:off x="344384" y="1700212"/>
            <a:ext cx="6068291" cy="4166197"/>
          </a:xfrm>
        </p:spPr>
        <p:txBody>
          <a:bodyPr/>
          <a:lstStyle/>
          <a:p>
            <a:pPr marL="0" indent="0" algn="ctr">
              <a:buNone/>
            </a:pPr>
            <a:r>
              <a:rPr lang="es-AR" dirty="0"/>
              <a:t>PETN and RDX PLANT – ARGENTINA</a:t>
            </a:r>
          </a:p>
          <a:p>
            <a:endParaRPr lang="es-AR" dirty="0"/>
          </a:p>
          <a:p>
            <a:pPr>
              <a:lnSpc>
                <a:spcPct val="150000"/>
              </a:lnSpc>
            </a:pPr>
            <a:r>
              <a:rPr lang="es-AR" dirty="0" err="1"/>
              <a:t>Process</a:t>
            </a:r>
            <a:r>
              <a:rPr lang="es-AR" dirty="0"/>
              <a:t> &amp; </a:t>
            </a:r>
            <a:r>
              <a:rPr lang="es-AR" dirty="0" err="1"/>
              <a:t>Tecnologhy</a:t>
            </a:r>
            <a:r>
              <a:rPr lang="es-AR" dirty="0"/>
              <a:t>: Batch </a:t>
            </a:r>
            <a:r>
              <a:rPr lang="es-AR" dirty="0" err="1"/>
              <a:t>Process</a:t>
            </a:r>
            <a:r>
              <a:rPr lang="es-AR" dirty="0"/>
              <a:t> / German </a:t>
            </a:r>
            <a:r>
              <a:rPr lang="es-AR" dirty="0" err="1"/>
              <a:t>company</a:t>
            </a:r>
            <a:r>
              <a:rPr lang="es-AR" dirty="0"/>
              <a:t> and </a:t>
            </a:r>
            <a:r>
              <a:rPr lang="es-AR" dirty="0" err="1"/>
              <a:t>know</a:t>
            </a:r>
            <a:r>
              <a:rPr lang="es-AR" dirty="0"/>
              <a:t> </a:t>
            </a:r>
            <a:r>
              <a:rPr lang="es-AR" dirty="0" err="1"/>
              <a:t>how</a:t>
            </a:r>
            <a:r>
              <a:rPr lang="es-AR" dirty="0"/>
              <a:t> </a:t>
            </a:r>
            <a:r>
              <a:rPr lang="es-AR" dirty="0" err="1"/>
              <a:t>from</a:t>
            </a:r>
            <a:r>
              <a:rPr lang="es-AR" dirty="0"/>
              <a:t> EEU Rio tinto </a:t>
            </a:r>
          </a:p>
          <a:p>
            <a:pPr>
              <a:lnSpc>
                <a:spcPct val="150000"/>
              </a:lnSpc>
            </a:pPr>
            <a:r>
              <a:rPr lang="es-AR" dirty="0" err="1"/>
              <a:t>Constrution</a:t>
            </a:r>
            <a:r>
              <a:rPr lang="es-AR" dirty="0"/>
              <a:t> &amp; </a:t>
            </a:r>
            <a:r>
              <a:rPr lang="es-AR" dirty="0" err="1"/>
              <a:t>commissionig</a:t>
            </a:r>
            <a:r>
              <a:rPr lang="es-AR" dirty="0"/>
              <a:t> </a:t>
            </a:r>
            <a:r>
              <a:rPr lang="es-AR" dirty="0" err="1"/>
              <a:t>plant</a:t>
            </a:r>
            <a:r>
              <a:rPr lang="es-AR" dirty="0"/>
              <a:t>: 1988/1989</a:t>
            </a:r>
          </a:p>
          <a:p>
            <a:pPr>
              <a:lnSpc>
                <a:spcPct val="150000"/>
              </a:lnSpc>
            </a:pPr>
            <a:r>
              <a:rPr lang="es-AR" dirty="0" err="1"/>
              <a:t>Capacity</a:t>
            </a:r>
            <a:r>
              <a:rPr lang="es-AR" dirty="0"/>
              <a:t>: 100 kg/h PETN </a:t>
            </a:r>
            <a:r>
              <a:rPr lang="es-AR" dirty="0" err="1"/>
              <a:t>or</a:t>
            </a:r>
            <a:r>
              <a:rPr lang="es-AR" dirty="0"/>
              <a:t> 25 kg/h RDX</a:t>
            </a:r>
          </a:p>
          <a:p>
            <a:endParaRPr lang="es-AR" dirty="0"/>
          </a:p>
          <a:p>
            <a:pPr marL="0" indent="0">
              <a:buNone/>
            </a:pPr>
            <a:endParaRPr lang="es-AR" dirty="0"/>
          </a:p>
          <a:p>
            <a:endParaRPr lang="es-AR" dirty="0"/>
          </a:p>
          <a:p>
            <a:endParaRPr lang="es-AR" dirty="0"/>
          </a:p>
          <a:p>
            <a:endParaRPr lang="es-AR" dirty="0"/>
          </a:p>
          <a:p>
            <a:endParaRPr lang="es-AR" dirty="0"/>
          </a:p>
          <a:p>
            <a:endParaRPr lang="es-AR" dirty="0"/>
          </a:p>
        </p:txBody>
      </p:sp>
      <p:pic>
        <p:nvPicPr>
          <p:cNvPr id="4" name="Imagen 3" descr="Imagen que contiene interior, motor, tabla&#10;&#10;Descripción generada automáticamente">
            <a:extLst>
              <a:ext uri="{FF2B5EF4-FFF2-40B4-BE49-F238E27FC236}">
                <a16:creationId xmlns:a16="http://schemas.microsoft.com/office/drawing/2014/main" id="{E1EFE5BE-653E-4618-6732-F18812EEC404}"/>
              </a:ext>
            </a:extLst>
          </p:cNvPr>
          <p:cNvPicPr>
            <a:picLocks noChangeAspect="1"/>
          </p:cNvPicPr>
          <p:nvPr/>
        </p:nvPicPr>
        <p:blipFill rotWithShape="1">
          <a:blip r:embed="rId2">
            <a:extLst>
              <a:ext uri="{28A0092B-C50C-407E-A947-70E740481C1C}">
                <a14:useLocalDpi xmlns:a14="http://schemas.microsoft.com/office/drawing/2010/main" val="0"/>
              </a:ext>
            </a:extLst>
          </a:blip>
          <a:srcRect l="22165" r="3722"/>
          <a:stretch/>
        </p:blipFill>
        <p:spPr>
          <a:xfrm rot="5400000">
            <a:off x="6872183" y="1387209"/>
            <a:ext cx="5082639" cy="5143500"/>
          </a:xfrm>
          <a:prstGeom prst="rect">
            <a:avLst/>
          </a:prstGeom>
        </p:spPr>
      </p:pic>
    </p:spTree>
    <p:extLst>
      <p:ext uri="{BB962C8B-B14F-4D97-AF65-F5344CB8AC3E}">
        <p14:creationId xmlns:p14="http://schemas.microsoft.com/office/powerpoint/2010/main" val="26899878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60DBD5-3E8D-4546-AE55-1B66FB29D6AF}"/>
              </a:ext>
            </a:extLst>
          </p:cNvPr>
          <p:cNvSpPr>
            <a:spLocks noGrp="1"/>
          </p:cNvSpPr>
          <p:nvPr>
            <p:ph type="title"/>
          </p:nvPr>
        </p:nvSpPr>
        <p:spPr/>
        <p:txBody>
          <a:bodyPr/>
          <a:lstStyle/>
          <a:p>
            <a:r>
              <a:rPr lang="es-AR" dirty="0"/>
              <a:t>SUMMARY OF INCIDENTS</a:t>
            </a:r>
          </a:p>
        </p:txBody>
      </p:sp>
      <p:sp>
        <p:nvSpPr>
          <p:cNvPr id="3" name="Marcador de texto 2">
            <a:extLst>
              <a:ext uri="{FF2B5EF4-FFF2-40B4-BE49-F238E27FC236}">
                <a16:creationId xmlns:a16="http://schemas.microsoft.com/office/drawing/2014/main" id="{3F9FC04E-4889-46CD-B3BA-9738B02A0923}"/>
              </a:ext>
            </a:extLst>
          </p:cNvPr>
          <p:cNvSpPr>
            <a:spLocks noGrp="1"/>
          </p:cNvSpPr>
          <p:nvPr>
            <p:ph type="body" sz="quarter" idx="12"/>
          </p:nvPr>
        </p:nvSpPr>
        <p:spPr>
          <a:xfrm>
            <a:off x="371061" y="1594195"/>
            <a:ext cx="11389139" cy="652463"/>
          </a:xfrm>
        </p:spPr>
        <p:txBody>
          <a:bodyPr/>
          <a:lstStyle/>
          <a:p>
            <a:pPr algn="just"/>
            <a:r>
              <a:rPr lang="en-US" b="1" dirty="0">
                <a:solidFill>
                  <a:srgbClr val="000000"/>
                </a:solidFill>
              </a:rPr>
              <a:t>05/02/22</a:t>
            </a:r>
            <a:r>
              <a:rPr lang="en-US" dirty="0">
                <a:solidFill>
                  <a:srgbClr val="000000"/>
                </a:solidFill>
              </a:rPr>
              <a:t>: </a:t>
            </a:r>
            <a:r>
              <a:rPr lang="en-US" b="1" i="0" dirty="0">
                <a:solidFill>
                  <a:srgbClr val="000000"/>
                </a:solidFill>
                <a:effectLst/>
              </a:rPr>
              <a:t>Discharge of PETN to the drown tank due to temperature increase in the diluter</a:t>
            </a:r>
          </a:p>
          <a:p>
            <a:pPr marL="0" indent="0" algn="just">
              <a:buNone/>
            </a:pPr>
            <a:r>
              <a:rPr lang="en-US" dirty="0">
                <a:solidFill>
                  <a:srgbClr val="000000"/>
                </a:solidFill>
              </a:rPr>
              <a:t>	</a:t>
            </a:r>
          </a:p>
          <a:p>
            <a:pPr marL="0" indent="0" algn="just">
              <a:buNone/>
            </a:pPr>
            <a:endParaRPr lang="en-US" u="sng" dirty="0">
              <a:solidFill>
                <a:srgbClr val="000000"/>
              </a:solidFill>
            </a:endParaRPr>
          </a:p>
          <a:p>
            <a:pPr marL="0" indent="0" algn="just">
              <a:buNone/>
            </a:pPr>
            <a:endParaRPr lang="en-US" u="sng" dirty="0">
              <a:solidFill>
                <a:srgbClr val="000000"/>
              </a:solidFill>
            </a:endParaRPr>
          </a:p>
          <a:p>
            <a:pPr marL="0" indent="0" algn="just">
              <a:buNone/>
            </a:pPr>
            <a:endParaRPr lang="en-US" u="sng" dirty="0">
              <a:solidFill>
                <a:srgbClr val="000000"/>
              </a:solidFill>
            </a:endParaRPr>
          </a:p>
          <a:p>
            <a:pPr marL="0" indent="0" algn="just">
              <a:buNone/>
            </a:pPr>
            <a:endParaRPr lang="en-US" u="sng" dirty="0">
              <a:solidFill>
                <a:srgbClr val="000000"/>
              </a:solidFill>
            </a:endParaRPr>
          </a:p>
          <a:p>
            <a:pPr marL="0" indent="0" algn="just">
              <a:buNone/>
            </a:pPr>
            <a:endParaRPr lang="en-US" u="sng" dirty="0">
              <a:solidFill>
                <a:srgbClr val="000000"/>
              </a:solidFill>
            </a:endParaRPr>
          </a:p>
          <a:p>
            <a:pPr marL="0" indent="0" algn="just">
              <a:buNone/>
            </a:pPr>
            <a:endParaRPr lang="en-US" u="sng" dirty="0">
              <a:solidFill>
                <a:srgbClr val="000000"/>
              </a:solidFill>
            </a:endParaRPr>
          </a:p>
          <a:p>
            <a:pPr marL="0" indent="0" algn="just">
              <a:buNone/>
            </a:pPr>
            <a:endParaRPr lang="en-US" u="sng" dirty="0">
              <a:solidFill>
                <a:srgbClr val="000000"/>
              </a:solidFill>
            </a:endParaRPr>
          </a:p>
          <a:p>
            <a:pPr marL="0" indent="0" algn="just">
              <a:buNone/>
            </a:pPr>
            <a:r>
              <a:rPr lang="en-US" u="sng" dirty="0">
                <a:solidFill>
                  <a:srgbClr val="000000"/>
                </a:solidFill>
              </a:rPr>
              <a:t>Causes</a:t>
            </a:r>
            <a:r>
              <a:rPr lang="en-US" dirty="0">
                <a:solidFill>
                  <a:srgbClr val="000000"/>
                </a:solidFill>
              </a:rPr>
              <a:t>: </a:t>
            </a:r>
          </a:p>
          <a:p>
            <a:pPr algn="just"/>
            <a:r>
              <a:rPr lang="en-US" b="0" i="0" dirty="0">
                <a:solidFill>
                  <a:srgbClr val="000000"/>
                </a:solidFill>
                <a:effectLst/>
              </a:rPr>
              <a:t>Operator distraction. </a:t>
            </a:r>
          </a:p>
          <a:p>
            <a:pPr algn="just"/>
            <a:r>
              <a:rPr lang="en-US" b="0" i="0" dirty="0">
                <a:solidFill>
                  <a:srgbClr val="000000"/>
                </a:solidFill>
                <a:effectLst/>
              </a:rPr>
              <a:t>Inefficient water supply control</a:t>
            </a:r>
          </a:p>
          <a:p>
            <a:pPr marL="0" indent="0" algn="just">
              <a:buNone/>
            </a:pPr>
            <a:endParaRPr lang="en-US" dirty="0">
              <a:solidFill>
                <a:srgbClr val="000000"/>
              </a:solidFill>
              <a:latin typeface="Times New Roman" panose="02020603050405020304" pitchFamily="18" charset="0"/>
            </a:endParaRPr>
          </a:p>
          <a:p>
            <a:pPr marL="0" indent="0" algn="just">
              <a:buNone/>
            </a:pPr>
            <a:endParaRPr lang="es-AR" dirty="0"/>
          </a:p>
        </p:txBody>
      </p:sp>
      <p:sp>
        <p:nvSpPr>
          <p:cNvPr id="7" name="CuadroTexto 6">
            <a:extLst>
              <a:ext uri="{FF2B5EF4-FFF2-40B4-BE49-F238E27FC236}">
                <a16:creationId xmlns:a16="http://schemas.microsoft.com/office/drawing/2014/main" id="{5E2CADF1-8DED-DA93-9E4A-E9956D8D21B5}"/>
              </a:ext>
            </a:extLst>
          </p:cNvPr>
          <p:cNvSpPr txBox="1"/>
          <p:nvPr/>
        </p:nvSpPr>
        <p:spPr>
          <a:xfrm>
            <a:off x="443221" y="2129567"/>
            <a:ext cx="7076459" cy="2350900"/>
          </a:xfrm>
          <a:prstGeom prst="rect">
            <a:avLst/>
          </a:prstGeom>
          <a:noFill/>
        </p:spPr>
        <p:txBody>
          <a:bodyPr wrap="square">
            <a:spAutoFit/>
          </a:bodyPr>
          <a:lstStyle/>
          <a:p>
            <a:pPr>
              <a:lnSpc>
                <a:spcPct val="150000"/>
              </a:lnSpc>
            </a:pPr>
            <a:r>
              <a:rPr kumimoji="0" lang="en-US" sz="2000" b="0" i="0" u="none" strike="noStrike" kern="1200" cap="none" spc="0" normalizeH="0" baseline="0" noProof="0" dirty="0">
                <a:ln>
                  <a:noFill/>
                </a:ln>
                <a:solidFill>
                  <a:srgbClr val="000000"/>
                </a:solidFill>
                <a:effectLst/>
                <a:uLnTx/>
                <a:uFillTx/>
                <a:latin typeface="Arial"/>
                <a:ea typeface="+mn-ea"/>
                <a:cs typeface="+mn-cs"/>
              </a:rPr>
              <a:t>There was an increase in temperature in the diluter, during the PETN manufacturing process. Because of this, the emergency discharge valve opened automatically and most of the product was discharged into the drown tank. This event occurred when water was being added to the diluter</a:t>
            </a:r>
            <a:endParaRPr lang="es-AR" dirty="0"/>
          </a:p>
        </p:txBody>
      </p:sp>
      <p:pic>
        <p:nvPicPr>
          <p:cNvPr id="8" name="Imagen 7" descr="Imagen que contiene azul, motor, lavabo, hombre&#10;&#10;Descripción generada automáticamente">
            <a:extLst>
              <a:ext uri="{FF2B5EF4-FFF2-40B4-BE49-F238E27FC236}">
                <a16:creationId xmlns:a16="http://schemas.microsoft.com/office/drawing/2014/main" id="{131DEB45-C30C-DDB6-B99C-3C0B8A466833}"/>
              </a:ext>
            </a:extLst>
          </p:cNvPr>
          <p:cNvPicPr>
            <a:picLocks noChangeAspect="1"/>
          </p:cNvPicPr>
          <p:nvPr/>
        </p:nvPicPr>
        <p:blipFill rotWithShape="1">
          <a:blip r:embed="rId2">
            <a:extLst>
              <a:ext uri="{28A0092B-C50C-407E-A947-70E740481C1C}">
                <a14:useLocalDpi xmlns:a14="http://schemas.microsoft.com/office/drawing/2010/main" val="0"/>
              </a:ext>
            </a:extLst>
          </a:blip>
          <a:srcRect t="15804" r="9661"/>
          <a:stretch/>
        </p:blipFill>
        <p:spPr>
          <a:xfrm rot="5400000">
            <a:off x="9007228" y="3349353"/>
            <a:ext cx="3610861" cy="2523980"/>
          </a:xfrm>
          <a:prstGeom prst="rect">
            <a:avLst/>
          </a:prstGeom>
        </p:spPr>
      </p:pic>
      <p:pic>
        <p:nvPicPr>
          <p:cNvPr id="5" name="Imagen 4">
            <a:extLst>
              <a:ext uri="{FF2B5EF4-FFF2-40B4-BE49-F238E27FC236}">
                <a16:creationId xmlns:a16="http://schemas.microsoft.com/office/drawing/2014/main" id="{200EC47F-313C-4733-B910-8F13A79C27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2457" y="2129567"/>
            <a:ext cx="2012021" cy="3574563"/>
          </a:xfrm>
          <a:prstGeom prst="rect">
            <a:avLst/>
          </a:prstGeom>
          <a:noFill/>
          <a:ln>
            <a:noFill/>
          </a:ln>
        </p:spPr>
      </p:pic>
    </p:spTree>
    <p:extLst>
      <p:ext uri="{BB962C8B-B14F-4D97-AF65-F5344CB8AC3E}">
        <p14:creationId xmlns:p14="http://schemas.microsoft.com/office/powerpoint/2010/main" val="371734475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4D5907-4210-A74D-8A28-A0AC305BAE62}"/>
              </a:ext>
            </a:extLst>
          </p:cNvPr>
          <p:cNvSpPr>
            <a:spLocks noGrp="1"/>
          </p:cNvSpPr>
          <p:nvPr>
            <p:ph type="title"/>
          </p:nvPr>
        </p:nvSpPr>
        <p:spPr/>
        <p:txBody>
          <a:bodyPr/>
          <a:lstStyle/>
          <a:p>
            <a:r>
              <a:rPr lang="en-US" dirty="0"/>
              <a:t>Action</a:t>
            </a:r>
            <a:r>
              <a:rPr lang="es-ES" dirty="0"/>
              <a:t> implemented: </a:t>
            </a:r>
            <a:r>
              <a:rPr lang="en-US" dirty="0"/>
              <a:t>inlet</a:t>
            </a:r>
            <a:r>
              <a:rPr lang="es-ES" dirty="0"/>
              <a:t> </a:t>
            </a:r>
            <a:r>
              <a:rPr lang="en-US" dirty="0"/>
              <a:t>water</a:t>
            </a:r>
            <a:r>
              <a:rPr lang="es-ES" dirty="0"/>
              <a:t> control</a:t>
            </a:r>
            <a:endParaRPr lang="es-AR" dirty="0"/>
          </a:p>
        </p:txBody>
      </p:sp>
      <p:sp>
        <p:nvSpPr>
          <p:cNvPr id="3" name="Marcador de texto 2">
            <a:extLst>
              <a:ext uri="{FF2B5EF4-FFF2-40B4-BE49-F238E27FC236}">
                <a16:creationId xmlns:a16="http://schemas.microsoft.com/office/drawing/2014/main" id="{6CFA280A-B512-1FD5-9973-C302AE9A3568}"/>
              </a:ext>
            </a:extLst>
          </p:cNvPr>
          <p:cNvSpPr>
            <a:spLocks noGrp="1"/>
          </p:cNvSpPr>
          <p:nvPr>
            <p:ph type="body" sz="quarter" idx="12"/>
          </p:nvPr>
        </p:nvSpPr>
        <p:spPr>
          <a:xfrm>
            <a:off x="527380" y="1700213"/>
            <a:ext cx="5040000" cy="3600000"/>
          </a:xfrm>
          <a:solidFill>
            <a:schemeClr val="bg1"/>
          </a:solidFill>
          <a:ln w="9525">
            <a:solidFill>
              <a:srgbClr val="000000"/>
            </a:solidFill>
          </a:ln>
        </p:spPr>
        <p:txBody>
          <a:bodyPr/>
          <a:lstStyle/>
          <a:p>
            <a:pPr marL="0" indent="0">
              <a:buNone/>
            </a:pPr>
            <a:r>
              <a:rPr lang="es-ES" b="1" dirty="0"/>
              <a:t>Before</a:t>
            </a:r>
          </a:p>
          <a:p>
            <a:r>
              <a:rPr lang="en-US" dirty="0"/>
              <a:t>Rotameter indicates flow</a:t>
            </a:r>
          </a:p>
          <a:p>
            <a:r>
              <a:rPr lang="en-US" dirty="0"/>
              <a:t>Worker opens-closes manually valve according to temperature.</a:t>
            </a:r>
          </a:p>
          <a:p>
            <a:r>
              <a:rPr lang="en-US" dirty="0"/>
              <a:t>Flowmeter closes valve when it reaches a predetermined amount.</a:t>
            </a:r>
          </a:p>
          <a:p>
            <a:r>
              <a:rPr lang="en-US" dirty="0"/>
              <a:t>Automatic emergency valve opens when it reaches the set temperature.</a:t>
            </a:r>
            <a:endParaRPr lang="es-AR" dirty="0"/>
          </a:p>
        </p:txBody>
      </p:sp>
      <p:sp>
        <p:nvSpPr>
          <p:cNvPr id="4" name="Marcador de texto 2">
            <a:extLst>
              <a:ext uri="{FF2B5EF4-FFF2-40B4-BE49-F238E27FC236}">
                <a16:creationId xmlns:a16="http://schemas.microsoft.com/office/drawing/2014/main" id="{BD9CBBD2-20D2-56ED-982E-EF59444CD093}"/>
              </a:ext>
            </a:extLst>
          </p:cNvPr>
          <p:cNvSpPr txBox="1">
            <a:spLocks/>
          </p:cNvSpPr>
          <p:nvPr/>
        </p:nvSpPr>
        <p:spPr bwMode="auto">
          <a:xfrm>
            <a:off x="6432880" y="1725611"/>
            <a:ext cx="5040000" cy="3600000"/>
          </a:xfrm>
          <a:prstGeom prst="rect">
            <a:avLst/>
          </a:prstGeom>
          <a:solidFill>
            <a:schemeClr val="bg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00000"/>
              </a:buClr>
              <a:buFont typeface="Wingdings" panose="05000000000000000000" pitchFamily="2" charset="2"/>
              <a:buChar char="w"/>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Font typeface="Wingdings" panose="05000000000000000000" pitchFamily="2" charset="2"/>
              <a:buChar char="w"/>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C00000"/>
              </a:buClr>
              <a:buFont typeface="Wingdings" panose="05000000000000000000" pitchFamily="2" charset="2"/>
              <a:buChar char="w"/>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C00000"/>
              </a:buClr>
              <a:buFont typeface="Wingdings" panose="05000000000000000000" pitchFamily="2" charset="2"/>
              <a:buChar char="w"/>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C00000"/>
              </a:buClr>
              <a:buFont typeface="Wingdings" panose="05000000000000000000" pitchFamily="2" charset="2"/>
              <a:buChar char="w"/>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b="1" dirty="0"/>
              <a:t>After</a:t>
            </a:r>
          </a:p>
          <a:p>
            <a:r>
              <a:rPr lang="en-US" dirty="0"/>
              <a:t>Electromagnetic flowmeter</a:t>
            </a:r>
          </a:p>
          <a:p>
            <a:r>
              <a:rPr lang="en-US" dirty="0"/>
              <a:t>PLC modulates the opening of the water inlet valve according to the set temperature and closes valve when it reaches a predetermined amount.</a:t>
            </a:r>
          </a:p>
          <a:p>
            <a:r>
              <a:rPr lang="en-US" dirty="0"/>
              <a:t>2 temperature set control </a:t>
            </a:r>
          </a:p>
          <a:p>
            <a:pPr marL="800100" lvl="2" indent="0">
              <a:buNone/>
            </a:pPr>
            <a:r>
              <a:rPr lang="en-US" sz="2000" dirty="0"/>
              <a:t>First closes water inlet</a:t>
            </a:r>
          </a:p>
          <a:p>
            <a:pPr marL="800100" lvl="2" indent="0">
              <a:buNone/>
            </a:pPr>
            <a:r>
              <a:rPr lang="en-US" sz="2000" dirty="0"/>
              <a:t>Second open emergency discharge</a:t>
            </a:r>
          </a:p>
          <a:p>
            <a:r>
              <a:rPr lang="en-US" dirty="0"/>
              <a:t>PLC records process</a:t>
            </a:r>
            <a:endParaRPr lang="es-AR" dirty="0"/>
          </a:p>
        </p:txBody>
      </p:sp>
    </p:spTree>
    <p:extLst>
      <p:ext uri="{BB962C8B-B14F-4D97-AF65-F5344CB8AC3E}">
        <p14:creationId xmlns:p14="http://schemas.microsoft.com/office/powerpoint/2010/main" val="424986908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4767A9-223F-7A6D-04C7-C8192F96E469}"/>
              </a:ext>
            </a:extLst>
          </p:cNvPr>
          <p:cNvSpPr>
            <a:spLocks noGrp="1"/>
          </p:cNvSpPr>
          <p:nvPr>
            <p:ph type="title"/>
          </p:nvPr>
        </p:nvSpPr>
        <p:spPr>
          <a:xfrm>
            <a:off x="541407" y="716784"/>
            <a:ext cx="10080330" cy="652463"/>
          </a:xfrm>
        </p:spPr>
        <p:txBody>
          <a:bodyPr/>
          <a:lstStyle/>
          <a:p>
            <a:pPr algn="ctr"/>
            <a:r>
              <a:rPr lang="en-US" dirty="0"/>
              <a:t>Action</a:t>
            </a:r>
            <a:r>
              <a:rPr lang="es-ES" dirty="0"/>
              <a:t> </a:t>
            </a:r>
            <a:r>
              <a:rPr lang="es-ES" dirty="0" err="1"/>
              <a:t>implemented</a:t>
            </a:r>
            <a:r>
              <a:rPr lang="es-ES" dirty="0"/>
              <a:t>: </a:t>
            </a:r>
            <a:r>
              <a:rPr lang="es-ES" dirty="0" err="1"/>
              <a:t>inlet</a:t>
            </a:r>
            <a:r>
              <a:rPr lang="es-ES" dirty="0"/>
              <a:t> </a:t>
            </a:r>
            <a:r>
              <a:rPr lang="es-ES" dirty="0" err="1"/>
              <a:t>water</a:t>
            </a:r>
            <a:r>
              <a:rPr lang="es-ES" dirty="0"/>
              <a:t> control</a:t>
            </a:r>
            <a:endParaRPr lang="es-AR" dirty="0"/>
          </a:p>
        </p:txBody>
      </p:sp>
      <p:sp>
        <p:nvSpPr>
          <p:cNvPr id="3" name="Marcador de texto 2">
            <a:extLst>
              <a:ext uri="{FF2B5EF4-FFF2-40B4-BE49-F238E27FC236}">
                <a16:creationId xmlns:a16="http://schemas.microsoft.com/office/drawing/2014/main" id="{F0EEA109-F142-8D41-C0DA-D02663575FBA}"/>
              </a:ext>
            </a:extLst>
          </p:cNvPr>
          <p:cNvSpPr>
            <a:spLocks noGrp="1"/>
          </p:cNvSpPr>
          <p:nvPr>
            <p:ph type="body" sz="quarter" idx="12"/>
          </p:nvPr>
        </p:nvSpPr>
        <p:spPr/>
        <p:txBody>
          <a:bodyPr/>
          <a:lstStyle/>
          <a:p>
            <a:endParaRPr lang="es-AR" dirty="0"/>
          </a:p>
        </p:txBody>
      </p:sp>
      <p:pic>
        <p:nvPicPr>
          <p:cNvPr id="4" name="Imagen 3">
            <a:extLst>
              <a:ext uri="{FF2B5EF4-FFF2-40B4-BE49-F238E27FC236}">
                <a16:creationId xmlns:a16="http://schemas.microsoft.com/office/drawing/2014/main" id="{C901BC20-8BC1-29A8-337B-17BC44E1EB38}"/>
              </a:ext>
            </a:extLst>
          </p:cNvPr>
          <p:cNvPicPr>
            <a:picLocks noChangeAspect="1"/>
          </p:cNvPicPr>
          <p:nvPr/>
        </p:nvPicPr>
        <p:blipFill rotWithShape="1">
          <a:blip r:embed="rId2"/>
          <a:srcRect l="-2970" t="-2676"/>
          <a:stretch/>
        </p:blipFill>
        <p:spPr>
          <a:xfrm>
            <a:off x="288029" y="1312239"/>
            <a:ext cx="3375252" cy="5012872"/>
          </a:xfrm>
          <a:prstGeom prst="rect">
            <a:avLst/>
          </a:prstGeom>
        </p:spPr>
      </p:pic>
      <p:pic>
        <p:nvPicPr>
          <p:cNvPr id="6" name="Imagen 5">
            <a:extLst>
              <a:ext uri="{FF2B5EF4-FFF2-40B4-BE49-F238E27FC236}">
                <a16:creationId xmlns:a16="http://schemas.microsoft.com/office/drawing/2014/main" id="{124F20C4-C42E-AE4F-B60A-E6C42CEB99D5}"/>
              </a:ext>
            </a:extLst>
          </p:cNvPr>
          <p:cNvPicPr>
            <a:picLocks noChangeAspect="1"/>
          </p:cNvPicPr>
          <p:nvPr/>
        </p:nvPicPr>
        <p:blipFill rotWithShape="1">
          <a:blip r:embed="rId3"/>
          <a:srcRect t="7932" r="5705"/>
          <a:stretch/>
        </p:blipFill>
        <p:spPr>
          <a:xfrm>
            <a:off x="5544317" y="1272868"/>
            <a:ext cx="2056769" cy="4042728"/>
          </a:xfrm>
          <a:prstGeom prst="rect">
            <a:avLst/>
          </a:prstGeom>
        </p:spPr>
      </p:pic>
      <p:pic>
        <p:nvPicPr>
          <p:cNvPr id="9" name="Imagen 8">
            <a:extLst>
              <a:ext uri="{FF2B5EF4-FFF2-40B4-BE49-F238E27FC236}">
                <a16:creationId xmlns:a16="http://schemas.microsoft.com/office/drawing/2014/main" id="{96EC5179-B41C-83F6-5DC8-FACA000DD77F}"/>
              </a:ext>
            </a:extLst>
          </p:cNvPr>
          <p:cNvPicPr>
            <a:picLocks noChangeAspect="1"/>
          </p:cNvPicPr>
          <p:nvPr/>
        </p:nvPicPr>
        <p:blipFill>
          <a:blip r:embed="rId4"/>
          <a:stretch>
            <a:fillRect/>
          </a:stretch>
        </p:blipFill>
        <p:spPr>
          <a:xfrm>
            <a:off x="8385376" y="337488"/>
            <a:ext cx="3375253" cy="3010199"/>
          </a:xfrm>
          <a:prstGeom prst="rect">
            <a:avLst/>
          </a:prstGeom>
        </p:spPr>
      </p:pic>
      <p:pic>
        <p:nvPicPr>
          <p:cNvPr id="13" name="Imagen 12">
            <a:extLst>
              <a:ext uri="{FF2B5EF4-FFF2-40B4-BE49-F238E27FC236}">
                <a16:creationId xmlns:a16="http://schemas.microsoft.com/office/drawing/2014/main" id="{C3D4DC1D-5552-2C84-0CF6-F83247E6FB6F}"/>
              </a:ext>
            </a:extLst>
          </p:cNvPr>
          <p:cNvPicPr>
            <a:picLocks noChangeAspect="1"/>
          </p:cNvPicPr>
          <p:nvPr/>
        </p:nvPicPr>
        <p:blipFill>
          <a:blip r:embed="rId5"/>
          <a:stretch>
            <a:fillRect/>
          </a:stretch>
        </p:blipFill>
        <p:spPr>
          <a:xfrm>
            <a:off x="7516559" y="2792187"/>
            <a:ext cx="2253243" cy="3565700"/>
          </a:xfrm>
          <a:prstGeom prst="rect">
            <a:avLst/>
          </a:prstGeom>
        </p:spPr>
      </p:pic>
      <p:pic>
        <p:nvPicPr>
          <p:cNvPr id="7" name="Imagen 6">
            <a:extLst>
              <a:ext uri="{FF2B5EF4-FFF2-40B4-BE49-F238E27FC236}">
                <a16:creationId xmlns:a16="http://schemas.microsoft.com/office/drawing/2014/main" id="{8B1DADEA-EA6A-8A47-BF22-DA4F1B523992}"/>
              </a:ext>
            </a:extLst>
          </p:cNvPr>
          <p:cNvPicPr>
            <a:picLocks noChangeAspect="1"/>
          </p:cNvPicPr>
          <p:nvPr/>
        </p:nvPicPr>
        <p:blipFill rotWithShape="1">
          <a:blip r:embed="rId6"/>
          <a:srcRect t="1750" b="25422"/>
          <a:stretch/>
        </p:blipFill>
        <p:spPr>
          <a:xfrm>
            <a:off x="9617971" y="3290480"/>
            <a:ext cx="2286000" cy="2892672"/>
          </a:xfrm>
          <a:prstGeom prst="rect">
            <a:avLst/>
          </a:prstGeom>
        </p:spPr>
      </p:pic>
      <p:pic>
        <p:nvPicPr>
          <p:cNvPr id="14" name="Imagen 13">
            <a:extLst>
              <a:ext uri="{FF2B5EF4-FFF2-40B4-BE49-F238E27FC236}">
                <a16:creationId xmlns:a16="http://schemas.microsoft.com/office/drawing/2014/main" id="{0784B889-9874-B537-457F-746ECAAA9BF1}"/>
              </a:ext>
            </a:extLst>
          </p:cNvPr>
          <p:cNvPicPr>
            <a:picLocks noChangeAspect="1"/>
          </p:cNvPicPr>
          <p:nvPr/>
        </p:nvPicPr>
        <p:blipFill rotWithShape="1">
          <a:blip r:embed="rId7"/>
          <a:srcRect t="5399" r="1359"/>
          <a:stretch/>
        </p:blipFill>
        <p:spPr>
          <a:xfrm rot="16200000">
            <a:off x="1934269" y="2792962"/>
            <a:ext cx="4289603" cy="2914165"/>
          </a:xfrm>
          <a:prstGeom prst="rect">
            <a:avLst/>
          </a:prstGeom>
        </p:spPr>
      </p:pic>
      <p:pic>
        <p:nvPicPr>
          <p:cNvPr id="11" name="Imagen 10">
            <a:extLst>
              <a:ext uri="{FF2B5EF4-FFF2-40B4-BE49-F238E27FC236}">
                <a16:creationId xmlns:a16="http://schemas.microsoft.com/office/drawing/2014/main" id="{47FD0818-41A7-A31A-27E4-0FE85E0A4221}"/>
              </a:ext>
            </a:extLst>
          </p:cNvPr>
          <p:cNvPicPr>
            <a:picLocks noChangeAspect="1"/>
          </p:cNvPicPr>
          <p:nvPr/>
        </p:nvPicPr>
        <p:blipFill>
          <a:blip r:embed="rId8"/>
          <a:stretch>
            <a:fillRect/>
          </a:stretch>
        </p:blipFill>
        <p:spPr>
          <a:xfrm>
            <a:off x="5440833" y="4686300"/>
            <a:ext cx="2461450" cy="1741203"/>
          </a:xfrm>
          <a:prstGeom prst="rect">
            <a:avLst/>
          </a:prstGeom>
        </p:spPr>
      </p:pic>
    </p:spTree>
    <p:extLst>
      <p:ext uri="{BB962C8B-B14F-4D97-AF65-F5344CB8AC3E}">
        <p14:creationId xmlns:p14="http://schemas.microsoft.com/office/powerpoint/2010/main" val="11763419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2">
            <a:extLst>
              <a:ext uri="{FF2B5EF4-FFF2-40B4-BE49-F238E27FC236}">
                <a16:creationId xmlns:a16="http://schemas.microsoft.com/office/drawing/2014/main" id="{BBEDAEF3-E4A1-45A7-B735-9013E6878185}"/>
              </a:ext>
            </a:extLst>
          </p:cNvPr>
          <p:cNvSpPr txBox="1">
            <a:spLocks/>
          </p:cNvSpPr>
          <p:nvPr/>
        </p:nvSpPr>
        <p:spPr bwMode="auto">
          <a:xfrm>
            <a:off x="371062" y="1574318"/>
            <a:ext cx="11389138" cy="52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00000"/>
              </a:buClr>
              <a:buFont typeface="Wingdings" panose="05000000000000000000" pitchFamily="2" charset="2"/>
              <a:buChar char="w"/>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Font typeface="Wingdings" panose="05000000000000000000" pitchFamily="2" charset="2"/>
              <a:buChar char="w"/>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C00000"/>
              </a:buClr>
              <a:buFont typeface="Wingdings" panose="05000000000000000000" pitchFamily="2" charset="2"/>
              <a:buChar char="w"/>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C00000"/>
              </a:buClr>
              <a:buFont typeface="Wingdings" panose="05000000000000000000" pitchFamily="2" charset="2"/>
              <a:buChar char="w"/>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C00000"/>
              </a:buClr>
              <a:buFont typeface="Wingdings" panose="05000000000000000000" pitchFamily="2" charset="2"/>
              <a:buChar char="w"/>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b="1" dirty="0">
                <a:solidFill>
                  <a:srgbClr val="000000"/>
                </a:solidFill>
              </a:rPr>
              <a:t>05/24/22</a:t>
            </a:r>
            <a:r>
              <a:rPr lang="en-US" dirty="0">
                <a:solidFill>
                  <a:srgbClr val="000000"/>
                </a:solidFill>
              </a:rPr>
              <a:t>: </a:t>
            </a:r>
            <a:r>
              <a:rPr lang="es-AR" b="1" i="0" dirty="0" err="1">
                <a:solidFill>
                  <a:srgbClr val="000000"/>
                </a:solidFill>
                <a:effectLst/>
              </a:rPr>
              <a:t>Hexamine</a:t>
            </a:r>
            <a:r>
              <a:rPr lang="es-AR" b="1" i="0" dirty="0">
                <a:solidFill>
                  <a:srgbClr val="000000"/>
                </a:solidFill>
                <a:effectLst/>
              </a:rPr>
              <a:t> </a:t>
            </a:r>
            <a:r>
              <a:rPr lang="es-AR" b="1" i="0" dirty="0" err="1">
                <a:solidFill>
                  <a:srgbClr val="000000"/>
                </a:solidFill>
                <a:effectLst/>
              </a:rPr>
              <a:t>inflammation</a:t>
            </a:r>
            <a:r>
              <a:rPr lang="es-AR" b="1" i="0" dirty="0">
                <a:solidFill>
                  <a:srgbClr val="000000"/>
                </a:solidFill>
                <a:effectLst/>
              </a:rPr>
              <a:t> </a:t>
            </a:r>
            <a:r>
              <a:rPr lang="es-AR" b="1" i="0" dirty="0" err="1">
                <a:solidFill>
                  <a:srgbClr val="000000"/>
                </a:solidFill>
                <a:effectLst/>
              </a:rPr>
              <a:t>inside</a:t>
            </a:r>
            <a:r>
              <a:rPr lang="es-AR" b="1" i="0" dirty="0">
                <a:solidFill>
                  <a:srgbClr val="000000"/>
                </a:solidFill>
                <a:effectLst/>
              </a:rPr>
              <a:t> </a:t>
            </a:r>
            <a:r>
              <a:rPr lang="es-AR" b="1" i="0" dirty="0" err="1">
                <a:solidFill>
                  <a:srgbClr val="000000"/>
                </a:solidFill>
                <a:effectLst/>
              </a:rPr>
              <a:t>nitrator</a:t>
            </a:r>
            <a:r>
              <a:rPr lang="es-AR" b="1" i="0" dirty="0">
                <a:solidFill>
                  <a:srgbClr val="000000"/>
                </a:solidFill>
                <a:effectLst/>
              </a:rPr>
              <a:t> B</a:t>
            </a:r>
          </a:p>
          <a:p>
            <a:pPr marL="0" indent="0" algn="just">
              <a:buNone/>
            </a:pPr>
            <a:r>
              <a:rPr lang="en-US" b="0" i="0" dirty="0">
                <a:solidFill>
                  <a:srgbClr val="000000"/>
                </a:solidFill>
                <a:effectLst/>
              </a:rPr>
              <a:t>During the afternoon shift, an operator was lowering the RDX reaction from nitrator B to the diluter, simultaneously </a:t>
            </a:r>
            <a:r>
              <a:rPr lang="en-US" dirty="0">
                <a:solidFill>
                  <a:srgbClr val="000000"/>
                </a:solidFill>
              </a:rPr>
              <a:t>he </a:t>
            </a:r>
            <a:r>
              <a:rPr lang="en-US" b="0" i="0" dirty="0">
                <a:solidFill>
                  <a:srgbClr val="000000"/>
                </a:solidFill>
                <a:effectLst/>
              </a:rPr>
              <a:t>prepared to load Hexamine into the hopper for the next operation. At that moment, a small ball of hexamine fell into the inside of the nitrator, producing its inflammation</a:t>
            </a:r>
            <a:endParaRPr lang="es-AR" b="0" i="0" dirty="0">
              <a:solidFill>
                <a:srgbClr val="000000"/>
              </a:solidFill>
              <a:effectLst/>
            </a:endParaRPr>
          </a:p>
          <a:p>
            <a:pPr marL="0" indent="0" algn="just">
              <a:buNone/>
            </a:pPr>
            <a:endParaRPr lang="en-US" u="sng" dirty="0">
              <a:solidFill>
                <a:srgbClr val="000000"/>
              </a:solidFill>
            </a:endParaRPr>
          </a:p>
          <a:p>
            <a:pPr marL="0" indent="0" algn="just">
              <a:buNone/>
            </a:pPr>
            <a:endParaRPr lang="en-US" u="sng" dirty="0">
              <a:solidFill>
                <a:srgbClr val="000000"/>
              </a:solidFill>
            </a:endParaRPr>
          </a:p>
        </p:txBody>
      </p:sp>
      <p:pic>
        <p:nvPicPr>
          <p:cNvPr id="3" name="Imagen 2" descr="Imagen que contiene taza, tabla, comida, cubierto&#10;&#10;Descripción generada automáticamente">
            <a:extLst>
              <a:ext uri="{FF2B5EF4-FFF2-40B4-BE49-F238E27FC236}">
                <a16:creationId xmlns:a16="http://schemas.microsoft.com/office/drawing/2014/main" id="{1DCA22AC-07B4-6876-B9A3-42FA686E6D8E}"/>
              </a:ext>
            </a:extLst>
          </p:cNvPr>
          <p:cNvPicPr>
            <a:picLocks noChangeAspect="1"/>
          </p:cNvPicPr>
          <p:nvPr/>
        </p:nvPicPr>
        <p:blipFill rotWithShape="1">
          <a:blip r:embed="rId2">
            <a:extLst>
              <a:ext uri="{28A0092B-C50C-407E-A947-70E740481C1C}">
                <a14:useLocalDpi xmlns:a14="http://schemas.microsoft.com/office/drawing/2010/main" val="0"/>
              </a:ext>
            </a:extLst>
          </a:blip>
          <a:srcRect t="9238" r="22290" b="25022"/>
          <a:stretch/>
        </p:blipFill>
        <p:spPr>
          <a:xfrm rot="5400000">
            <a:off x="7810106" y="2163011"/>
            <a:ext cx="2997740" cy="4508519"/>
          </a:xfrm>
          <a:prstGeom prst="rect">
            <a:avLst/>
          </a:prstGeom>
        </p:spPr>
      </p:pic>
      <p:pic>
        <p:nvPicPr>
          <p:cNvPr id="10" name="Imagen 9" descr="Imagen que contiene interior, motor, tabla, cocina&#10;&#10;Descripción generada automáticamente">
            <a:extLst>
              <a:ext uri="{FF2B5EF4-FFF2-40B4-BE49-F238E27FC236}">
                <a16:creationId xmlns:a16="http://schemas.microsoft.com/office/drawing/2014/main" id="{4F033805-1536-39BE-2005-419AC5E0E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255823" y="3356947"/>
            <a:ext cx="3478783" cy="2609088"/>
          </a:xfrm>
          <a:prstGeom prst="rect">
            <a:avLst/>
          </a:prstGeom>
        </p:spPr>
      </p:pic>
      <p:pic>
        <p:nvPicPr>
          <p:cNvPr id="12" name="Imagen 11" descr="Imagen que contiene pieza, nieve, pastel, agua&#10;&#10;Descripción generada automáticamente">
            <a:extLst>
              <a:ext uri="{FF2B5EF4-FFF2-40B4-BE49-F238E27FC236}">
                <a16:creationId xmlns:a16="http://schemas.microsoft.com/office/drawing/2014/main" id="{EEDFE588-0C81-5697-A51E-493A9E3F8A29}"/>
              </a:ext>
            </a:extLst>
          </p:cNvPr>
          <p:cNvPicPr>
            <a:picLocks noChangeAspect="1"/>
          </p:cNvPicPr>
          <p:nvPr/>
        </p:nvPicPr>
        <p:blipFill rotWithShape="1">
          <a:blip r:embed="rId4">
            <a:extLst>
              <a:ext uri="{28A0092B-C50C-407E-A947-70E740481C1C}">
                <a14:useLocalDpi xmlns:a14="http://schemas.microsoft.com/office/drawing/2010/main" val="0"/>
              </a:ext>
            </a:extLst>
          </a:blip>
          <a:srcRect t="45999" r="53652" b="9264"/>
          <a:stretch/>
        </p:blipFill>
        <p:spPr>
          <a:xfrm>
            <a:off x="10265024" y="3329092"/>
            <a:ext cx="1787947" cy="3068091"/>
          </a:xfrm>
          <a:prstGeom prst="rect">
            <a:avLst/>
          </a:prstGeom>
        </p:spPr>
      </p:pic>
      <p:sp>
        <p:nvSpPr>
          <p:cNvPr id="14" name="CuadroTexto 13">
            <a:extLst>
              <a:ext uri="{FF2B5EF4-FFF2-40B4-BE49-F238E27FC236}">
                <a16:creationId xmlns:a16="http://schemas.microsoft.com/office/drawing/2014/main" id="{28320DD7-B67D-3117-8863-6289EEB73201}"/>
              </a:ext>
            </a:extLst>
          </p:cNvPr>
          <p:cNvSpPr txBox="1"/>
          <p:nvPr/>
        </p:nvSpPr>
        <p:spPr>
          <a:xfrm>
            <a:off x="179089" y="4458191"/>
            <a:ext cx="4155405" cy="1754326"/>
          </a:xfrm>
          <a:prstGeom prst="rect">
            <a:avLst/>
          </a:prstGeom>
          <a:noFill/>
        </p:spPr>
        <p:txBody>
          <a:bodyPr wrap="square">
            <a:spAutoFit/>
          </a:bodyPr>
          <a:lstStyle/>
          <a:p>
            <a:pPr marL="0" indent="0">
              <a:buNone/>
            </a:pPr>
            <a:r>
              <a:rPr lang="en-US" sz="2000" u="sng" dirty="0">
                <a:solidFill>
                  <a:srgbClr val="000000"/>
                </a:solidFill>
                <a:latin typeface="+mn-lt"/>
              </a:rPr>
              <a:t>Causes: </a:t>
            </a:r>
          </a:p>
          <a:p>
            <a:pPr marL="342900" indent="-342900" algn="just" eaLnBrk="1" hangingPunct="1">
              <a:spcBef>
                <a:spcPct val="20000"/>
              </a:spcBef>
              <a:buClr>
                <a:srgbClr val="C00000"/>
              </a:buClr>
              <a:buFont typeface="Wingdings" panose="05000000000000000000" pitchFamily="2" charset="2"/>
              <a:buChar char="w"/>
            </a:pPr>
            <a:r>
              <a:rPr lang="en-US" sz="2000" dirty="0">
                <a:solidFill>
                  <a:srgbClr val="000000"/>
                </a:solidFill>
                <a:latin typeface="+mn-lt"/>
              </a:rPr>
              <a:t>Operator distraction (hexamine dispenser gate had not closed).</a:t>
            </a:r>
          </a:p>
          <a:p>
            <a:pPr marL="342900" indent="-342900" algn="just" eaLnBrk="1" hangingPunct="1">
              <a:spcBef>
                <a:spcPct val="20000"/>
              </a:spcBef>
              <a:buClr>
                <a:srgbClr val="C00000"/>
              </a:buClr>
              <a:buFont typeface="Wingdings" panose="05000000000000000000" pitchFamily="2" charset="2"/>
              <a:buChar char="w"/>
            </a:pPr>
            <a:r>
              <a:rPr lang="en-US" sz="2000" dirty="0">
                <a:solidFill>
                  <a:srgbClr val="000000"/>
                </a:solidFill>
                <a:latin typeface="+mn-lt"/>
              </a:rPr>
              <a:t>Operator did not followed procedure. </a:t>
            </a:r>
            <a:endParaRPr lang="es-AR" sz="2000" dirty="0">
              <a:solidFill>
                <a:srgbClr val="000000"/>
              </a:solidFill>
              <a:latin typeface="+mn-lt"/>
            </a:endParaRPr>
          </a:p>
        </p:txBody>
      </p:sp>
    </p:spTree>
    <p:extLst>
      <p:ext uri="{BB962C8B-B14F-4D97-AF65-F5344CB8AC3E}">
        <p14:creationId xmlns:p14="http://schemas.microsoft.com/office/powerpoint/2010/main" val="295243283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4D5907-4210-A74D-8A28-A0AC305BAE62}"/>
              </a:ext>
            </a:extLst>
          </p:cNvPr>
          <p:cNvSpPr>
            <a:spLocks noGrp="1"/>
          </p:cNvSpPr>
          <p:nvPr>
            <p:ph type="title"/>
          </p:nvPr>
        </p:nvSpPr>
        <p:spPr/>
        <p:txBody>
          <a:bodyPr/>
          <a:lstStyle/>
          <a:p>
            <a:r>
              <a:rPr lang="es-ES" dirty="0" err="1"/>
              <a:t>Action</a:t>
            </a:r>
            <a:r>
              <a:rPr lang="es-ES" dirty="0"/>
              <a:t> (</a:t>
            </a:r>
            <a:r>
              <a:rPr lang="es-ES" dirty="0" err="1"/>
              <a:t>on</a:t>
            </a:r>
            <a:r>
              <a:rPr lang="es-ES" dirty="0"/>
              <a:t> </a:t>
            </a:r>
            <a:r>
              <a:rPr lang="es-ES" dirty="0" err="1"/>
              <a:t>going</a:t>
            </a:r>
            <a:r>
              <a:rPr lang="es-ES" dirty="0"/>
              <a:t>): reactor </a:t>
            </a:r>
            <a:r>
              <a:rPr lang="es-ES" dirty="0" err="1"/>
              <a:t>discharge</a:t>
            </a:r>
            <a:endParaRPr lang="es-AR" dirty="0"/>
          </a:p>
        </p:txBody>
      </p:sp>
      <p:sp>
        <p:nvSpPr>
          <p:cNvPr id="3" name="Marcador de texto 2">
            <a:extLst>
              <a:ext uri="{FF2B5EF4-FFF2-40B4-BE49-F238E27FC236}">
                <a16:creationId xmlns:a16="http://schemas.microsoft.com/office/drawing/2014/main" id="{6CFA280A-B512-1FD5-9973-C302AE9A3568}"/>
              </a:ext>
            </a:extLst>
          </p:cNvPr>
          <p:cNvSpPr>
            <a:spLocks noGrp="1"/>
          </p:cNvSpPr>
          <p:nvPr>
            <p:ph type="body" sz="quarter" idx="12"/>
          </p:nvPr>
        </p:nvSpPr>
        <p:spPr>
          <a:xfrm>
            <a:off x="527380" y="1700213"/>
            <a:ext cx="5040000" cy="2520000"/>
          </a:xfrm>
          <a:solidFill>
            <a:schemeClr val="bg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indent="0">
              <a:buNone/>
            </a:pPr>
            <a:r>
              <a:rPr lang="es-ES" b="1" dirty="0" err="1"/>
              <a:t>Before</a:t>
            </a:r>
            <a:endParaRPr lang="es-ES" b="1" dirty="0"/>
          </a:p>
          <a:p>
            <a:r>
              <a:rPr lang="en-US" dirty="0"/>
              <a:t>Worker opens and closes the solids entrance lid to the reactor</a:t>
            </a:r>
            <a:endParaRPr lang="es-ES" dirty="0"/>
          </a:p>
        </p:txBody>
      </p:sp>
      <p:sp>
        <p:nvSpPr>
          <p:cNvPr id="4" name="Marcador de texto 2">
            <a:extLst>
              <a:ext uri="{FF2B5EF4-FFF2-40B4-BE49-F238E27FC236}">
                <a16:creationId xmlns:a16="http://schemas.microsoft.com/office/drawing/2014/main" id="{BD9CBBD2-20D2-56ED-982E-EF59444CD093}"/>
              </a:ext>
            </a:extLst>
          </p:cNvPr>
          <p:cNvSpPr txBox="1">
            <a:spLocks/>
          </p:cNvSpPr>
          <p:nvPr/>
        </p:nvSpPr>
        <p:spPr bwMode="auto">
          <a:xfrm>
            <a:off x="6432880" y="1725611"/>
            <a:ext cx="5040000" cy="2520000"/>
          </a:xfrm>
          <a:prstGeom prst="rect">
            <a:avLst/>
          </a:prstGeom>
          <a:solidFill>
            <a:schemeClr val="bg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00000"/>
              </a:buClr>
              <a:buFont typeface="Wingdings" panose="05000000000000000000" pitchFamily="2" charset="2"/>
              <a:buChar char="w"/>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Font typeface="Wingdings" panose="05000000000000000000" pitchFamily="2" charset="2"/>
              <a:buChar char="w"/>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C00000"/>
              </a:buClr>
              <a:buFont typeface="Wingdings" panose="05000000000000000000" pitchFamily="2" charset="2"/>
              <a:buChar char="w"/>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C00000"/>
              </a:buClr>
              <a:buFont typeface="Wingdings" panose="05000000000000000000" pitchFamily="2" charset="2"/>
              <a:buChar char="w"/>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C00000"/>
              </a:buClr>
              <a:buFont typeface="Wingdings" panose="05000000000000000000" pitchFamily="2" charset="2"/>
              <a:buChar char="w"/>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b="1" dirty="0"/>
              <a:t>After</a:t>
            </a:r>
          </a:p>
          <a:p>
            <a:r>
              <a:rPr lang="en-US" dirty="0"/>
              <a:t>Worker opens and closes solids entry lid to the reactor with position sensor.</a:t>
            </a:r>
          </a:p>
          <a:p>
            <a:r>
              <a:rPr lang="en-US" dirty="0"/>
              <a:t>If it is open, does not allow</a:t>
            </a:r>
          </a:p>
          <a:p>
            <a:pPr lvl="1" indent="-342900">
              <a:buFont typeface="Courier New" panose="02070309020205020404" pitchFamily="49" charset="0"/>
              <a:buChar char="o"/>
            </a:pPr>
            <a:r>
              <a:rPr lang="en-US" sz="2000" dirty="0"/>
              <a:t>Open the discharge valve.</a:t>
            </a:r>
          </a:p>
          <a:p>
            <a:pPr lvl="1" indent="-342900">
              <a:buFont typeface="Courier New" panose="02070309020205020404" pitchFamily="49" charset="0"/>
              <a:buChar char="o"/>
            </a:pPr>
            <a:r>
              <a:rPr lang="en-US" sz="2000" dirty="0"/>
              <a:t>Put the agitation at low speed to open the discharge valve</a:t>
            </a:r>
            <a:endParaRPr lang="es-ES" sz="2000" dirty="0"/>
          </a:p>
        </p:txBody>
      </p:sp>
      <p:pic>
        <p:nvPicPr>
          <p:cNvPr id="8" name="Imagen 7">
            <a:extLst>
              <a:ext uri="{FF2B5EF4-FFF2-40B4-BE49-F238E27FC236}">
                <a16:creationId xmlns:a16="http://schemas.microsoft.com/office/drawing/2014/main" id="{2904D5C4-90D6-C77F-C9AA-F97050C78966}"/>
              </a:ext>
            </a:extLst>
          </p:cNvPr>
          <p:cNvPicPr>
            <a:picLocks noChangeAspect="1"/>
          </p:cNvPicPr>
          <p:nvPr/>
        </p:nvPicPr>
        <p:blipFill>
          <a:blip r:embed="rId2"/>
          <a:stretch>
            <a:fillRect/>
          </a:stretch>
        </p:blipFill>
        <p:spPr>
          <a:xfrm>
            <a:off x="4192778" y="4119562"/>
            <a:ext cx="2876550" cy="2076450"/>
          </a:xfrm>
          <a:prstGeom prst="rect">
            <a:avLst/>
          </a:prstGeom>
        </p:spPr>
      </p:pic>
      <p:pic>
        <p:nvPicPr>
          <p:cNvPr id="6" name="Imagen 5">
            <a:extLst>
              <a:ext uri="{FF2B5EF4-FFF2-40B4-BE49-F238E27FC236}">
                <a16:creationId xmlns:a16="http://schemas.microsoft.com/office/drawing/2014/main" id="{8F84A5FA-09B3-4EED-B95A-D77D0A6462AB}"/>
              </a:ext>
            </a:extLst>
          </p:cNvPr>
          <p:cNvPicPr>
            <a:picLocks noChangeAspect="1"/>
          </p:cNvPicPr>
          <p:nvPr/>
        </p:nvPicPr>
        <p:blipFill rotWithShape="1">
          <a:blip r:embed="rId3"/>
          <a:srcRect t="26701" r="16753"/>
          <a:stretch/>
        </p:blipFill>
        <p:spPr>
          <a:xfrm>
            <a:off x="1282456" y="3140213"/>
            <a:ext cx="3052764" cy="2597197"/>
          </a:xfrm>
          <a:prstGeom prst="rect">
            <a:avLst/>
          </a:prstGeom>
        </p:spPr>
      </p:pic>
    </p:spTree>
    <p:extLst>
      <p:ext uri="{BB962C8B-B14F-4D97-AF65-F5344CB8AC3E}">
        <p14:creationId xmlns:p14="http://schemas.microsoft.com/office/powerpoint/2010/main" val="193422051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2">
            <a:extLst>
              <a:ext uri="{FF2B5EF4-FFF2-40B4-BE49-F238E27FC236}">
                <a16:creationId xmlns:a16="http://schemas.microsoft.com/office/drawing/2014/main" id="{C7B852DE-0E01-4D43-906F-CBF140DF7723}"/>
              </a:ext>
            </a:extLst>
          </p:cNvPr>
          <p:cNvSpPr>
            <a:spLocks noGrp="1"/>
          </p:cNvSpPr>
          <p:nvPr>
            <p:ph type="body" sz="quarter" idx="12"/>
          </p:nvPr>
        </p:nvSpPr>
        <p:spPr>
          <a:xfrm>
            <a:off x="357809" y="1567691"/>
            <a:ext cx="7275309" cy="1861309"/>
          </a:xfrm>
        </p:spPr>
        <p:txBody>
          <a:bodyPr/>
          <a:lstStyle/>
          <a:p>
            <a:pPr algn="just"/>
            <a:r>
              <a:rPr lang="en-US" b="1" dirty="0">
                <a:solidFill>
                  <a:srgbClr val="000000"/>
                </a:solidFill>
              </a:rPr>
              <a:t>06/07/22</a:t>
            </a:r>
            <a:r>
              <a:rPr lang="en-US" dirty="0">
                <a:solidFill>
                  <a:srgbClr val="000000"/>
                </a:solidFill>
              </a:rPr>
              <a:t>: </a:t>
            </a:r>
            <a:r>
              <a:rPr lang="en-US" b="1" dirty="0">
                <a:solidFill>
                  <a:srgbClr val="000000"/>
                </a:solidFill>
              </a:rPr>
              <a:t>Overflow in Nitrator B with 98% nitric acid</a:t>
            </a:r>
          </a:p>
          <a:p>
            <a:pPr marL="0" indent="0" algn="just">
              <a:buNone/>
            </a:pPr>
            <a:r>
              <a:rPr lang="en-US" i="0" dirty="0">
                <a:solidFill>
                  <a:srgbClr val="000000"/>
                </a:solidFill>
                <a:effectLst/>
              </a:rPr>
              <a:t>While the nitration process in nitrator B was being carried out, the operator who was operating that equipment started to load 98% nitric acid  in the dosing tank. Due a failure in a pneumatic valve located in the line from the dosing tank to the nitrator B, that did not close completely, all the acid that was being loaded into the dosing tank was transferred to nitrator B. This caused an overflow of the nitrator going out through the inlet of loading of PE connection.</a:t>
            </a:r>
          </a:p>
          <a:p>
            <a:pPr marL="0" indent="0" algn="just">
              <a:buNone/>
            </a:pPr>
            <a:endParaRPr lang="en-US" u="sng" dirty="0">
              <a:solidFill>
                <a:srgbClr val="000000"/>
              </a:solidFill>
            </a:endParaRPr>
          </a:p>
          <a:p>
            <a:pPr marL="0" indent="0" algn="just">
              <a:buNone/>
            </a:pPr>
            <a:r>
              <a:rPr lang="en-US" u="sng" dirty="0">
                <a:solidFill>
                  <a:srgbClr val="000000"/>
                </a:solidFill>
              </a:rPr>
              <a:t>Causes</a:t>
            </a:r>
            <a:r>
              <a:rPr lang="en-US" dirty="0">
                <a:solidFill>
                  <a:srgbClr val="000000"/>
                </a:solidFill>
              </a:rPr>
              <a:t>: </a:t>
            </a:r>
          </a:p>
          <a:p>
            <a:pPr algn="just">
              <a:tabLst>
                <a:tab pos="4121150" algn="l"/>
              </a:tabLst>
            </a:pPr>
            <a:r>
              <a:rPr lang="en-US" dirty="0">
                <a:solidFill>
                  <a:srgbClr val="000000"/>
                </a:solidFill>
              </a:rPr>
              <a:t>Valve </a:t>
            </a:r>
            <a:r>
              <a:rPr lang="en-US" b="0" i="0" dirty="0">
                <a:solidFill>
                  <a:srgbClr val="000000"/>
                </a:solidFill>
                <a:effectLst/>
              </a:rPr>
              <a:t>pneumatic actuation system failure. </a:t>
            </a:r>
          </a:p>
          <a:p>
            <a:pPr algn="just">
              <a:tabLst>
                <a:tab pos="4121150" algn="l"/>
              </a:tabLst>
            </a:pPr>
            <a:r>
              <a:rPr lang="en-US" b="0" i="0" dirty="0">
                <a:solidFill>
                  <a:srgbClr val="000000"/>
                </a:solidFill>
                <a:effectLst/>
              </a:rPr>
              <a:t>Operator distraction.</a:t>
            </a:r>
          </a:p>
          <a:p>
            <a:pPr algn="just">
              <a:tabLst>
                <a:tab pos="4121150" algn="l"/>
              </a:tabLst>
            </a:pPr>
            <a:endParaRPr lang="en-US" dirty="0">
              <a:solidFill>
                <a:srgbClr val="000000"/>
              </a:solidFill>
              <a:latin typeface="Times New Roman" panose="02020603050405020304" pitchFamily="18" charset="0"/>
            </a:endParaRPr>
          </a:p>
          <a:p>
            <a:pPr marL="0" indent="0" algn="just">
              <a:buNone/>
            </a:pPr>
            <a:endParaRPr lang="es-AR" dirty="0"/>
          </a:p>
        </p:txBody>
      </p:sp>
      <p:pic>
        <p:nvPicPr>
          <p:cNvPr id="3" name="Imagen 2" descr="Imagen que contiene interior, tabla, motor, máquina&#10;&#10;Descripción generada automáticamente">
            <a:extLst>
              <a:ext uri="{FF2B5EF4-FFF2-40B4-BE49-F238E27FC236}">
                <a16:creationId xmlns:a16="http://schemas.microsoft.com/office/drawing/2014/main" id="{6F1921F4-E08B-F34F-945F-56DF747E062F}"/>
              </a:ext>
            </a:extLst>
          </p:cNvPr>
          <p:cNvPicPr>
            <a:picLocks noChangeAspect="1"/>
          </p:cNvPicPr>
          <p:nvPr/>
        </p:nvPicPr>
        <p:blipFill rotWithShape="1">
          <a:blip r:embed="rId2">
            <a:extLst>
              <a:ext uri="{28A0092B-C50C-407E-A947-70E740481C1C}">
                <a14:useLocalDpi xmlns:a14="http://schemas.microsoft.com/office/drawing/2010/main" val="0"/>
              </a:ext>
            </a:extLst>
          </a:blip>
          <a:srcRect l="16205" t="6103" r="22860" b="6103"/>
          <a:stretch/>
        </p:blipFill>
        <p:spPr>
          <a:xfrm rot="5400000">
            <a:off x="7801504" y="-112124"/>
            <a:ext cx="4178959" cy="4515730"/>
          </a:xfrm>
          <a:prstGeom prst="rect">
            <a:avLst/>
          </a:prstGeom>
        </p:spPr>
      </p:pic>
      <p:pic>
        <p:nvPicPr>
          <p:cNvPr id="6" name="Imagen 5" descr="Imagen que contiene interior, tabla, cuarto, sucio&#10;&#10;Descripción generada automáticamente">
            <a:extLst>
              <a:ext uri="{FF2B5EF4-FFF2-40B4-BE49-F238E27FC236}">
                <a16:creationId xmlns:a16="http://schemas.microsoft.com/office/drawing/2014/main" id="{F119B45B-18FC-C9C5-09A5-566E5C1C9B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956768" y="1476014"/>
            <a:ext cx="3645687" cy="2734265"/>
          </a:xfrm>
          <a:prstGeom prst="rect">
            <a:avLst/>
          </a:prstGeom>
        </p:spPr>
      </p:pic>
      <p:pic>
        <p:nvPicPr>
          <p:cNvPr id="8" name="Imagen 7">
            <a:extLst>
              <a:ext uri="{FF2B5EF4-FFF2-40B4-BE49-F238E27FC236}">
                <a16:creationId xmlns:a16="http://schemas.microsoft.com/office/drawing/2014/main" id="{5C0ACC63-6708-4159-83AD-192E2B40C367}"/>
              </a:ext>
            </a:extLst>
          </p:cNvPr>
          <p:cNvPicPr>
            <a:picLocks noChangeAspect="1"/>
          </p:cNvPicPr>
          <p:nvPr/>
        </p:nvPicPr>
        <p:blipFill rotWithShape="1">
          <a:blip r:embed="rId4"/>
          <a:srcRect l="22826" t="37482" r="33043" b="17665"/>
          <a:stretch/>
        </p:blipFill>
        <p:spPr>
          <a:xfrm>
            <a:off x="7091075" y="4091038"/>
            <a:ext cx="5057774" cy="2945945"/>
          </a:xfrm>
          <a:prstGeom prst="rect">
            <a:avLst/>
          </a:prstGeom>
        </p:spPr>
      </p:pic>
    </p:spTree>
    <p:extLst>
      <p:ext uri="{BB962C8B-B14F-4D97-AF65-F5344CB8AC3E}">
        <p14:creationId xmlns:p14="http://schemas.microsoft.com/office/powerpoint/2010/main" val="28223530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4D5907-4210-A74D-8A28-A0AC305BAE62}"/>
              </a:ext>
            </a:extLst>
          </p:cNvPr>
          <p:cNvSpPr>
            <a:spLocks noGrp="1"/>
          </p:cNvSpPr>
          <p:nvPr>
            <p:ph type="title"/>
          </p:nvPr>
        </p:nvSpPr>
        <p:spPr/>
        <p:txBody>
          <a:bodyPr/>
          <a:lstStyle/>
          <a:p>
            <a:r>
              <a:rPr lang="es-ES" dirty="0" err="1"/>
              <a:t>Action</a:t>
            </a:r>
            <a:r>
              <a:rPr lang="es-ES" dirty="0"/>
              <a:t> </a:t>
            </a:r>
            <a:r>
              <a:rPr lang="es-ES" dirty="0" err="1"/>
              <a:t>to</a:t>
            </a:r>
            <a:r>
              <a:rPr lang="es-ES" dirty="0"/>
              <a:t> be </a:t>
            </a:r>
            <a:r>
              <a:rPr lang="es-ES" dirty="0" err="1"/>
              <a:t>implemented</a:t>
            </a:r>
            <a:r>
              <a:rPr lang="es-ES" dirty="0"/>
              <a:t>: reactor HNO</a:t>
            </a:r>
            <a:r>
              <a:rPr lang="es-ES" baseline="-25000" dirty="0"/>
              <a:t>3 </a:t>
            </a:r>
            <a:r>
              <a:rPr lang="es-ES" dirty="0"/>
              <a:t>load</a:t>
            </a:r>
            <a:endParaRPr lang="es-AR" dirty="0"/>
          </a:p>
        </p:txBody>
      </p:sp>
      <p:sp>
        <p:nvSpPr>
          <p:cNvPr id="3" name="Marcador de texto 2">
            <a:extLst>
              <a:ext uri="{FF2B5EF4-FFF2-40B4-BE49-F238E27FC236}">
                <a16:creationId xmlns:a16="http://schemas.microsoft.com/office/drawing/2014/main" id="{6CFA280A-B512-1FD5-9973-C302AE9A3568}"/>
              </a:ext>
            </a:extLst>
          </p:cNvPr>
          <p:cNvSpPr>
            <a:spLocks noGrp="1"/>
          </p:cNvSpPr>
          <p:nvPr>
            <p:ph type="body" sz="quarter" idx="12"/>
          </p:nvPr>
        </p:nvSpPr>
        <p:spPr>
          <a:xfrm>
            <a:off x="527380" y="1700213"/>
            <a:ext cx="5040000" cy="3060000"/>
          </a:xfrm>
          <a:solidFill>
            <a:schemeClr val="bg1"/>
          </a:solidFill>
          <a:ln w="9525">
            <a:solidFill>
              <a:srgbClr val="000000"/>
            </a:solidFill>
          </a:ln>
        </p:spPr>
        <p:txBody>
          <a:bodyPr/>
          <a:lstStyle/>
          <a:p>
            <a:pPr marL="0" indent="0">
              <a:buNone/>
            </a:pPr>
            <a:r>
              <a:rPr lang="es-ES" b="1" dirty="0" err="1"/>
              <a:t>Before</a:t>
            </a:r>
            <a:endParaRPr lang="es-ES" b="1" dirty="0"/>
          </a:p>
          <a:p>
            <a:r>
              <a:rPr lang="en-US" dirty="0"/>
              <a:t>Without any control only SOP</a:t>
            </a:r>
          </a:p>
          <a:p>
            <a:r>
              <a:rPr lang="en-US" dirty="0"/>
              <a:t>Flag on pneumatic actuator indicates position of HNO3 discharge valve into reactor</a:t>
            </a:r>
          </a:p>
        </p:txBody>
      </p:sp>
      <p:sp>
        <p:nvSpPr>
          <p:cNvPr id="4" name="Marcador de texto 2">
            <a:extLst>
              <a:ext uri="{FF2B5EF4-FFF2-40B4-BE49-F238E27FC236}">
                <a16:creationId xmlns:a16="http://schemas.microsoft.com/office/drawing/2014/main" id="{BD9CBBD2-20D2-56ED-982E-EF59444CD093}"/>
              </a:ext>
            </a:extLst>
          </p:cNvPr>
          <p:cNvSpPr txBox="1">
            <a:spLocks/>
          </p:cNvSpPr>
          <p:nvPr/>
        </p:nvSpPr>
        <p:spPr bwMode="auto">
          <a:xfrm>
            <a:off x="6432880" y="1716086"/>
            <a:ext cx="5040000" cy="3060000"/>
          </a:xfrm>
          <a:prstGeom prst="rect">
            <a:avLst/>
          </a:prstGeom>
          <a:solidFill>
            <a:schemeClr val="bg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00000"/>
              </a:buClr>
              <a:buFont typeface="Wingdings" panose="05000000000000000000" pitchFamily="2" charset="2"/>
              <a:buChar char="w"/>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C00000"/>
              </a:buClr>
              <a:buFont typeface="Wingdings" panose="05000000000000000000" pitchFamily="2" charset="2"/>
              <a:buChar char="w"/>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C00000"/>
              </a:buClr>
              <a:buFont typeface="Wingdings" panose="05000000000000000000" pitchFamily="2" charset="2"/>
              <a:buChar char="w"/>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C00000"/>
              </a:buClr>
              <a:buFont typeface="Wingdings" panose="05000000000000000000" pitchFamily="2" charset="2"/>
              <a:buChar char="w"/>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C00000"/>
              </a:buClr>
              <a:buFont typeface="Wingdings" panose="05000000000000000000" pitchFamily="2" charset="2"/>
              <a:buChar char="w"/>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b="1" dirty="0"/>
              <a:t>After</a:t>
            </a:r>
          </a:p>
          <a:p>
            <a:r>
              <a:rPr lang="en-US" dirty="0"/>
              <a:t>PLC will control discharge of HNO3 to the reactors.</a:t>
            </a:r>
          </a:p>
          <a:p>
            <a:r>
              <a:rPr lang="en-US" dirty="0"/>
              <a:t>Levels in the reactors and measurement tank will control the correct levels and the moments of transfer, indicating to the worker when and what tasks he can do.</a:t>
            </a:r>
          </a:p>
          <a:p>
            <a:r>
              <a:rPr lang="en-US" dirty="0"/>
              <a:t>PLC will control reactor temperatures.</a:t>
            </a:r>
            <a:endParaRPr lang="es-ES" dirty="0"/>
          </a:p>
        </p:txBody>
      </p:sp>
      <p:pic>
        <p:nvPicPr>
          <p:cNvPr id="6" name="Imagen 5">
            <a:extLst>
              <a:ext uri="{FF2B5EF4-FFF2-40B4-BE49-F238E27FC236}">
                <a16:creationId xmlns:a16="http://schemas.microsoft.com/office/drawing/2014/main" id="{AF3BF753-770E-C76E-BCF5-11A9F6DD3426}"/>
              </a:ext>
            </a:extLst>
          </p:cNvPr>
          <p:cNvPicPr>
            <a:picLocks noChangeAspect="1"/>
          </p:cNvPicPr>
          <p:nvPr/>
        </p:nvPicPr>
        <p:blipFill>
          <a:blip r:embed="rId2"/>
          <a:stretch>
            <a:fillRect/>
          </a:stretch>
        </p:blipFill>
        <p:spPr>
          <a:xfrm>
            <a:off x="981075" y="4090987"/>
            <a:ext cx="3257550" cy="2133600"/>
          </a:xfrm>
          <a:prstGeom prst="rect">
            <a:avLst/>
          </a:prstGeom>
        </p:spPr>
      </p:pic>
    </p:spTree>
    <p:extLst>
      <p:ext uri="{BB962C8B-B14F-4D97-AF65-F5344CB8AC3E}">
        <p14:creationId xmlns:p14="http://schemas.microsoft.com/office/powerpoint/2010/main" val="3324014802"/>
      </p:ext>
    </p:extLst>
  </p:cSld>
  <p:clrMapOvr>
    <a:masterClrMapping/>
  </p:clrMapOvr>
  <p:transition spd="slow">
    <p:wipe/>
  </p:transition>
</p:sld>
</file>

<file path=ppt/theme/theme1.xml><?xml version="1.0" encoding="utf-8"?>
<a:theme xmlns:a="http://schemas.openxmlformats.org/drawingml/2006/main" name="Tema1">
  <a:themeElements>
    <a:clrScheme name="AD">
      <a:dk1>
        <a:sysClr val="windowText" lastClr="000000"/>
      </a:dk1>
      <a:lt1>
        <a:sysClr val="window" lastClr="FFFFFF"/>
      </a:lt1>
      <a:dk2>
        <a:srgbClr val="C00000"/>
      </a:dk2>
      <a:lt2>
        <a:srgbClr val="D8D8D8"/>
      </a:lt2>
      <a:accent1>
        <a:srgbClr val="C00000"/>
      </a:accent1>
      <a:accent2>
        <a:srgbClr val="FF0000"/>
      </a:accent2>
      <a:accent3>
        <a:srgbClr val="FF0000"/>
      </a:accent3>
      <a:accent4>
        <a:srgbClr val="990033"/>
      </a:accent4>
      <a:accent5>
        <a:srgbClr val="CC0000"/>
      </a:accent5>
      <a:accent6>
        <a:srgbClr val="990033"/>
      </a:accent6>
      <a:hlink>
        <a:srgbClr val="0000FF"/>
      </a:hlink>
      <a:folHlink>
        <a:srgbClr val="800080"/>
      </a:folHlink>
    </a:clrScheme>
    <a:fontScheme name="AD">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1" id="{373DF019-8DB0-45F4-8646-F8D88344011B}" vid="{4DE2531F-05FD-409E-8CD5-34DF8875E7EB}"/>
    </a:ext>
  </a:extLst>
</a:theme>
</file>

<file path=ppt/theme/theme2.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6FC1100AE57D54C94BB735554A959E1" ma:contentTypeVersion="12" ma:contentTypeDescription="Crear nuevo documento." ma:contentTypeScope="" ma:versionID="8e949c846e4856c8ead21e6859579723">
  <xsd:schema xmlns:xsd="http://www.w3.org/2001/XMLSchema" xmlns:xs="http://www.w3.org/2001/XMLSchema" xmlns:p="http://schemas.microsoft.com/office/2006/metadata/properties" xmlns:ns2="8af18678-cdb8-49a1-96a5-342e9652a1dd" xmlns:ns3="6a9a475b-568b-4753-8476-da9760d2662a" targetNamespace="http://schemas.microsoft.com/office/2006/metadata/properties" ma:root="true" ma:fieldsID="092b669eecec99b768ed15b34dab3952" ns2:_="" ns3:_="">
    <xsd:import namespace="8af18678-cdb8-49a1-96a5-342e9652a1dd"/>
    <xsd:import namespace="6a9a475b-568b-4753-8476-da9760d2662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f18678-cdb8-49a1-96a5-342e9652a1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9a475b-568b-4753-8476-da9760d2662a"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A75002-A394-4366-BA8C-C5F91F7146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f18678-cdb8-49a1-96a5-342e9652a1dd"/>
    <ds:schemaRef ds:uri="6a9a475b-568b-4753-8476-da9760d266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DA59F6-23B3-4FDD-B9FF-1F497625180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B0576B9-76A1-4C30-B7CD-3D71F41D68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Tema1</Template>
  <TotalTime>2593</TotalTime>
  <Words>863</Words>
  <Application>Microsoft Office PowerPoint</Application>
  <PresentationFormat>Widescreen</PresentationFormat>
  <Paragraphs>105</Paragraphs>
  <Slides>14</Slides>
  <Notes>0</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4" baseType="lpstr">
      <vt:lpstr>Arial</vt:lpstr>
      <vt:lpstr>Arial Black</vt:lpstr>
      <vt:lpstr>Calibri</vt:lpstr>
      <vt:lpstr>Courier New</vt:lpstr>
      <vt:lpstr>Times New Roman</vt:lpstr>
      <vt:lpstr>Wingdings</vt:lpstr>
      <vt:lpstr>Tema1</vt:lpstr>
      <vt:lpstr>Výchozí návrh</vt:lpstr>
      <vt:lpstr>Custom Design</vt:lpstr>
      <vt:lpstr>Picture</vt:lpstr>
      <vt:lpstr>PowerPoint Presentation</vt:lpstr>
      <vt:lpstr>Plant Summary</vt:lpstr>
      <vt:lpstr>SUMMARY OF INCIDENTS</vt:lpstr>
      <vt:lpstr>Action implemented: inlet water control</vt:lpstr>
      <vt:lpstr>Action implemented: inlet water control</vt:lpstr>
      <vt:lpstr>PowerPoint Presentation</vt:lpstr>
      <vt:lpstr>Action (on going): reactor discharge</vt:lpstr>
      <vt:lpstr>PowerPoint Presentation</vt:lpstr>
      <vt:lpstr>Action to be implemented: reactor HNO3 load</vt:lpstr>
      <vt:lpstr>                  Action to be implemented: reactor HNO3 load</vt:lpstr>
      <vt:lpstr>PowerPoint Presentation</vt:lpstr>
      <vt:lpstr>Action to be implemented: HNO3 transfer</vt:lpstr>
      <vt:lpstr>CORRECTIVE ACTIONS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Leonardo Vogt</dc:creator>
  <cp:lastModifiedBy>Piet Halliday</cp:lastModifiedBy>
  <cp:revision>33</cp:revision>
  <dcterms:created xsi:type="dcterms:W3CDTF">2022-08-09T20:02:15Z</dcterms:created>
  <dcterms:modified xsi:type="dcterms:W3CDTF">2023-05-16T09:16:24Z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0x01010046FC1100AE57D54C94BB735554A959E1</vt:lpwstr>
  </property>
</Properties>
</file>