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421" r:id="rId5"/>
    <p:sldId id="340" r:id="rId6"/>
    <p:sldId id="269" r:id="rId7"/>
    <p:sldId id="341" r:id="rId8"/>
    <p:sldId id="342" r:id="rId9"/>
    <p:sldId id="274" r:id="rId10"/>
    <p:sldId id="264" r:id="rId11"/>
    <p:sldId id="263" r:id="rId12"/>
    <p:sldId id="343" r:id="rId13"/>
    <p:sldId id="422" r:id="rId14"/>
    <p:sldId id="423" r:id="rId15"/>
    <p:sldId id="299" r:id="rId16"/>
    <p:sldId id="42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24B"/>
    <a:srgbClr val="F48472"/>
    <a:srgbClr val="CDC4A6"/>
    <a:srgbClr val="BBBDC6"/>
    <a:srgbClr val="BDDB94"/>
    <a:srgbClr val="A6D2EE"/>
    <a:srgbClr val="6CBCE3"/>
    <a:srgbClr val="0099C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62DE24-6A5F-4145-9432-4C89DE045159}" v="1" dt="2023-02-08T13:02:35.8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12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E2E40-F124-4468-B439-78467FA3110F}" type="datetimeFigureOut">
              <a:rPr lang="en-AU" smtClean="0"/>
              <a:t>8/02/2023</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374BD-4577-4D68-9850-87D16B10ECD1}" type="slidenum">
              <a:rPr lang="en-AU" smtClean="0"/>
              <a:t>‹nº›</a:t>
            </a:fld>
            <a:endParaRPr lang="en-AU" dirty="0"/>
          </a:p>
        </p:txBody>
      </p:sp>
    </p:spTree>
    <p:extLst>
      <p:ext uri="{BB962C8B-B14F-4D97-AF65-F5344CB8AC3E}">
        <p14:creationId xmlns:p14="http://schemas.microsoft.com/office/powerpoint/2010/main" val="1711218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Generic Title Slide">
    <p:spTree>
      <p:nvGrpSpPr>
        <p:cNvPr id="1" name=""/>
        <p:cNvGrpSpPr/>
        <p:nvPr/>
      </p:nvGrpSpPr>
      <p:grpSpPr>
        <a:xfrm>
          <a:off x="0" y="0"/>
          <a:ext cx="0" cy="0"/>
          <a:chOff x="0" y="0"/>
          <a:chExt cx="0" cy="0"/>
        </a:xfrm>
      </p:grpSpPr>
      <p:sp>
        <p:nvSpPr>
          <p:cNvPr id="11" name="Text Placeholder 19"/>
          <p:cNvSpPr>
            <a:spLocks noGrp="1"/>
          </p:cNvSpPr>
          <p:nvPr>
            <p:ph type="body" sz="quarter" idx="10" hasCustomPrompt="1"/>
          </p:nvPr>
        </p:nvSpPr>
        <p:spPr>
          <a:xfrm>
            <a:off x="2872395" y="4366423"/>
            <a:ext cx="8688000" cy="1041441"/>
          </a:xfrm>
          <a:prstGeom prst="rect">
            <a:avLst/>
          </a:prstGeom>
        </p:spPr>
        <p:txBody>
          <a:bodyPr anchor="t" anchorCtr="0"/>
          <a:lstStyle>
            <a:lvl1pPr marL="0" indent="0">
              <a:lnSpc>
                <a:spcPct val="70000"/>
              </a:lnSpc>
              <a:spcBef>
                <a:spcPts val="0"/>
              </a:spcBef>
              <a:spcAft>
                <a:spcPts val="0"/>
              </a:spcAft>
              <a:buClr>
                <a:srgbClr val="003366"/>
              </a:buClr>
              <a:buSzPct val="100000"/>
              <a:buFont typeface="+mj-lt"/>
              <a:buNone/>
              <a:defRPr sz="5300" b="0" cap="all" spc="-200" baseline="0">
                <a:solidFill>
                  <a:schemeClr val="accent1"/>
                </a:solidFill>
                <a:latin typeface="Arial Black" panose="020B0A04020102020204" pitchFamily="34" charset="0"/>
              </a:defRPr>
            </a:lvl1pPr>
            <a:lvl2pPr marL="630900" indent="-342900">
              <a:buFont typeface="+mj-lt"/>
              <a:buAutoNum type="arabicPeriod"/>
              <a:defRPr/>
            </a:lvl2pPr>
            <a:lvl3pPr marL="918900" indent="-342900">
              <a:buFont typeface="+mj-lt"/>
              <a:buAutoNum type="arabicPeriod"/>
              <a:defRPr/>
            </a:lvl3pPr>
            <a:lvl4pPr marL="1206900" indent="-342900">
              <a:buFont typeface="+mj-lt"/>
              <a:buAutoNum type="arabicPeriod"/>
              <a:defRPr/>
            </a:lvl4pPr>
            <a:lvl5pPr marL="1494900" indent="-342900">
              <a:buFont typeface="+mj-lt"/>
              <a:buAutoNum type="arabicPeriod"/>
              <a:defRPr/>
            </a:lvl5pPr>
          </a:lstStyle>
          <a:p>
            <a:pPr lvl="0"/>
            <a:r>
              <a:rPr lang="en-AU" dirty="0"/>
              <a:t>Title slide</a:t>
            </a:r>
            <a:endParaRPr lang="en-US" dirty="0"/>
          </a:p>
        </p:txBody>
      </p:sp>
      <p:sp>
        <p:nvSpPr>
          <p:cNvPr id="12" name="Text Placeholder 2"/>
          <p:cNvSpPr>
            <a:spLocks noGrp="1"/>
          </p:cNvSpPr>
          <p:nvPr>
            <p:ph type="body" sz="quarter" idx="11" hasCustomPrompt="1"/>
          </p:nvPr>
        </p:nvSpPr>
        <p:spPr>
          <a:xfrm>
            <a:off x="556199" y="4309057"/>
            <a:ext cx="1728000" cy="363537"/>
          </a:xfrm>
          <a:prstGeom prst="rect">
            <a:avLst/>
          </a:prstGeom>
        </p:spPr>
        <p:txBody>
          <a:bodyPr anchor="t" anchorCtr="0"/>
          <a:lstStyle>
            <a:lvl1pPr marL="0" indent="0">
              <a:lnSpc>
                <a:spcPct val="88000"/>
              </a:lnSpc>
              <a:spcBef>
                <a:spcPts val="0"/>
              </a:spcBef>
              <a:buNone/>
              <a:defRPr sz="1400" b="0" cap="all" spc="-10" baseline="0">
                <a:solidFill>
                  <a:schemeClr val="accent2"/>
                </a:solidFill>
              </a:defRPr>
            </a:lvl1pPr>
          </a:lstStyle>
          <a:p>
            <a:pPr lvl="0"/>
            <a:r>
              <a:rPr lang="en-AU" dirty="0"/>
              <a:t>Date goes here</a:t>
            </a:r>
            <a:endParaRPr lang="en-US" dirty="0"/>
          </a:p>
        </p:txBody>
      </p:sp>
      <p:sp>
        <p:nvSpPr>
          <p:cNvPr id="13" name="Text Placeholder 2"/>
          <p:cNvSpPr>
            <a:spLocks noGrp="1"/>
          </p:cNvSpPr>
          <p:nvPr>
            <p:ph type="body" sz="quarter" idx="13" hasCustomPrompt="1"/>
          </p:nvPr>
        </p:nvSpPr>
        <p:spPr>
          <a:xfrm>
            <a:off x="2876065" y="5759444"/>
            <a:ext cx="8688000" cy="746130"/>
          </a:xfrm>
          <a:prstGeom prst="rect">
            <a:avLst/>
          </a:prstGeom>
        </p:spPr>
        <p:txBody>
          <a:bodyPr anchor="b"/>
          <a:lstStyle>
            <a:lvl1pPr marL="0" indent="0" algn="l">
              <a:lnSpc>
                <a:spcPct val="100000"/>
              </a:lnSpc>
              <a:spcBef>
                <a:spcPts val="0"/>
              </a:spcBef>
              <a:buNone/>
              <a:defRPr sz="1400" b="0" cap="all" spc="-10" baseline="0">
                <a:solidFill>
                  <a:schemeClr val="accent2"/>
                </a:solidFill>
              </a:defRPr>
            </a:lvl1pPr>
          </a:lstStyle>
          <a:p>
            <a:pPr lvl="0"/>
            <a:r>
              <a:rPr lang="en-AU" dirty="0"/>
              <a:t>Presenter’s names and titles</a:t>
            </a:r>
            <a:endParaRPr lang="en-US" dirty="0"/>
          </a:p>
        </p:txBody>
      </p:sp>
      <p:pic>
        <p:nvPicPr>
          <p:cNvPr id="8" name="Picture 7">
            <a:extLst>
              <a:ext uri="{FF2B5EF4-FFF2-40B4-BE49-F238E27FC236}">
                <a16:creationId xmlns:a16="http://schemas.microsoft.com/office/drawing/2014/main" id="{9D762FB5-511D-4A84-A4BD-5955B50C73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1433" y="6224588"/>
            <a:ext cx="1324993" cy="317176"/>
          </a:xfrm>
          <a:prstGeom prst="rect">
            <a:avLst/>
          </a:prstGeom>
        </p:spPr>
      </p:pic>
      <p:cxnSp>
        <p:nvCxnSpPr>
          <p:cNvPr id="10" name="Straight Connector 9">
            <a:extLst>
              <a:ext uri="{FF2B5EF4-FFF2-40B4-BE49-F238E27FC236}">
                <a16:creationId xmlns:a16="http://schemas.microsoft.com/office/drawing/2014/main" id="{EBC00A64-2582-4962-9A30-04D8FD4B43E9}"/>
              </a:ext>
            </a:extLst>
          </p:cNvPr>
          <p:cNvCxnSpPr>
            <a:cxnSpLocks/>
          </p:cNvCxnSpPr>
          <p:nvPr userDrawn="1"/>
        </p:nvCxnSpPr>
        <p:spPr>
          <a:xfrm>
            <a:off x="2527300" y="1"/>
            <a:ext cx="0" cy="6524625"/>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3" name="Picture 2" descr="A picture containing person, man, outdoor, sky&#10;&#10;Description generated with very high confidence">
            <a:extLst>
              <a:ext uri="{FF2B5EF4-FFF2-40B4-BE49-F238E27FC236}">
                <a16:creationId xmlns:a16="http://schemas.microsoft.com/office/drawing/2014/main" id="{4236351A-841A-478B-9F89-F98A5E4D67F7}"/>
              </a:ext>
            </a:extLst>
          </p:cNvPr>
          <p:cNvPicPr>
            <a:picLocks noChangeAspect="1"/>
          </p:cNvPicPr>
          <p:nvPr userDrawn="1"/>
        </p:nvPicPr>
        <p:blipFill rotWithShape="1">
          <a:blip r:embed="rId3"/>
          <a:srcRect t="7638" b="28462"/>
          <a:stretch/>
        </p:blipFill>
        <p:spPr>
          <a:xfrm>
            <a:off x="0" y="1"/>
            <a:ext cx="12191995" cy="3897313"/>
          </a:xfrm>
          <a:prstGeom prst="rect">
            <a:avLst/>
          </a:prstGeom>
        </p:spPr>
      </p:pic>
    </p:spTree>
    <p:extLst>
      <p:ext uri="{BB962C8B-B14F-4D97-AF65-F5344CB8AC3E}">
        <p14:creationId xmlns:p14="http://schemas.microsoft.com/office/powerpoint/2010/main" val="282151176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mages + Text">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122E3184-21E8-4DCA-A7DD-4B252F7CAD8F}"/>
              </a:ext>
            </a:extLst>
          </p:cNvPr>
          <p:cNvSpPr>
            <a:spLocks noGrp="1"/>
          </p:cNvSpPr>
          <p:nvPr>
            <p:ph type="pic" sz="quarter" idx="15" hasCustomPrompt="1"/>
          </p:nvPr>
        </p:nvSpPr>
        <p:spPr>
          <a:xfrm>
            <a:off x="6565899" y="0"/>
            <a:ext cx="5626100" cy="3384000"/>
          </a:xfrm>
          <a:prstGeom prst="rect">
            <a:avLst/>
          </a:prstGeom>
          <a:solidFill>
            <a:schemeClr val="accent6">
              <a:lumMod val="20000"/>
              <a:lumOff val="80000"/>
            </a:schemeClr>
          </a:solidFill>
        </p:spPr>
        <p:txBody>
          <a:bodyPr lIns="360000" tIns="360000" rIns="360000" bIns="360000"/>
          <a:lstStyle>
            <a:lvl1pPr marL="0" indent="0">
              <a:buNone/>
              <a:defRPr sz="1600" spc="-10" baseline="0"/>
            </a:lvl1pPr>
          </a:lstStyle>
          <a:p>
            <a:r>
              <a:rPr lang="en-AU" dirty="0"/>
              <a:t>Click icon to add image</a:t>
            </a:r>
          </a:p>
        </p:txBody>
      </p:sp>
      <p:sp>
        <p:nvSpPr>
          <p:cNvPr id="8" name="Picture Placeholder 5">
            <a:extLst>
              <a:ext uri="{FF2B5EF4-FFF2-40B4-BE49-F238E27FC236}">
                <a16:creationId xmlns:a16="http://schemas.microsoft.com/office/drawing/2014/main" id="{E39D1615-FBBB-49F0-8852-17EED0B44B7B}"/>
              </a:ext>
            </a:extLst>
          </p:cNvPr>
          <p:cNvSpPr>
            <a:spLocks noGrp="1"/>
          </p:cNvSpPr>
          <p:nvPr>
            <p:ph type="pic" sz="quarter" idx="16" hasCustomPrompt="1"/>
          </p:nvPr>
        </p:nvSpPr>
        <p:spPr>
          <a:xfrm>
            <a:off x="6565899" y="3474000"/>
            <a:ext cx="5626100" cy="3384000"/>
          </a:xfrm>
          <a:prstGeom prst="rect">
            <a:avLst/>
          </a:prstGeom>
          <a:solidFill>
            <a:schemeClr val="accent6">
              <a:lumMod val="20000"/>
              <a:lumOff val="80000"/>
            </a:schemeClr>
          </a:solidFill>
        </p:spPr>
        <p:txBody>
          <a:bodyPr lIns="360000" tIns="360000" rIns="360000" bIns="360000"/>
          <a:lstStyle>
            <a:lvl1pPr marL="0" indent="0">
              <a:buNone/>
              <a:defRPr sz="1600" spc="-10" baseline="0"/>
            </a:lvl1pPr>
          </a:lstStyle>
          <a:p>
            <a:r>
              <a:rPr lang="en-AU" dirty="0"/>
              <a:t>Click icon to add image</a:t>
            </a:r>
          </a:p>
        </p:txBody>
      </p:sp>
      <p:sp>
        <p:nvSpPr>
          <p:cNvPr id="3" name="Footer Placeholder 2">
            <a:extLst>
              <a:ext uri="{FF2B5EF4-FFF2-40B4-BE49-F238E27FC236}">
                <a16:creationId xmlns:a16="http://schemas.microsoft.com/office/drawing/2014/main" id="{8A6D196F-48CD-4ADB-8570-6463FF6D5092}"/>
              </a:ext>
            </a:extLst>
          </p:cNvPr>
          <p:cNvSpPr>
            <a:spLocks noGrp="1"/>
          </p:cNvSpPr>
          <p:nvPr>
            <p:ph type="ftr" sz="quarter" idx="10"/>
          </p:nvPr>
        </p:nvSpPr>
        <p:spPr>
          <a:xfrm>
            <a:off x="584200" y="402726"/>
            <a:ext cx="5620800" cy="154800"/>
          </a:xfrm>
        </p:spPr>
        <p:txBody>
          <a:bodyPr/>
          <a:lstStyle>
            <a:lvl1pPr>
              <a:defRPr/>
            </a:lvl1pPr>
          </a:lstStyle>
          <a:p>
            <a:r>
              <a:rPr lang="en-AU" dirty="0"/>
              <a:t>edit footer to add presentation title</a:t>
            </a:r>
          </a:p>
        </p:txBody>
      </p:sp>
      <p:sp>
        <p:nvSpPr>
          <p:cNvPr id="4" name="Slide Number Placeholder 3">
            <a:extLst>
              <a:ext uri="{FF2B5EF4-FFF2-40B4-BE49-F238E27FC236}">
                <a16:creationId xmlns:a16="http://schemas.microsoft.com/office/drawing/2014/main" id="{10E54500-DE51-49A8-A07E-69614807E856}"/>
              </a:ext>
            </a:extLst>
          </p:cNvPr>
          <p:cNvSpPr>
            <a:spLocks noGrp="1"/>
          </p:cNvSpPr>
          <p:nvPr>
            <p:ph type="sldNum" sz="quarter" idx="11"/>
          </p:nvPr>
        </p:nvSpPr>
        <p:spPr/>
        <p:txBody>
          <a:bodyPr/>
          <a:lstStyle/>
          <a:p>
            <a:fld id="{70B2F404-894A-4B1F-B0F7-BEBB14876E8D}" type="slidenum">
              <a:rPr lang="en-AU" smtClean="0"/>
              <a:pPr/>
              <a:t>‹nº›</a:t>
            </a:fld>
            <a:endParaRPr lang="en-AU" dirty="0"/>
          </a:p>
        </p:txBody>
      </p:sp>
      <p:sp>
        <p:nvSpPr>
          <p:cNvPr id="9" name="Title 1">
            <a:extLst>
              <a:ext uri="{FF2B5EF4-FFF2-40B4-BE49-F238E27FC236}">
                <a16:creationId xmlns:a16="http://schemas.microsoft.com/office/drawing/2014/main" id="{E059532D-6623-4AD3-A1E4-5317B8C68F9C}"/>
              </a:ext>
            </a:extLst>
          </p:cNvPr>
          <p:cNvSpPr>
            <a:spLocks noGrp="1"/>
          </p:cNvSpPr>
          <p:nvPr>
            <p:ph type="title" hasCustomPrompt="1"/>
          </p:nvPr>
        </p:nvSpPr>
        <p:spPr>
          <a:xfrm>
            <a:off x="572699" y="600656"/>
            <a:ext cx="5619756" cy="775658"/>
          </a:xfrm>
        </p:spPr>
        <p:txBody>
          <a:bodyPr/>
          <a:lstStyle>
            <a:lvl1pPr>
              <a:defRPr/>
            </a:lvl1pPr>
          </a:lstStyle>
          <a:p>
            <a:r>
              <a:rPr lang="en-US" dirty="0"/>
              <a:t>Click to add slide title</a:t>
            </a:r>
            <a:endParaRPr lang="en-AU" dirty="0"/>
          </a:p>
        </p:txBody>
      </p:sp>
      <p:sp>
        <p:nvSpPr>
          <p:cNvPr id="10" name="Content Placeholder 6">
            <a:extLst>
              <a:ext uri="{FF2B5EF4-FFF2-40B4-BE49-F238E27FC236}">
                <a16:creationId xmlns:a16="http://schemas.microsoft.com/office/drawing/2014/main" id="{E1870EFC-85EF-40E9-9E8B-49BA59F54674}"/>
              </a:ext>
            </a:extLst>
          </p:cNvPr>
          <p:cNvSpPr>
            <a:spLocks noGrp="1"/>
          </p:cNvSpPr>
          <p:nvPr>
            <p:ph sz="quarter" idx="14" hasCustomPrompt="1"/>
          </p:nvPr>
        </p:nvSpPr>
        <p:spPr>
          <a:xfrm>
            <a:off x="584200" y="1803399"/>
            <a:ext cx="5613400" cy="4140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add text. Increase List Level to access bullet level 2. Remove the bullet on the Home tab to turn off the bulleted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9701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haRt + Text">
    <p:spTree>
      <p:nvGrpSpPr>
        <p:cNvPr id="1" name=""/>
        <p:cNvGrpSpPr/>
        <p:nvPr/>
      </p:nvGrpSpPr>
      <p:grpSpPr>
        <a:xfrm>
          <a:off x="0" y="0"/>
          <a:ext cx="0" cy="0"/>
          <a:chOff x="0" y="0"/>
          <a:chExt cx="0" cy="0"/>
        </a:xfrm>
      </p:grpSpPr>
      <p:sp>
        <p:nvSpPr>
          <p:cNvPr id="13" name="Footer Placeholder 12"/>
          <p:cNvSpPr>
            <a:spLocks noGrp="1"/>
          </p:cNvSpPr>
          <p:nvPr>
            <p:ph type="ftr" sz="quarter" idx="11"/>
          </p:nvPr>
        </p:nvSpPr>
        <p:spPr/>
        <p:txBody>
          <a:bodyPr/>
          <a:lstStyle>
            <a:lvl1pPr>
              <a:defRPr/>
            </a:lvl1pPr>
          </a:lstStyle>
          <a:p>
            <a:r>
              <a:rPr lang="en-AU" dirty="0"/>
              <a:t>Edit Footer to add presentation title to all pages</a:t>
            </a:r>
          </a:p>
        </p:txBody>
      </p:sp>
      <p:sp>
        <p:nvSpPr>
          <p:cNvPr id="14" name="Slide Number Placeholder 13"/>
          <p:cNvSpPr>
            <a:spLocks noGrp="1"/>
          </p:cNvSpPr>
          <p:nvPr>
            <p:ph type="sldNum" sz="quarter" idx="12"/>
          </p:nvPr>
        </p:nvSpPr>
        <p:spPr/>
        <p:txBody>
          <a:bodyPr/>
          <a:lstStyle/>
          <a:p>
            <a:fld id="{70B2F404-894A-4B1F-B0F7-BEBB14876E8D}" type="slidenum">
              <a:rPr lang="en-AU" smtClean="0"/>
              <a:t>‹nº›</a:t>
            </a:fld>
            <a:endParaRPr lang="en-AU" dirty="0"/>
          </a:p>
        </p:txBody>
      </p:sp>
      <p:sp>
        <p:nvSpPr>
          <p:cNvPr id="9" name="Text Placeholder 2"/>
          <p:cNvSpPr>
            <a:spLocks noGrp="1"/>
          </p:cNvSpPr>
          <p:nvPr>
            <p:ph type="body" idx="14" hasCustomPrompt="1"/>
          </p:nvPr>
        </p:nvSpPr>
        <p:spPr>
          <a:xfrm>
            <a:off x="6576745" y="1819276"/>
            <a:ext cx="5136000" cy="619619"/>
          </a:xfrm>
        </p:spPr>
        <p:txBody>
          <a:bodyPr anchor="t" anchorCtr="0"/>
          <a:lstStyle>
            <a:lvl1pPr marL="0" indent="0">
              <a:lnSpc>
                <a:spcPct val="85000"/>
              </a:lnSpc>
              <a:spcBef>
                <a:spcPts val="0"/>
              </a:spcBef>
              <a:buNone/>
              <a:defRPr sz="1600" b="1"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chart, table or diagram title. It can go over two lines.</a:t>
            </a:r>
          </a:p>
        </p:txBody>
      </p:sp>
      <p:sp>
        <p:nvSpPr>
          <p:cNvPr id="6" name="Content Placeholder 5"/>
          <p:cNvSpPr>
            <a:spLocks noGrp="1"/>
          </p:cNvSpPr>
          <p:nvPr>
            <p:ph sz="quarter" idx="15" hasCustomPrompt="1"/>
          </p:nvPr>
        </p:nvSpPr>
        <p:spPr>
          <a:xfrm>
            <a:off x="6576745" y="2444750"/>
            <a:ext cx="5136000" cy="3498850"/>
          </a:xfrm>
          <a:solidFill>
            <a:schemeClr val="bg1">
              <a:lumMod val="95000"/>
            </a:schemeClr>
          </a:solidFill>
        </p:spPr>
        <p:txBody>
          <a:bodyPr vert="horz" wrap="square" lIns="90000" tIns="180000" rIns="90000" bIns="360000" rtlCol="0">
            <a:noAutofit/>
          </a:bodyPr>
          <a:lstStyle>
            <a:lvl1pPr marL="0" indent="0" algn="ctr">
              <a:buNone/>
              <a:defRPr lang="en-US" sz="1600" spc="-20" baseline="0" dirty="0" smtClean="0"/>
            </a:lvl1pPr>
            <a:lvl2pPr>
              <a:defRPr lang="en-US" dirty="0" smtClean="0"/>
            </a:lvl2pPr>
            <a:lvl3pPr>
              <a:defRPr lang="en-US" dirty="0" smtClean="0"/>
            </a:lvl3pPr>
            <a:lvl4pPr>
              <a:defRPr lang="en-US" dirty="0" smtClean="0"/>
            </a:lvl4pPr>
            <a:lvl5pPr>
              <a:defRPr lang="en-AU" dirty="0"/>
            </a:lvl5pPr>
          </a:lstStyle>
          <a:p>
            <a:pPr lvl="0"/>
            <a:r>
              <a:rPr lang="en-US" dirty="0"/>
              <a:t>Click icon to add chart, table or diagram</a:t>
            </a:r>
            <a:endParaRPr lang="en-AU" dirty="0"/>
          </a:p>
        </p:txBody>
      </p:sp>
      <p:sp>
        <p:nvSpPr>
          <p:cNvPr id="17" name="Content Placeholder 6">
            <a:extLst>
              <a:ext uri="{FF2B5EF4-FFF2-40B4-BE49-F238E27FC236}">
                <a16:creationId xmlns:a16="http://schemas.microsoft.com/office/drawing/2014/main" id="{2523B858-184A-48DA-960E-FDBD777DEF30}"/>
              </a:ext>
            </a:extLst>
          </p:cNvPr>
          <p:cNvSpPr>
            <a:spLocks noGrp="1"/>
          </p:cNvSpPr>
          <p:nvPr>
            <p:ph sz="quarter" idx="16" hasCustomPrompt="1"/>
          </p:nvPr>
        </p:nvSpPr>
        <p:spPr>
          <a:xfrm>
            <a:off x="584200" y="1803399"/>
            <a:ext cx="5136000" cy="4140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add text. Increase List Level to access bullet level 2. Remove the bullet on the Home tab to turn off the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9" name="Straight Connector 18">
            <a:extLst>
              <a:ext uri="{FF2B5EF4-FFF2-40B4-BE49-F238E27FC236}">
                <a16:creationId xmlns:a16="http://schemas.microsoft.com/office/drawing/2014/main" id="{D5C4C970-0462-480E-A280-26CB6BF33D5B}"/>
              </a:ext>
            </a:extLst>
          </p:cNvPr>
          <p:cNvCxnSpPr>
            <a:cxnSpLocks/>
          </p:cNvCxnSpPr>
          <p:nvPr userDrawn="1"/>
        </p:nvCxnSpPr>
        <p:spPr>
          <a:xfrm>
            <a:off x="6148916" y="1803400"/>
            <a:ext cx="0" cy="415925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 name="Title Placeholder 1">
            <a:extLst>
              <a:ext uri="{FF2B5EF4-FFF2-40B4-BE49-F238E27FC236}">
                <a16:creationId xmlns:a16="http://schemas.microsoft.com/office/drawing/2014/main" id="{A4B09632-BAE0-46B5-9976-3CBC03596ED6}"/>
              </a:ext>
            </a:extLst>
          </p:cNvPr>
          <p:cNvSpPr>
            <a:spLocks noGrp="1"/>
          </p:cNvSpPr>
          <p:nvPr>
            <p:ph type="title"/>
          </p:nvPr>
        </p:nvSpPr>
        <p:spPr>
          <a:xfrm>
            <a:off x="572699" y="600656"/>
            <a:ext cx="9120000" cy="771078"/>
          </a:xfrm>
          <a:prstGeom prst="rect">
            <a:avLst/>
          </a:prstGeom>
        </p:spPr>
        <p:txBody>
          <a:bodyPr vert="horz" lIns="0" tIns="0" rIns="0" bIns="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3421201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hart + Text">
    <p:spTree>
      <p:nvGrpSpPr>
        <p:cNvPr id="1" name=""/>
        <p:cNvGrpSpPr/>
        <p:nvPr/>
      </p:nvGrpSpPr>
      <p:grpSpPr>
        <a:xfrm>
          <a:off x="0" y="0"/>
          <a:ext cx="0" cy="0"/>
          <a:chOff x="0" y="0"/>
          <a:chExt cx="0" cy="0"/>
        </a:xfrm>
      </p:grpSpPr>
      <p:sp>
        <p:nvSpPr>
          <p:cNvPr id="13" name="Footer Placeholder 12"/>
          <p:cNvSpPr>
            <a:spLocks noGrp="1"/>
          </p:cNvSpPr>
          <p:nvPr>
            <p:ph type="ftr" sz="quarter" idx="11"/>
          </p:nvPr>
        </p:nvSpPr>
        <p:spPr/>
        <p:txBody>
          <a:bodyPr/>
          <a:lstStyle>
            <a:lvl1pPr>
              <a:defRPr/>
            </a:lvl1pPr>
          </a:lstStyle>
          <a:p>
            <a:r>
              <a:rPr lang="en-AU" dirty="0"/>
              <a:t>Edit Footer to add presentation title to all pages</a:t>
            </a:r>
          </a:p>
        </p:txBody>
      </p:sp>
      <p:sp>
        <p:nvSpPr>
          <p:cNvPr id="14" name="Slide Number Placeholder 13"/>
          <p:cNvSpPr>
            <a:spLocks noGrp="1"/>
          </p:cNvSpPr>
          <p:nvPr>
            <p:ph type="sldNum" sz="quarter" idx="12"/>
          </p:nvPr>
        </p:nvSpPr>
        <p:spPr/>
        <p:txBody>
          <a:bodyPr/>
          <a:lstStyle/>
          <a:p>
            <a:fld id="{70B2F404-894A-4B1F-B0F7-BEBB14876E8D}" type="slidenum">
              <a:rPr lang="en-AU" smtClean="0"/>
              <a:t>‹nº›</a:t>
            </a:fld>
            <a:endParaRPr lang="en-AU" dirty="0"/>
          </a:p>
        </p:txBody>
      </p:sp>
      <p:sp>
        <p:nvSpPr>
          <p:cNvPr id="9" name="Text Placeholder 2"/>
          <p:cNvSpPr>
            <a:spLocks noGrp="1"/>
          </p:cNvSpPr>
          <p:nvPr>
            <p:ph type="body" idx="14" hasCustomPrompt="1"/>
          </p:nvPr>
        </p:nvSpPr>
        <p:spPr>
          <a:xfrm>
            <a:off x="597992" y="1810649"/>
            <a:ext cx="5136000" cy="360000"/>
          </a:xfrm>
        </p:spPr>
        <p:txBody>
          <a:bodyPr anchor="t" anchorCtr="0"/>
          <a:lstStyle>
            <a:lvl1pPr marL="0" indent="0">
              <a:lnSpc>
                <a:spcPct val="85000"/>
              </a:lnSpc>
              <a:spcBef>
                <a:spcPts val="0"/>
              </a:spcBef>
              <a:buNone/>
              <a:defRPr sz="1600" b="1"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Single line chart, table or diagram title. </a:t>
            </a:r>
          </a:p>
        </p:txBody>
      </p:sp>
      <p:sp>
        <p:nvSpPr>
          <p:cNvPr id="6" name="Content Placeholder 5"/>
          <p:cNvSpPr>
            <a:spLocks noGrp="1"/>
          </p:cNvSpPr>
          <p:nvPr>
            <p:ph sz="quarter" idx="15" hasCustomPrompt="1"/>
          </p:nvPr>
        </p:nvSpPr>
        <p:spPr>
          <a:xfrm>
            <a:off x="597992" y="2178948"/>
            <a:ext cx="5136000" cy="2584451"/>
          </a:xfrm>
          <a:solidFill>
            <a:schemeClr val="bg1">
              <a:lumMod val="95000"/>
            </a:schemeClr>
          </a:solidFill>
        </p:spPr>
        <p:txBody>
          <a:bodyPr vert="horz" wrap="square" lIns="90000" tIns="180000" rIns="90000" bIns="360000" rtlCol="0">
            <a:noAutofit/>
          </a:bodyPr>
          <a:lstStyle>
            <a:lvl1pPr marL="0" indent="0" algn="ctr">
              <a:buNone/>
              <a:defRPr lang="en-US" sz="1600" spc="-20" baseline="0" dirty="0" smtClean="0"/>
            </a:lvl1pPr>
            <a:lvl2pPr>
              <a:defRPr lang="en-US" dirty="0" smtClean="0"/>
            </a:lvl2pPr>
            <a:lvl3pPr>
              <a:defRPr lang="en-US" dirty="0" smtClean="0"/>
            </a:lvl3pPr>
            <a:lvl4pPr>
              <a:defRPr lang="en-US" dirty="0" smtClean="0"/>
            </a:lvl4pPr>
            <a:lvl5pPr>
              <a:defRPr lang="en-AU" dirty="0"/>
            </a:lvl5pPr>
          </a:lstStyle>
          <a:p>
            <a:pPr lvl="0"/>
            <a:r>
              <a:rPr lang="en-US" dirty="0"/>
              <a:t>Click icon to add chart, table or diagram</a:t>
            </a:r>
            <a:endParaRPr lang="en-AU" dirty="0"/>
          </a:p>
        </p:txBody>
      </p:sp>
      <p:sp>
        <p:nvSpPr>
          <p:cNvPr id="7" name="Title 6"/>
          <p:cNvSpPr>
            <a:spLocks noGrp="1"/>
          </p:cNvSpPr>
          <p:nvPr>
            <p:ph type="title" hasCustomPrompt="1"/>
          </p:nvPr>
        </p:nvSpPr>
        <p:spPr>
          <a:xfrm>
            <a:off x="572699" y="613411"/>
            <a:ext cx="9120000" cy="771078"/>
          </a:xfrm>
        </p:spPr>
        <p:txBody>
          <a:bodyPr/>
          <a:lstStyle>
            <a:lvl1pPr>
              <a:defRPr/>
            </a:lvl1pPr>
          </a:lstStyle>
          <a:p>
            <a:r>
              <a:rPr lang="en-US" dirty="0"/>
              <a:t>Click to add slide title</a:t>
            </a:r>
            <a:endParaRPr lang="en-AU" dirty="0"/>
          </a:p>
        </p:txBody>
      </p:sp>
      <p:sp>
        <p:nvSpPr>
          <p:cNvPr id="10" name="Text Placeholder 2">
            <a:extLst>
              <a:ext uri="{FF2B5EF4-FFF2-40B4-BE49-F238E27FC236}">
                <a16:creationId xmlns:a16="http://schemas.microsoft.com/office/drawing/2014/main" id="{3215BC67-1E03-4947-BDB2-2C213D6A15D9}"/>
              </a:ext>
            </a:extLst>
          </p:cNvPr>
          <p:cNvSpPr>
            <a:spLocks noGrp="1"/>
          </p:cNvSpPr>
          <p:nvPr>
            <p:ph type="body" idx="16" hasCustomPrompt="1"/>
          </p:nvPr>
        </p:nvSpPr>
        <p:spPr>
          <a:xfrm>
            <a:off x="6577633" y="1810649"/>
            <a:ext cx="5136000" cy="360000"/>
          </a:xfrm>
        </p:spPr>
        <p:txBody>
          <a:bodyPr anchor="t" anchorCtr="0"/>
          <a:lstStyle>
            <a:lvl1pPr marL="0" indent="0">
              <a:lnSpc>
                <a:spcPct val="85000"/>
              </a:lnSpc>
              <a:spcBef>
                <a:spcPts val="0"/>
              </a:spcBef>
              <a:buNone/>
              <a:defRPr sz="1600" b="1" spc="-2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Single line chart, table or diagram title. </a:t>
            </a:r>
          </a:p>
        </p:txBody>
      </p:sp>
      <p:sp>
        <p:nvSpPr>
          <p:cNvPr id="11" name="Content Placeholder 5">
            <a:extLst>
              <a:ext uri="{FF2B5EF4-FFF2-40B4-BE49-F238E27FC236}">
                <a16:creationId xmlns:a16="http://schemas.microsoft.com/office/drawing/2014/main" id="{735D5C11-953A-4B09-B88F-59DBD2E899A2}"/>
              </a:ext>
            </a:extLst>
          </p:cNvPr>
          <p:cNvSpPr>
            <a:spLocks noGrp="1"/>
          </p:cNvSpPr>
          <p:nvPr>
            <p:ph sz="quarter" idx="17" hasCustomPrompt="1"/>
          </p:nvPr>
        </p:nvSpPr>
        <p:spPr>
          <a:xfrm>
            <a:off x="6577633" y="2178948"/>
            <a:ext cx="5136000" cy="2584451"/>
          </a:xfrm>
          <a:solidFill>
            <a:schemeClr val="bg1">
              <a:lumMod val="95000"/>
            </a:schemeClr>
          </a:solidFill>
        </p:spPr>
        <p:txBody>
          <a:bodyPr vert="horz" wrap="square" lIns="90000" tIns="180000" rIns="90000" bIns="360000" rtlCol="0">
            <a:noAutofit/>
          </a:bodyPr>
          <a:lstStyle>
            <a:lvl1pPr marL="0" indent="0" algn="ctr">
              <a:buNone/>
              <a:defRPr lang="en-US" sz="1600" spc="-20" baseline="0" dirty="0" smtClean="0"/>
            </a:lvl1pPr>
            <a:lvl2pPr>
              <a:defRPr lang="en-US" dirty="0" smtClean="0"/>
            </a:lvl2pPr>
            <a:lvl3pPr>
              <a:defRPr lang="en-US" dirty="0" smtClean="0"/>
            </a:lvl3pPr>
            <a:lvl4pPr>
              <a:defRPr lang="en-US" dirty="0" smtClean="0"/>
            </a:lvl4pPr>
            <a:lvl5pPr>
              <a:defRPr lang="en-AU" dirty="0"/>
            </a:lvl5pPr>
          </a:lstStyle>
          <a:p>
            <a:pPr lvl="0"/>
            <a:r>
              <a:rPr lang="en-US" dirty="0"/>
              <a:t>Click icon to add chart, table or diagram</a:t>
            </a:r>
            <a:endParaRPr lang="en-AU" dirty="0"/>
          </a:p>
        </p:txBody>
      </p:sp>
      <p:sp>
        <p:nvSpPr>
          <p:cNvPr id="15" name="Text Placeholder 7">
            <a:extLst>
              <a:ext uri="{FF2B5EF4-FFF2-40B4-BE49-F238E27FC236}">
                <a16:creationId xmlns:a16="http://schemas.microsoft.com/office/drawing/2014/main" id="{FD5A3BFE-E47D-46FB-A6B2-C6FE8439CE3F}"/>
              </a:ext>
            </a:extLst>
          </p:cNvPr>
          <p:cNvSpPr>
            <a:spLocks noGrp="1"/>
          </p:cNvSpPr>
          <p:nvPr>
            <p:ph type="body" sz="quarter" idx="18" hasCustomPrompt="1"/>
          </p:nvPr>
        </p:nvSpPr>
        <p:spPr>
          <a:xfrm>
            <a:off x="597992" y="4845050"/>
            <a:ext cx="5136000" cy="1098551"/>
          </a:xfrm>
        </p:spPr>
        <p:txBody>
          <a:bodyPr/>
          <a:lstStyle>
            <a:lvl1pPr>
              <a:defRPr/>
            </a:lvl1pPr>
            <a:lvl2pPr>
              <a:defRPr/>
            </a:lvl2pPr>
            <a:lvl3pPr>
              <a:defRPr/>
            </a:lvl3pPr>
            <a:lvl4pPr>
              <a:defRPr/>
            </a:lvl4pPr>
            <a:lvl5pPr>
              <a:defRPr/>
            </a:lvl5pPr>
          </a:lstStyle>
          <a:p>
            <a:pPr lvl="0"/>
            <a:r>
              <a:rPr lang="en-US" dirty="0"/>
              <a:t>Click to add text. Increase List Level to access bullet level 2. Remove the bullet on the Home tab to turn off the bulleted list.</a:t>
            </a:r>
          </a:p>
        </p:txBody>
      </p:sp>
      <p:sp>
        <p:nvSpPr>
          <p:cNvPr id="16" name="Text Placeholder 7">
            <a:extLst>
              <a:ext uri="{FF2B5EF4-FFF2-40B4-BE49-F238E27FC236}">
                <a16:creationId xmlns:a16="http://schemas.microsoft.com/office/drawing/2014/main" id="{3BD5462A-D2B4-4A3D-90A2-F23443BFF6AE}"/>
              </a:ext>
            </a:extLst>
          </p:cNvPr>
          <p:cNvSpPr>
            <a:spLocks noGrp="1"/>
          </p:cNvSpPr>
          <p:nvPr>
            <p:ph type="body" sz="quarter" idx="19" hasCustomPrompt="1"/>
          </p:nvPr>
        </p:nvSpPr>
        <p:spPr>
          <a:xfrm>
            <a:off x="6577633" y="4845050"/>
            <a:ext cx="5136000" cy="1098551"/>
          </a:xfrm>
        </p:spPr>
        <p:txBody>
          <a:bodyPr/>
          <a:lstStyle>
            <a:lvl1pPr>
              <a:defRPr/>
            </a:lvl1pPr>
            <a:lvl2pPr>
              <a:defRPr/>
            </a:lvl2pPr>
            <a:lvl3pPr>
              <a:defRPr/>
            </a:lvl3pPr>
            <a:lvl4pPr>
              <a:defRPr/>
            </a:lvl4pPr>
            <a:lvl5pPr>
              <a:defRPr/>
            </a:lvl5pPr>
          </a:lstStyle>
          <a:p>
            <a:pPr lvl="0"/>
            <a:r>
              <a:rPr lang="en-US" dirty="0"/>
              <a:t>Click to add text. Increase List Level to access bullet level 2. Remove the bullet on the Home tab to turn off the bulleted list.</a:t>
            </a:r>
          </a:p>
        </p:txBody>
      </p:sp>
      <p:cxnSp>
        <p:nvCxnSpPr>
          <p:cNvPr id="17" name="Straight Connector 16">
            <a:extLst>
              <a:ext uri="{FF2B5EF4-FFF2-40B4-BE49-F238E27FC236}">
                <a16:creationId xmlns:a16="http://schemas.microsoft.com/office/drawing/2014/main" id="{F30CD295-2C5C-4EE8-90F6-D5BAAF13C057}"/>
              </a:ext>
            </a:extLst>
          </p:cNvPr>
          <p:cNvCxnSpPr>
            <a:cxnSpLocks/>
          </p:cNvCxnSpPr>
          <p:nvPr userDrawn="1"/>
        </p:nvCxnSpPr>
        <p:spPr>
          <a:xfrm>
            <a:off x="6148916" y="1803400"/>
            <a:ext cx="0" cy="415925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4109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Chart + Text">
    <p:spTree>
      <p:nvGrpSpPr>
        <p:cNvPr id="1" name=""/>
        <p:cNvGrpSpPr/>
        <p:nvPr/>
      </p:nvGrpSpPr>
      <p:grpSpPr>
        <a:xfrm>
          <a:off x="0" y="0"/>
          <a:ext cx="0" cy="0"/>
          <a:chOff x="0" y="0"/>
          <a:chExt cx="0" cy="0"/>
        </a:xfrm>
      </p:grpSpPr>
      <p:sp>
        <p:nvSpPr>
          <p:cNvPr id="13" name="Footer Placeholder 12"/>
          <p:cNvSpPr>
            <a:spLocks noGrp="1"/>
          </p:cNvSpPr>
          <p:nvPr>
            <p:ph type="ftr" sz="quarter" idx="11"/>
          </p:nvPr>
        </p:nvSpPr>
        <p:spPr/>
        <p:txBody>
          <a:bodyPr/>
          <a:lstStyle>
            <a:lvl1pPr>
              <a:defRPr/>
            </a:lvl1pPr>
          </a:lstStyle>
          <a:p>
            <a:r>
              <a:rPr lang="en-AU" dirty="0"/>
              <a:t>Edit Footer to add presentation title to all pages</a:t>
            </a:r>
          </a:p>
        </p:txBody>
      </p:sp>
      <p:sp>
        <p:nvSpPr>
          <p:cNvPr id="14" name="Slide Number Placeholder 13"/>
          <p:cNvSpPr>
            <a:spLocks noGrp="1"/>
          </p:cNvSpPr>
          <p:nvPr>
            <p:ph type="sldNum" sz="quarter" idx="12"/>
          </p:nvPr>
        </p:nvSpPr>
        <p:spPr/>
        <p:txBody>
          <a:bodyPr/>
          <a:lstStyle/>
          <a:p>
            <a:fld id="{70B2F404-894A-4B1F-B0F7-BEBB14876E8D}" type="slidenum">
              <a:rPr lang="en-AU" smtClean="0"/>
              <a:t>‹nº›</a:t>
            </a:fld>
            <a:endParaRPr lang="en-AU" dirty="0"/>
          </a:p>
        </p:txBody>
      </p:sp>
      <p:sp>
        <p:nvSpPr>
          <p:cNvPr id="6" name="Content Placeholder 5"/>
          <p:cNvSpPr>
            <a:spLocks noGrp="1"/>
          </p:cNvSpPr>
          <p:nvPr>
            <p:ph sz="quarter" idx="15" hasCustomPrompt="1"/>
          </p:nvPr>
        </p:nvSpPr>
        <p:spPr>
          <a:xfrm>
            <a:off x="597992" y="1810649"/>
            <a:ext cx="5136000" cy="1710000"/>
          </a:xfrm>
          <a:solidFill>
            <a:schemeClr val="bg1">
              <a:lumMod val="95000"/>
            </a:schemeClr>
          </a:solidFill>
        </p:spPr>
        <p:txBody>
          <a:bodyPr vert="horz" wrap="square" lIns="90000" tIns="180000" rIns="90000" bIns="360000" rtlCol="0">
            <a:noAutofit/>
          </a:bodyPr>
          <a:lstStyle>
            <a:lvl1pPr marL="0" indent="0" algn="ctr">
              <a:buNone/>
              <a:defRPr lang="en-US" sz="1600" spc="-20" baseline="0" dirty="0" smtClean="0"/>
            </a:lvl1pPr>
            <a:lvl2pPr>
              <a:defRPr lang="en-US" dirty="0" smtClean="0"/>
            </a:lvl2pPr>
            <a:lvl3pPr>
              <a:defRPr lang="en-US" dirty="0" smtClean="0"/>
            </a:lvl3pPr>
            <a:lvl4pPr>
              <a:defRPr lang="en-US" dirty="0" smtClean="0"/>
            </a:lvl4pPr>
            <a:lvl5pPr>
              <a:defRPr lang="en-AU" dirty="0"/>
            </a:lvl5pPr>
          </a:lstStyle>
          <a:p>
            <a:pPr lvl="0"/>
            <a:r>
              <a:rPr lang="en-US" dirty="0"/>
              <a:t>Click icon to add chart, table or diagram</a:t>
            </a:r>
            <a:endParaRPr lang="en-AU" dirty="0"/>
          </a:p>
        </p:txBody>
      </p:sp>
      <p:sp>
        <p:nvSpPr>
          <p:cNvPr id="7" name="Title 6"/>
          <p:cNvSpPr>
            <a:spLocks noGrp="1"/>
          </p:cNvSpPr>
          <p:nvPr>
            <p:ph type="title" hasCustomPrompt="1"/>
          </p:nvPr>
        </p:nvSpPr>
        <p:spPr>
          <a:xfrm>
            <a:off x="572699" y="600656"/>
            <a:ext cx="9120000" cy="771078"/>
          </a:xfrm>
        </p:spPr>
        <p:txBody>
          <a:bodyPr/>
          <a:lstStyle>
            <a:lvl1pPr>
              <a:defRPr/>
            </a:lvl1pPr>
          </a:lstStyle>
          <a:p>
            <a:r>
              <a:rPr lang="en-US" dirty="0"/>
              <a:t>Click to add slide title</a:t>
            </a:r>
            <a:endParaRPr lang="en-AU" dirty="0"/>
          </a:p>
        </p:txBody>
      </p:sp>
      <p:sp>
        <p:nvSpPr>
          <p:cNvPr id="15" name="Text Placeholder 7">
            <a:extLst>
              <a:ext uri="{FF2B5EF4-FFF2-40B4-BE49-F238E27FC236}">
                <a16:creationId xmlns:a16="http://schemas.microsoft.com/office/drawing/2014/main" id="{FD5A3BFE-E47D-46FB-A6B2-C6FE8439CE3F}"/>
              </a:ext>
            </a:extLst>
          </p:cNvPr>
          <p:cNvSpPr>
            <a:spLocks noGrp="1"/>
          </p:cNvSpPr>
          <p:nvPr>
            <p:ph type="body" sz="quarter" idx="18" hasCustomPrompt="1"/>
          </p:nvPr>
        </p:nvSpPr>
        <p:spPr>
          <a:xfrm>
            <a:off x="597992" y="3569599"/>
            <a:ext cx="5136000" cy="252000"/>
          </a:xfrm>
        </p:spPr>
        <p:txBody>
          <a:bodyPr/>
          <a:lstStyle>
            <a:lvl1pPr marL="0" indent="0">
              <a:buNone/>
              <a:defRPr sz="1200"/>
            </a:lvl1pPr>
            <a:lvl2pPr>
              <a:defRPr/>
            </a:lvl2pPr>
            <a:lvl3pPr>
              <a:defRPr/>
            </a:lvl3pPr>
            <a:lvl4pPr>
              <a:defRPr/>
            </a:lvl4pPr>
            <a:lvl5pPr>
              <a:defRPr/>
            </a:lvl5pPr>
          </a:lstStyle>
          <a:p>
            <a:pPr lvl="0"/>
            <a:r>
              <a:rPr lang="en-US" dirty="0"/>
              <a:t>Caption</a:t>
            </a:r>
          </a:p>
        </p:txBody>
      </p:sp>
      <p:sp>
        <p:nvSpPr>
          <p:cNvPr id="17" name="Content Placeholder 5">
            <a:extLst>
              <a:ext uri="{FF2B5EF4-FFF2-40B4-BE49-F238E27FC236}">
                <a16:creationId xmlns:a16="http://schemas.microsoft.com/office/drawing/2014/main" id="{4D69AA58-1703-4B72-BA82-617B95FE38D8}"/>
              </a:ext>
            </a:extLst>
          </p:cNvPr>
          <p:cNvSpPr>
            <a:spLocks noGrp="1"/>
          </p:cNvSpPr>
          <p:nvPr>
            <p:ph sz="quarter" idx="19" hasCustomPrompt="1"/>
          </p:nvPr>
        </p:nvSpPr>
        <p:spPr>
          <a:xfrm>
            <a:off x="6577633" y="1810649"/>
            <a:ext cx="5136000" cy="1710000"/>
          </a:xfrm>
          <a:solidFill>
            <a:schemeClr val="bg1">
              <a:lumMod val="95000"/>
            </a:schemeClr>
          </a:solidFill>
        </p:spPr>
        <p:txBody>
          <a:bodyPr vert="horz" wrap="square" lIns="90000" tIns="180000" rIns="90000" bIns="360000" rtlCol="0">
            <a:noAutofit/>
          </a:bodyPr>
          <a:lstStyle>
            <a:lvl1pPr marL="0" indent="0" algn="ctr">
              <a:buNone/>
              <a:defRPr lang="en-US" sz="1600" spc="-20" baseline="0" dirty="0" smtClean="0"/>
            </a:lvl1pPr>
            <a:lvl2pPr>
              <a:defRPr lang="en-US" dirty="0" smtClean="0"/>
            </a:lvl2pPr>
            <a:lvl3pPr>
              <a:defRPr lang="en-US" dirty="0" smtClean="0"/>
            </a:lvl3pPr>
            <a:lvl4pPr>
              <a:defRPr lang="en-US" dirty="0" smtClean="0"/>
            </a:lvl4pPr>
            <a:lvl5pPr>
              <a:defRPr lang="en-AU" dirty="0"/>
            </a:lvl5pPr>
          </a:lstStyle>
          <a:p>
            <a:pPr lvl="0"/>
            <a:r>
              <a:rPr lang="en-US" dirty="0"/>
              <a:t>Click icon to add chart, table or diagram</a:t>
            </a:r>
            <a:endParaRPr lang="en-AU" dirty="0"/>
          </a:p>
        </p:txBody>
      </p:sp>
      <p:sp>
        <p:nvSpPr>
          <p:cNvPr id="18" name="Text Placeholder 7">
            <a:extLst>
              <a:ext uri="{FF2B5EF4-FFF2-40B4-BE49-F238E27FC236}">
                <a16:creationId xmlns:a16="http://schemas.microsoft.com/office/drawing/2014/main" id="{EFEB7E12-32BD-4DE8-8F74-2532F02062B7}"/>
              </a:ext>
            </a:extLst>
          </p:cNvPr>
          <p:cNvSpPr>
            <a:spLocks noGrp="1"/>
          </p:cNvSpPr>
          <p:nvPr>
            <p:ph type="body" sz="quarter" idx="20" hasCustomPrompt="1"/>
          </p:nvPr>
        </p:nvSpPr>
        <p:spPr>
          <a:xfrm>
            <a:off x="6577633" y="3569599"/>
            <a:ext cx="5136000" cy="252000"/>
          </a:xfrm>
        </p:spPr>
        <p:txBody>
          <a:bodyPr/>
          <a:lstStyle>
            <a:lvl1pPr marL="0" indent="0">
              <a:buNone/>
              <a:defRPr sz="1200"/>
            </a:lvl1pPr>
            <a:lvl2pPr>
              <a:defRPr/>
            </a:lvl2pPr>
            <a:lvl3pPr>
              <a:defRPr/>
            </a:lvl3pPr>
            <a:lvl4pPr>
              <a:defRPr/>
            </a:lvl4pPr>
            <a:lvl5pPr>
              <a:defRPr/>
            </a:lvl5pPr>
          </a:lstStyle>
          <a:p>
            <a:pPr lvl="0"/>
            <a:r>
              <a:rPr lang="en-US" dirty="0"/>
              <a:t>Caption</a:t>
            </a:r>
          </a:p>
        </p:txBody>
      </p:sp>
      <p:sp>
        <p:nvSpPr>
          <p:cNvPr id="23" name="Content Placeholder 5">
            <a:extLst>
              <a:ext uri="{FF2B5EF4-FFF2-40B4-BE49-F238E27FC236}">
                <a16:creationId xmlns:a16="http://schemas.microsoft.com/office/drawing/2014/main" id="{907182E6-DBBD-4655-9C42-A5A408F2EC9C}"/>
              </a:ext>
            </a:extLst>
          </p:cNvPr>
          <p:cNvSpPr>
            <a:spLocks noGrp="1"/>
          </p:cNvSpPr>
          <p:nvPr>
            <p:ph sz="quarter" idx="21" hasCustomPrompt="1"/>
          </p:nvPr>
        </p:nvSpPr>
        <p:spPr>
          <a:xfrm>
            <a:off x="597992" y="4092304"/>
            <a:ext cx="5136000" cy="1710000"/>
          </a:xfrm>
          <a:solidFill>
            <a:schemeClr val="bg1">
              <a:lumMod val="95000"/>
            </a:schemeClr>
          </a:solidFill>
        </p:spPr>
        <p:txBody>
          <a:bodyPr vert="horz" wrap="square" lIns="90000" tIns="180000" rIns="90000" bIns="360000" rtlCol="0">
            <a:noAutofit/>
          </a:bodyPr>
          <a:lstStyle>
            <a:lvl1pPr marL="0" indent="0" algn="ctr">
              <a:buNone/>
              <a:defRPr lang="en-US" sz="1600" spc="-20" baseline="0" dirty="0" smtClean="0"/>
            </a:lvl1pPr>
            <a:lvl2pPr>
              <a:defRPr lang="en-US" dirty="0" smtClean="0"/>
            </a:lvl2pPr>
            <a:lvl3pPr>
              <a:defRPr lang="en-US" dirty="0" smtClean="0"/>
            </a:lvl3pPr>
            <a:lvl4pPr>
              <a:defRPr lang="en-US" dirty="0" smtClean="0"/>
            </a:lvl4pPr>
            <a:lvl5pPr>
              <a:defRPr lang="en-AU" dirty="0"/>
            </a:lvl5pPr>
          </a:lstStyle>
          <a:p>
            <a:pPr lvl="0"/>
            <a:r>
              <a:rPr lang="en-US" dirty="0"/>
              <a:t>Click icon to add chart, table or diagram</a:t>
            </a:r>
            <a:endParaRPr lang="en-AU" dirty="0"/>
          </a:p>
        </p:txBody>
      </p:sp>
      <p:sp>
        <p:nvSpPr>
          <p:cNvPr id="24" name="Text Placeholder 7">
            <a:extLst>
              <a:ext uri="{FF2B5EF4-FFF2-40B4-BE49-F238E27FC236}">
                <a16:creationId xmlns:a16="http://schemas.microsoft.com/office/drawing/2014/main" id="{1C0E55F0-D9F7-4C7A-9C7E-4F6602231575}"/>
              </a:ext>
            </a:extLst>
          </p:cNvPr>
          <p:cNvSpPr>
            <a:spLocks noGrp="1"/>
          </p:cNvSpPr>
          <p:nvPr>
            <p:ph type="body" sz="quarter" idx="22" hasCustomPrompt="1"/>
          </p:nvPr>
        </p:nvSpPr>
        <p:spPr>
          <a:xfrm>
            <a:off x="597992" y="5851254"/>
            <a:ext cx="5136000" cy="252000"/>
          </a:xfrm>
        </p:spPr>
        <p:txBody>
          <a:bodyPr/>
          <a:lstStyle>
            <a:lvl1pPr marL="0" indent="0">
              <a:buNone/>
              <a:defRPr sz="1200"/>
            </a:lvl1pPr>
            <a:lvl2pPr>
              <a:defRPr/>
            </a:lvl2pPr>
            <a:lvl3pPr>
              <a:defRPr/>
            </a:lvl3pPr>
            <a:lvl4pPr>
              <a:defRPr/>
            </a:lvl4pPr>
            <a:lvl5pPr>
              <a:defRPr/>
            </a:lvl5pPr>
          </a:lstStyle>
          <a:p>
            <a:pPr lvl="0"/>
            <a:r>
              <a:rPr lang="en-US" dirty="0"/>
              <a:t>Caption</a:t>
            </a:r>
          </a:p>
        </p:txBody>
      </p:sp>
      <p:sp>
        <p:nvSpPr>
          <p:cNvPr id="25" name="Content Placeholder 5">
            <a:extLst>
              <a:ext uri="{FF2B5EF4-FFF2-40B4-BE49-F238E27FC236}">
                <a16:creationId xmlns:a16="http://schemas.microsoft.com/office/drawing/2014/main" id="{F0B8B140-7DF4-4019-9804-1E2DB84E2985}"/>
              </a:ext>
            </a:extLst>
          </p:cNvPr>
          <p:cNvSpPr>
            <a:spLocks noGrp="1"/>
          </p:cNvSpPr>
          <p:nvPr>
            <p:ph sz="quarter" idx="23" hasCustomPrompt="1"/>
          </p:nvPr>
        </p:nvSpPr>
        <p:spPr>
          <a:xfrm>
            <a:off x="6577633" y="4092304"/>
            <a:ext cx="5136000" cy="1710000"/>
          </a:xfrm>
          <a:solidFill>
            <a:schemeClr val="bg1">
              <a:lumMod val="95000"/>
            </a:schemeClr>
          </a:solidFill>
        </p:spPr>
        <p:txBody>
          <a:bodyPr vert="horz" wrap="square" lIns="90000" tIns="180000" rIns="90000" bIns="360000" rtlCol="0">
            <a:noAutofit/>
          </a:bodyPr>
          <a:lstStyle>
            <a:lvl1pPr marL="0" indent="0" algn="ctr">
              <a:buNone/>
              <a:defRPr lang="en-US" sz="1600" spc="-20" baseline="0" dirty="0" smtClean="0"/>
            </a:lvl1pPr>
            <a:lvl2pPr>
              <a:defRPr lang="en-US" dirty="0" smtClean="0"/>
            </a:lvl2pPr>
            <a:lvl3pPr>
              <a:defRPr lang="en-US" dirty="0" smtClean="0"/>
            </a:lvl3pPr>
            <a:lvl4pPr>
              <a:defRPr lang="en-US" dirty="0" smtClean="0"/>
            </a:lvl4pPr>
            <a:lvl5pPr>
              <a:defRPr lang="en-AU" dirty="0"/>
            </a:lvl5pPr>
          </a:lstStyle>
          <a:p>
            <a:pPr lvl="0"/>
            <a:r>
              <a:rPr lang="en-US" dirty="0"/>
              <a:t>Click icon to add chart, table or diagram</a:t>
            </a:r>
            <a:endParaRPr lang="en-AU" dirty="0"/>
          </a:p>
        </p:txBody>
      </p:sp>
      <p:sp>
        <p:nvSpPr>
          <p:cNvPr id="26" name="Text Placeholder 7">
            <a:extLst>
              <a:ext uri="{FF2B5EF4-FFF2-40B4-BE49-F238E27FC236}">
                <a16:creationId xmlns:a16="http://schemas.microsoft.com/office/drawing/2014/main" id="{8798B37F-29D0-4C5E-95EB-6D60DEA97C60}"/>
              </a:ext>
            </a:extLst>
          </p:cNvPr>
          <p:cNvSpPr>
            <a:spLocks noGrp="1"/>
          </p:cNvSpPr>
          <p:nvPr>
            <p:ph type="body" sz="quarter" idx="24" hasCustomPrompt="1"/>
          </p:nvPr>
        </p:nvSpPr>
        <p:spPr>
          <a:xfrm>
            <a:off x="6577633" y="5851254"/>
            <a:ext cx="5136000" cy="252000"/>
          </a:xfrm>
        </p:spPr>
        <p:txBody>
          <a:bodyPr/>
          <a:lstStyle>
            <a:lvl1pPr marL="0" indent="0">
              <a:buNone/>
              <a:defRPr sz="1200"/>
            </a:lvl1pPr>
            <a:lvl2pPr>
              <a:defRPr/>
            </a:lvl2pPr>
            <a:lvl3pPr>
              <a:defRPr/>
            </a:lvl3pPr>
            <a:lvl4pPr>
              <a:defRPr/>
            </a:lvl4pPr>
            <a:lvl5pPr>
              <a:defRPr/>
            </a:lvl5pPr>
          </a:lstStyle>
          <a:p>
            <a:pPr lvl="0"/>
            <a:r>
              <a:rPr lang="en-US" dirty="0"/>
              <a:t>Caption</a:t>
            </a:r>
          </a:p>
        </p:txBody>
      </p:sp>
      <p:cxnSp>
        <p:nvCxnSpPr>
          <p:cNvPr id="28" name="Straight Connector 27">
            <a:extLst>
              <a:ext uri="{FF2B5EF4-FFF2-40B4-BE49-F238E27FC236}">
                <a16:creationId xmlns:a16="http://schemas.microsoft.com/office/drawing/2014/main" id="{63F72EAF-A48E-472B-8120-C646110175DA}"/>
              </a:ext>
            </a:extLst>
          </p:cNvPr>
          <p:cNvCxnSpPr>
            <a:cxnSpLocks/>
          </p:cNvCxnSpPr>
          <p:nvPr userDrawn="1"/>
        </p:nvCxnSpPr>
        <p:spPr>
          <a:xfrm>
            <a:off x="6148916" y="1803401"/>
            <a:ext cx="0" cy="2018199"/>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1B1B9FB-4DDE-4852-A8B8-C11207CDC714}"/>
              </a:ext>
            </a:extLst>
          </p:cNvPr>
          <p:cNvCxnSpPr>
            <a:cxnSpLocks/>
          </p:cNvCxnSpPr>
          <p:nvPr userDrawn="1"/>
        </p:nvCxnSpPr>
        <p:spPr>
          <a:xfrm>
            <a:off x="6148916" y="4085056"/>
            <a:ext cx="0" cy="2018199"/>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DA5F263-58EA-44E7-B90E-EFBFDA4E53DA}"/>
              </a:ext>
            </a:extLst>
          </p:cNvPr>
          <p:cNvCxnSpPr>
            <a:cxnSpLocks/>
          </p:cNvCxnSpPr>
          <p:nvPr userDrawn="1"/>
        </p:nvCxnSpPr>
        <p:spPr>
          <a:xfrm>
            <a:off x="597992" y="3952783"/>
            <a:ext cx="5136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2D734F0-2E90-4CC3-95BB-64981EA183F9}"/>
              </a:ext>
            </a:extLst>
          </p:cNvPr>
          <p:cNvCxnSpPr>
            <a:cxnSpLocks/>
          </p:cNvCxnSpPr>
          <p:nvPr userDrawn="1"/>
        </p:nvCxnSpPr>
        <p:spPr>
          <a:xfrm>
            <a:off x="6577633" y="3952783"/>
            <a:ext cx="5136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972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B11E15-140F-48B7-86CE-FCDA1D5B06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207" y="6309759"/>
            <a:ext cx="1330219" cy="318427"/>
          </a:xfrm>
          <a:prstGeom prst="rect">
            <a:avLst/>
          </a:prstGeom>
        </p:spPr>
      </p:pic>
    </p:spTree>
    <p:extLst>
      <p:ext uri="{BB962C8B-B14F-4D97-AF65-F5344CB8AC3E}">
        <p14:creationId xmlns:p14="http://schemas.microsoft.com/office/powerpoint/2010/main" val="3241940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TRUCTIONS | Colou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29B575-3A62-4540-9D2D-5692FDC041DA}"/>
              </a:ext>
            </a:extLst>
          </p:cNvPr>
          <p:cNvPicPr>
            <a:picLocks noChangeAspect="1"/>
          </p:cNvPicPr>
          <p:nvPr userDrawn="1"/>
        </p:nvPicPr>
        <p:blipFill rotWithShape="1">
          <a:blip r:embed="rId2"/>
          <a:srcRect l="35399" t="8518" r="55695" b="72716"/>
          <a:stretch/>
        </p:blipFill>
        <p:spPr>
          <a:xfrm>
            <a:off x="9622366" y="1593850"/>
            <a:ext cx="2171511" cy="1930458"/>
          </a:xfrm>
          <a:prstGeom prst="rect">
            <a:avLst/>
          </a:prstGeom>
        </p:spPr>
      </p:pic>
      <p:sp>
        <p:nvSpPr>
          <p:cNvPr id="7" name="Text Box 5"/>
          <p:cNvSpPr txBox="1">
            <a:spLocks noChangeArrowheads="1"/>
          </p:cNvSpPr>
          <p:nvPr/>
        </p:nvSpPr>
        <p:spPr bwMode="auto">
          <a:xfrm>
            <a:off x="480000" y="1440003"/>
            <a:ext cx="270426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90000"/>
              </a:lnSpc>
              <a:spcBef>
                <a:spcPts val="0"/>
              </a:spcBef>
            </a:pPr>
            <a:r>
              <a:rPr lang="en-AU" sz="2000" b="1" dirty="0">
                <a:latin typeface="+mn-lt"/>
                <a:cs typeface="Arial" pitchFamily="34" charset="0"/>
              </a:rPr>
              <a:t>Primary colour palette</a:t>
            </a:r>
          </a:p>
        </p:txBody>
      </p:sp>
      <p:sp>
        <p:nvSpPr>
          <p:cNvPr id="10" name="Text Box 6"/>
          <p:cNvSpPr txBox="1">
            <a:spLocks noChangeArrowheads="1"/>
          </p:cNvSpPr>
          <p:nvPr/>
        </p:nvSpPr>
        <p:spPr bwMode="auto">
          <a:xfrm>
            <a:off x="480002" y="2874382"/>
            <a:ext cx="20790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90000"/>
              </a:lnSpc>
              <a:spcBef>
                <a:spcPts val="0"/>
              </a:spcBef>
            </a:pPr>
            <a:r>
              <a:rPr lang="en-AU" sz="2000" b="1" dirty="0">
                <a:latin typeface="+mn-lt"/>
                <a:cs typeface="Arial" pitchFamily="34" charset="0"/>
              </a:rPr>
              <a:t>Auxiliary colours</a:t>
            </a:r>
          </a:p>
        </p:txBody>
      </p:sp>
      <p:sp>
        <p:nvSpPr>
          <p:cNvPr id="12" name="Text Box 7"/>
          <p:cNvSpPr txBox="1">
            <a:spLocks noChangeArrowheads="1"/>
          </p:cNvSpPr>
          <p:nvPr/>
        </p:nvSpPr>
        <p:spPr bwMode="auto">
          <a:xfrm>
            <a:off x="469197" y="1767459"/>
            <a:ext cx="1336771" cy="962060"/>
          </a:xfrm>
          <a:prstGeom prst="rect">
            <a:avLst/>
          </a:prstGeom>
          <a:solidFill>
            <a:schemeClr val="accent1"/>
          </a:solidFill>
          <a:ln>
            <a:solidFill>
              <a:schemeClr val="bg2"/>
            </a:solidFill>
          </a:ln>
          <a:effectLst/>
        </p:spPr>
        <p:txBody>
          <a:bodyPr lIns="78885" tIns="41020" rIns="0" bIns="4102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90000"/>
              </a:lnSpc>
            </a:pPr>
            <a:r>
              <a:rPr lang="en-AU" sz="1200" b="1" dirty="0">
                <a:solidFill>
                  <a:schemeClr val="bg1"/>
                </a:solidFill>
                <a:latin typeface="+mn-lt"/>
                <a:cs typeface="Arial" pitchFamily="34" charset="0"/>
              </a:rPr>
              <a:t>Orica Navy</a:t>
            </a:r>
          </a:p>
          <a:p>
            <a:pPr>
              <a:lnSpc>
                <a:spcPct val="90000"/>
              </a:lnSpc>
            </a:pPr>
            <a:r>
              <a:rPr lang="en-AU" sz="1200" dirty="0">
                <a:solidFill>
                  <a:schemeClr val="bg1"/>
                </a:solidFill>
                <a:latin typeface="+mn-lt"/>
                <a:cs typeface="Arial" pitchFamily="34" charset="0"/>
              </a:rPr>
              <a:t>R 0</a:t>
            </a:r>
          </a:p>
          <a:p>
            <a:pPr>
              <a:lnSpc>
                <a:spcPct val="90000"/>
              </a:lnSpc>
            </a:pPr>
            <a:r>
              <a:rPr lang="en-AU" sz="1200" dirty="0">
                <a:solidFill>
                  <a:schemeClr val="bg1"/>
                </a:solidFill>
                <a:latin typeface="+mn-lt"/>
                <a:cs typeface="Arial" pitchFamily="34" charset="0"/>
              </a:rPr>
              <a:t>G 51</a:t>
            </a:r>
          </a:p>
          <a:p>
            <a:pPr>
              <a:lnSpc>
                <a:spcPct val="90000"/>
              </a:lnSpc>
            </a:pPr>
            <a:r>
              <a:rPr lang="en-AU" sz="1200" dirty="0">
                <a:solidFill>
                  <a:schemeClr val="bg1"/>
                </a:solidFill>
                <a:latin typeface="+mn-lt"/>
                <a:cs typeface="Arial" pitchFamily="34" charset="0"/>
              </a:rPr>
              <a:t>B 102</a:t>
            </a:r>
          </a:p>
        </p:txBody>
      </p:sp>
      <p:sp>
        <p:nvSpPr>
          <p:cNvPr id="13" name="Text Box 8"/>
          <p:cNvSpPr txBox="1">
            <a:spLocks noChangeArrowheads="1"/>
          </p:cNvSpPr>
          <p:nvPr/>
        </p:nvSpPr>
        <p:spPr bwMode="auto">
          <a:xfrm>
            <a:off x="1930972" y="1767459"/>
            <a:ext cx="1336771" cy="962060"/>
          </a:xfrm>
          <a:prstGeom prst="rect">
            <a:avLst/>
          </a:prstGeom>
          <a:solidFill>
            <a:schemeClr val="accent2"/>
          </a:solidFill>
          <a:ln>
            <a:solidFill>
              <a:schemeClr val="accent2"/>
            </a:solidFill>
          </a:ln>
          <a:effectLst/>
        </p:spPr>
        <p:txBody>
          <a:bodyPr lIns="78885" tIns="41020" rIns="0" bIns="4102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90000"/>
              </a:lnSpc>
            </a:pPr>
            <a:r>
              <a:rPr lang="en-AU" sz="1200" b="1" dirty="0">
                <a:solidFill>
                  <a:schemeClr val="bg1"/>
                </a:solidFill>
                <a:latin typeface="+mn-lt"/>
                <a:cs typeface="Arial" pitchFamily="34" charset="0"/>
              </a:rPr>
              <a:t>Orica Blue </a:t>
            </a:r>
          </a:p>
          <a:p>
            <a:pPr>
              <a:lnSpc>
                <a:spcPct val="90000"/>
              </a:lnSpc>
            </a:pPr>
            <a:r>
              <a:rPr lang="en-AU" sz="1200" dirty="0">
                <a:solidFill>
                  <a:schemeClr val="bg1"/>
                </a:solidFill>
                <a:latin typeface="+mn-lt"/>
                <a:cs typeface="Arial" pitchFamily="34" charset="0"/>
              </a:rPr>
              <a:t>R 0</a:t>
            </a:r>
          </a:p>
          <a:p>
            <a:pPr>
              <a:lnSpc>
                <a:spcPct val="90000"/>
              </a:lnSpc>
            </a:pPr>
            <a:r>
              <a:rPr lang="en-AU" sz="1200" dirty="0">
                <a:solidFill>
                  <a:schemeClr val="bg1"/>
                </a:solidFill>
                <a:latin typeface="+mn-lt"/>
                <a:cs typeface="Arial" pitchFamily="34" charset="0"/>
              </a:rPr>
              <a:t>G 153</a:t>
            </a:r>
          </a:p>
          <a:p>
            <a:pPr>
              <a:lnSpc>
                <a:spcPct val="90000"/>
              </a:lnSpc>
            </a:pPr>
            <a:r>
              <a:rPr lang="en-AU" sz="1200" dirty="0">
                <a:solidFill>
                  <a:schemeClr val="bg1"/>
                </a:solidFill>
                <a:latin typeface="+mn-lt"/>
                <a:cs typeface="Arial" pitchFamily="34" charset="0"/>
              </a:rPr>
              <a:t>B 204</a:t>
            </a:r>
          </a:p>
        </p:txBody>
      </p:sp>
      <p:sp>
        <p:nvSpPr>
          <p:cNvPr id="14" name="Text Box 9"/>
          <p:cNvSpPr txBox="1">
            <a:spLocks noChangeArrowheads="1"/>
          </p:cNvSpPr>
          <p:nvPr/>
        </p:nvSpPr>
        <p:spPr bwMode="auto">
          <a:xfrm>
            <a:off x="3392746" y="1767459"/>
            <a:ext cx="1339321" cy="962060"/>
          </a:xfrm>
          <a:prstGeom prst="rect">
            <a:avLst/>
          </a:prstGeom>
          <a:solidFill>
            <a:schemeClr val="bg1"/>
          </a:solidFill>
          <a:ln w="9525" algn="ctr">
            <a:solidFill>
              <a:schemeClr val="tx1"/>
            </a:solidFill>
            <a:miter lim="800000"/>
            <a:headEnd/>
            <a:tailEnd/>
          </a:ln>
          <a:effectLst/>
        </p:spPr>
        <p:txBody>
          <a:bodyPr lIns="78885" tIns="41020" rIns="0" bIns="4102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lnSpc>
                <a:spcPct val="90000"/>
              </a:lnSpc>
              <a:spcBef>
                <a:spcPts val="0"/>
              </a:spcBef>
            </a:pPr>
            <a:r>
              <a:rPr lang="en-AU" sz="1200" b="1" dirty="0">
                <a:latin typeface="+mn-lt"/>
                <a:cs typeface="Arial" pitchFamily="34" charset="0"/>
              </a:rPr>
              <a:t>White </a:t>
            </a:r>
          </a:p>
        </p:txBody>
      </p:sp>
      <p:sp>
        <p:nvSpPr>
          <p:cNvPr id="15" name="Text Box 10"/>
          <p:cNvSpPr txBox="1">
            <a:spLocks noChangeArrowheads="1"/>
          </p:cNvSpPr>
          <p:nvPr/>
        </p:nvSpPr>
        <p:spPr bwMode="auto">
          <a:xfrm>
            <a:off x="4857070" y="1767459"/>
            <a:ext cx="1339321" cy="962060"/>
          </a:xfrm>
          <a:prstGeom prst="rect">
            <a:avLst/>
          </a:prstGeom>
          <a:solidFill>
            <a:schemeClr val="tx1"/>
          </a:solidFill>
          <a:ln>
            <a:solidFill>
              <a:schemeClr val="tx1"/>
            </a:solidFill>
          </a:ln>
          <a:effectLst/>
        </p:spPr>
        <p:txBody>
          <a:bodyPr lIns="78885" tIns="41020" rIns="0" bIns="4102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lnSpc>
                <a:spcPct val="90000"/>
              </a:lnSpc>
              <a:spcBef>
                <a:spcPts val="0"/>
              </a:spcBef>
            </a:pPr>
            <a:r>
              <a:rPr lang="en-AU" sz="1200" b="1" dirty="0">
                <a:solidFill>
                  <a:schemeClr val="bg1"/>
                </a:solidFill>
                <a:latin typeface="+mn-lt"/>
                <a:cs typeface="Arial" pitchFamily="34" charset="0"/>
              </a:rPr>
              <a:t>Black</a:t>
            </a:r>
          </a:p>
        </p:txBody>
      </p:sp>
      <p:sp>
        <p:nvSpPr>
          <p:cNvPr id="16" name="Text Box 14"/>
          <p:cNvSpPr txBox="1">
            <a:spLocks noChangeArrowheads="1"/>
          </p:cNvSpPr>
          <p:nvPr/>
        </p:nvSpPr>
        <p:spPr bwMode="auto">
          <a:xfrm>
            <a:off x="469197" y="3208913"/>
            <a:ext cx="1081728" cy="778508"/>
          </a:xfrm>
          <a:prstGeom prst="rect">
            <a:avLst/>
          </a:prstGeom>
          <a:solidFill>
            <a:schemeClr val="accent3"/>
          </a:solidFill>
          <a:ln>
            <a:noFill/>
          </a:ln>
          <a:effectLst/>
        </p:spPr>
        <p:txBody>
          <a:bodyPr lIns="78885" tIns="41020" rIns="0" bIns="4102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lnSpc>
                <a:spcPct val="90000"/>
              </a:lnSpc>
              <a:spcBef>
                <a:spcPts val="0"/>
              </a:spcBef>
            </a:pPr>
            <a:r>
              <a:rPr lang="en-AU" sz="1200" b="1" dirty="0">
                <a:solidFill>
                  <a:prstClr val="white"/>
                </a:solidFill>
                <a:latin typeface="+mn-lt"/>
                <a:cs typeface="Arial" pitchFamily="34" charset="0"/>
              </a:rPr>
              <a:t>50% tint</a:t>
            </a:r>
          </a:p>
          <a:p>
            <a:pPr lvl="0">
              <a:lnSpc>
                <a:spcPct val="90000"/>
              </a:lnSpc>
              <a:spcBef>
                <a:spcPts val="0"/>
              </a:spcBef>
            </a:pPr>
            <a:r>
              <a:rPr lang="en-AU" sz="1200" dirty="0">
                <a:solidFill>
                  <a:prstClr val="white"/>
                </a:solidFill>
                <a:latin typeface="+mn-lt"/>
                <a:cs typeface="Arial" pitchFamily="34" charset="0"/>
              </a:rPr>
              <a:t>R 108</a:t>
            </a:r>
          </a:p>
          <a:p>
            <a:pPr lvl="0">
              <a:lnSpc>
                <a:spcPct val="90000"/>
              </a:lnSpc>
              <a:spcBef>
                <a:spcPts val="0"/>
              </a:spcBef>
            </a:pPr>
            <a:r>
              <a:rPr lang="en-AU" sz="1200" dirty="0">
                <a:solidFill>
                  <a:prstClr val="white"/>
                </a:solidFill>
                <a:latin typeface="+mn-lt"/>
                <a:cs typeface="Arial" pitchFamily="34" charset="0"/>
              </a:rPr>
              <a:t>G 188</a:t>
            </a:r>
          </a:p>
          <a:p>
            <a:pPr lvl="0">
              <a:lnSpc>
                <a:spcPct val="90000"/>
              </a:lnSpc>
              <a:spcBef>
                <a:spcPts val="0"/>
              </a:spcBef>
            </a:pPr>
            <a:r>
              <a:rPr lang="en-AU" sz="1200" dirty="0">
                <a:solidFill>
                  <a:prstClr val="white"/>
                </a:solidFill>
                <a:latin typeface="+mn-lt"/>
                <a:cs typeface="Arial" pitchFamily="34" charset="0"/>
              </a:rPr>
              <a:t>B 227</a:t>
            </a:r>
          </a:p>
        </p:txBody>
      </p:sp>
      <p:sp>
        <p:nvSpPr>
          <p:cNvPr id="17" name="Text Box 16"/>
          <p:cNvSpPr txBox="1">
            <a:spLocks noChangeArrowheads="1"/>
          </p:cNvSpPr>
          <p:nvPr/>
        </p:nvSpPr>
        <p:spPr bwMode="auto">
          <a:xfrm>
            <a:off x="3953296" y="3208913"/>
            <a:ext cx="1083792" cy="778508"/>
          </a:xfrm>
          <a:prstGeom prst="rect">
            <a:avLst/>
          </a:prstGeom>
          <a:solidFill>
            <a:schemeClr val="accent6"/>
          </a:solidFill>
          <a:ln>
            <a:noFill/>
          </a:ln>
          <a:effectLst/>
        </p:spPr>
        <p:txBody>
          <a:bodyPr lIns="78885" tIns="41020" rIns="0" bIns="4102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lnSpc>
                <a:spcPct val="90000"/>
              </a:lnSpc>
              <a:spcBef>
                <a:spcPts val="0"/>
              </a:spcBef>
            </a:pPr>
            <a:r>
              <a:rPr lang="en-AU" sz="1200" b="1" dirty="0">
                <a:solidFill>
                  <a:prstClr val="white"/>
                </a:solidFill>
                <a:latin typeface="+mn-lt"/>
                <a:cs typeface="Arial" pitchFamily="34" charset="0"/>
              </a:rPr>
              <a:t>Grey</a:t>
            </a:r>
          </a:p>
          <a:p>
            <a:pPr lvl="0">
              <a:lnSpc>
                <a:spcPct val="90000"/>
              </a:lnSpc>
              <a:spcBef>
                <a:spcPts val="0"/>
              </a:spcBef>
            </a:pPr>
            <a:r>
              <a:rPr lang="en-AU" sz="1200" dirty="0">
                <a:solidFill>
                  <a:prstClr val="white"/>
                </a:solidFill>
                <a:latin typeface="+mn-lt"/>
                <a:cs typeface="Arial" pitchFamily="34" charset="0"/>
              </a:rPr>
              <a:t>R 187</a:t>
            </a:r>
          </a:p>
          <a:p>
            <a:pPr lvl="0">
              <a:lnSpc>
                <a:spcPct val="90000"/>
              </a:lnSpc>
              <a:spcBef>
                <a:spcPts val="0"/>
              </a:spcBef>
            </a:pPr>
            <a:r>
              <a:rPr lang="en-AU" sz="1200" dirty="0">
                <a:solidFill>
                  <a:prstClr val="white"/>
                </a:solidFill>
                <a:latin typeface="+mn-lt"/>
                <a:cs typeface="Arial" pitchFamily="34" charset="0"/>
              </a:rPr>
              <a:t>G 189</a:t>
            </a:r>
          </a:p>
          <a:p>
            <a:pPr lvl="0">
              <a:lnSpc>
                <a:spcPct val="90000"/>
              </a:lnSpc>
              <a:spcBef>
                <a:spcPts val="0"/>
              </a:spcBef>
            </a:pPr>
            <a:r>
              <a:rPr lang="en-AU" sz="1200" dirty="0">
                <a:solidFill>
                  <a:prstClr val="white"/>
                </a:solidFill>
                <a:latin typeface="+mn-lt"/>
                <a:cs typeface="Arial" pitchFamily="34" charset="0"/>
              </a:rPr>
              <a:t>B 192</a:t>
            </a:r>
          </a:p>
        </p:txBody>
      </p:sp>
      <p:sp>
        <p:nvSpPr>
          <p:cNvPr id="18" name="Text Box 22"/>
          <p:cNvSpPr txBox="1">
            <a:spLocks noChangeArrowheads="1"/>
          </p:cNvSpPr>
          <p:nvPr/>
        </p:nvSpPr>
        <p:spPr bwMode="auto">
          <a:xfrm>
            <a:off x="1628500" y="3208913"/>
            <a:ext cx="1083792" cy="778508"/>
          </a:xfrm>
          <a:prstGeom prst="rect">
            <a:avLst/>
          </a:prstGeom>
          <a:solidFill>
            <a:schemeClr val="accent4"/>
          </a:solidFill>
          <a:ln>
            <a:noFill/>
          </a:ln>
          <a:effectLst/>
        </p:spPr>
        <p:txBody>
          <a:bodyPr lIns="78885" tIns="41020" rIns="0" bIns="4102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lnSpc>
                <a:spcPct val="90000"/>
              </a:lnSpc>
              <a:spcBef>
                <a:spcPts val="0"/>
              </a:spcBef>
            </a:pPr>
            <a:r>
              <a:rPr lang="en-AU" sz="1200" b="1" dirty="0">
                <a:solidFill>
                  <a:prstClr val="white"/>
                </a:solidFill>
                <a:latin typeface="+mn-lt"/>
                <a:cs typeface="Arial" pitchFamily="34" charset="0"/>
              </a:rPr>
              <a:t>30% tint</a:t>
            </a:r>
          </a:p>
          <a:p>
            <a:pPr lvl="0">
              <a:lnSpc>
                <a:spcPct val="90000"/>
              </a:lnSpc>
              <a:spcBef>
                <a:spcPts val="0"/>
              </a:spcBef>
            </a:pPr>
            <a:r>
              <a:rPr lang="en-AU" sz="1200" dirty="0">
                <a:solidFill>
                  <a:prstClr val="white"/>
                </a:solidFill>
                <a:latin typeface="+mn-lt"/>
                <a:cs typeface="Arial" pitchFamily="34" charset="0"/>
              </a:rPr>
              <a:t>R 166</a:t>
            </a:r>
          </a:p>
          <a:p>
            <a:pPr lvl="0">
              <a:lnSpc>
                <a:spcPct val="90000"/>
              </a:lnSpc>
              <a:spcBef>
                <a:spcPts val="0"/>
              </a:spcBef>
            </a:pPr>
            <a:r>
              <a:rPr lang="en-AU" sz="1200" dirty="0">
                <a:solidFill>
                  <a:prstClr val="white"/>
                </a:solidFill>
                <a:latin typeface="+mn-lt"/>
                <a:cs typeface="Arial" pitchFamily="34" charset="0"/>
              </a:rPr>
              <a:t>G 210</a:t>
            </a:r>
          </a:p>
          <a:p>
            <a:pPr lvl="0">
              <a:lnSpc>
                <a:spcPct val="90000"/>
              </a:lnSpc>
              <a:spcBef>
                <a:spcPts val="0"/>
              </a:spcBef>
            </a:pPr>
            <a:r>
              <a:rPr lang="en-AU" sz="1200" dirty="0">
                <a:solidFill>
                  <a:prstClr val="white"/>
                </a:solidFill>
                <a:latin typeface="+mn-lt"/>
                <a:cs typeface="Arial" pitchFamily="34" charset="0"/>
              </a:rPr>
              <a:t>B 236</a:t>
            </a:r>
          </a:p>
        </p:txBody>
      </p:sp>
      <p:sp>
        <p:nvSpPr>
          <p:cNvPr id="19" name="Text Box 34"/>
          <p:cNvSpPr txBox="1">
            <a:spLocks noChangeArrowheads="1"/>
          </p:cNvSpPr>
          <p:nvPr/>
        </p:nvSpPr>
        <p:spPr bwMode="auto">
          <a:xfrm>
            <a:off x="2789867" y="3208913"/>
            <a:ext cx="1085857" cy="778508"/>
          </a:xfrm>
          <a:prstGeom prst="rect">
            <a:avLst/>
          </a:prstGeom>
          <a:solidFill>
            <a:schemeClr val="accent5"/>
          </a:solidFill>
          <a:ln>
            <a:noFill/>
          </a:ln>
          <a:effectLst/>
        </p:spPr>
        <p:txBody>
          <a:bodyPr lIns="78885" tIns="41020" rIns="0" bIns="4102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lnSpc>
                <a:spcPct val="90000"/>
              </a:lnSpc>
              <a:spcBef>
                <a:spcPts val="0"/>
              </a:spcBef>
            </a:pPr>
            <a:r>
              <a:rPr lang="en-AU" sz="1200" b="1" dirty="0">
                <a:solidFill>
                  <a:prstClr val="white"/>
                </a:solidFill>
                <a:latin typeface="+mn-lt"/>
                <a:cs typeface="Arial" pitchFamily="34" charset="0"/>
              </a:rPr>
              <a:t>Green</a:t>
            </a:r>
          </a:p>
          <a:p>
            <a:pPr lvl="0">
              <a:lnSpc>
                <a:spcPct val="90000"/>
              </a:lnSpc>
              <a:spcBef>
                <a:spcPts val="0"/>
              </a:spcBef>
            </a:pPr>
            <a:r>
              <a:rPr lang="en-AU" sz="1200" dirty="0">
                <a:solidFill>
                  <a:prstClr val="white"/>
                </a:solidFill>
                <a:latin typeface="+mn-lt"/>
                <a:cs typeface="Arial" pitchFamily="34" charset="0"/>
              </a:rPr>
              <a:t>R 189</a:t>
            </a:r>
          </a:p>
          <a:p>
            <a:pPr lvl="0">
              <a:lnSpc>
                <a:spcPct val="90000"/>
              </a:lnSpc>
              <a:spcBef>
                <a:spcPts val="0"/>
              </a:spcBef>
            </a:pPr>
            <a:r>
              <a:rPr lang="en-AU" sz="1200" dirty="0">
                <a:solidFill>
                  <a:prstClr val="white"/>
                </a:solidFill>
                <a:latin typeface="+mn-lt"/>
                <a:cs typeface="Arial" pitchFamily="34" charset="0"/>
              </a:rPr>
              <a:t>G 219</a:t>
            </a:r>
          </a:p>
          <a:p>
            <a:pPr lvl="0">
              <a:lnSpc>
                <a:spcPct val="90000"/>
              </a:lnSpc>
              <a:spcBef>
                <a:spcPts val="0"/>
              </a:spcBef>
            </a:pPr>
            <a:r>
              <a:rPr lang="en-AU" sz="1200" dirty="0">
                <a:solidFill>
                  <a:prstClr val="white"/>
                </a:solidFill>
                <a:latin typeface="+mn-lt"/>
                <a:cs typeface="Arial" pitchFamily="34" charset="0"/>
              </a:rPr>
              <a:t>B 148</a:t>
            </a:r>
          </a:p>
        </p:txBody>
      </p:sp>
      <p:sp>
        <p:nvSpPr>
          <p:cNvPr id="21" name="Text Box 27"/>
          <p:cNvSpPr txBox="1">
            <a:spLocks noChangeArrowheads="1"/>
          </p:cNvSpPr>
          <p:nvPr/>
        </p:nvSpPr>
        <p:spPr bwMode="auto">
          <a:xfrm>
            <a:off x="7316158" y="1707392"/>
            <a:ext cx="1948196" cy="146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8885" tIns="41020" rIns="78885" bIns="4102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90000"/>
              </a:lnSpc>
              <a:spcBef>
                <a:spcPts val="400"/>
              </a:spcBef>
            </a:pPr>
            <a:r>
              <a:rPr lang="en-AU" sz="1200" b="0" dirty="0">
                <a:latin typeface="+mn-lt"/>
                <a:cs typeface="Arial" pitchFamily="34" charset="0"/>
              </a:rPr>
              <a:t>The</a:t>
            </a:r>
            <a:r>
              <a:rPr lang="en-AU" sz="1200" b="1" dirty="0">
                <a:latin typeface="+mn-lt"/>
                <a:cs typeface="Arial" pitchFamily="34" charset="0"/>
              </a:rPr>
              <a:t> Primary</a:t>
            </a:r>
            <a:r>
              <a:rPr lang="en-AU" sz="1200" dirty="0">
                <a:latin typeface="+mn-lt"/>
                <a:cs typeface="Arial" pitchFamily="34" charset="0"/>
              </a:rPr>
              <a:t> and a range of </a:t>
            </a:r>
            <a:r>
              <a:rPr lang="en-AU" sz="1200" b="1" dirty="0">
                <a:latin typeface="+mn-lt"/>
                <a:cs typeface="Arial" pitchFamily="34" charset="0"/>
              </a:rPr>
              <a:t>Auxiliary</a:t>
            </a:r>
            <a:r>
              <a:rPr lang="en-AU" sz="1200" dirty="0">
                <a:latin typeface="+mn-lt"/>
                <a:cs typeface="Arial" pitchFamily="34" charset="0"/>
              </a:rPr>
              <a:t> colours can be found in the top row of all colour menus under </a:t>
            </a:r>
            <a:r>
              <a:rPr lang="en-AU" sz="1200" b="1" dirty="0">
                <a:latin typeface="+mn-lt"/>
                <a:ea typeface="TheAcademy Bold" pitchFamily="18" charset="0"/>
              </a:rPr>
              <a:t>Theme Colours</a:t>
            </a:r>
            <a:r>
              <a:rPr lang="en-AU" sz="1200" dirty="0">
                <a:latin typeface="+mn-lt"/>
                <a:cs typeface="Arial" pitchFamily="34" charset="0"/>
              </a:rPr>
              <a:t>. </a:t>
            </a:r>
          </a:p>
          <a:p>
            <a:pPr>
              <a:lnSpc>
                <a:spcPct val="90000"/>
              </a:lnSpc>
              <a:spcBef>
                <a:spcPts val="400"/>
              </a:spcBef>
            </a:pPr>
            <a:r>
              <a:rPr lang="en-AU" sz="1200" dirty="0">
                <a:latin typeface="+mn-lt"/>
                <a:cs typeface="Arial" pitchFamily="34" charset="0"/>
              </a:rPr>
              <a:t>Don’t use the tints that PowerPoint automatically generates. </a:t>
            </a:r>
          </a:p>
        </p:txBody>
      </p:sp>
      <p:sp>
        <p:nvSpPr>
          <p:cNvPr id="22" name="Rectangle 21"/>
          <p:cNvSpPr/>
          <p:nvPr/>
        </p:nvSpPr>
        <p:spPr bwMode="auto">
          <a:xfrm>
            <a:off x="9336978" y="1803400"/>
            <a:ext cx="205225" cy="163258"/>
          </a:xfrm>
          <a:prstGeom prst="rect">
            <a:avLst/>
          </a:prstGeom>
          <a:solidFill>
            <a:schemeClr val="tx1"/>
          </a:solidFill>
          <a:ln w="6350" cap="flat" cmpd="sng" algn="ctr">
            <a:noFill/>
            <a:prstDash val="solid"/>
            <a:round/>
            <a:headEnd type="none" w="med" len="med"/>
            <a:tailEnd type="none" w="med" len="med"/>
          </a:ln>
          <a:effectLst/>
        </p:spPr>
        <p:txBody>
          <a:bodyPr vert="horz" wrap="none" lIns="80147" tIns="40074" rIns="80147" bIns="40074" numCol="1" rtlCol="0" anchor="ctr" anchorCtr="0" compatLnSpc="1">
            <a:prstTxWarp prst="textNoShape">
              <a:avLst/>
            </a:prstTxWarp>
          </a:bodyPr>
          <a:lstStyle/>
          <a:p>
            <a:pPr algn="ctr" defTabSz="914179" fontAlgn="base">
              <a:lnSpc>
                <a:spcPct val="90000"/>
              </a:lnSpc>
              <a:spcBef>
                <a:spcPct val="0"/>
              </a:spcBef>
              <a:spcAft>
                <a:spcPct val="0"/>
              </a:spcAft>
            </a:pPr>
            <a:r>
              <a:rPr lang="en-AU" sz="1100" b="1" dirty="0">
                <a:solidFill>
                  <a:schemeClr val="bg1"/>
                </a:solidFill>
                <a:latin typeface="+mj-lt"/>
              </a:rPr>
              <a:t>1</a:t>
            </a:r>
          </a:p>
        </p:txBody>
      </p:sp>
      <p:sp>
        <p:nvSpPr>
          <p:cNvPr id="23" name="Rectangle 22"/>
          <p:cNvSpPr/>
          <p:nvPr/>
        </p:nvSpPr>
        <p:spPr bwMode="auto">
          <a:xfrm>
            <a:off x="7132084" y="2970190"/>
            <a:ext cx="205225" cy="163258"/>
          </a:xfrm>
          <a:prstGeom prst="rect">
            <a:avLst/>
          </a:prstGeom>
          <a:solidFill>
            <a:schemeClr val="tx1"/>
          </a:solidFill>
          <a:ln w="6350" cap="flat" cmpd="sng" algn="ctr">
            <a:noFill/>
            <a:prstDash val="solid"/>
            <a:round/>
            <a:headEnd type="none" w="med" len="med"/>
            <a:tailEnd type="none" w="med" len="med"/>
          </a:ln>
          <a:effectLst/>
        </p:spPr>
        <p:txBody>
          <a:bodyPr vert="horz" wrap="none" lIns="80147" tIns="40074" rIns="80147" bIns="40074" numCol="1" rtlCol="0" anchor="ctr" anchorCtr="0" compatLnSpc="1">
            <a:prstTxWarp prst="textNoShape">
              <a:avLst/>
            </a:prstTxWarp>
          </a:bodyPr>
          <a:lstStyle/>
          <a:p>
            <a:pPr algn="ctr" defTabSz="914179" fontAlgn="base">
              <a:lnSpc>
                <a:spcPct val="90000"/>
              </a:lnSpc>
              <a:spcBef>
                <a:spcPct val="0"/>
              </a:spcBef>
              <a:spcAft>
                <a:spcPct val="0"/>
              </a:spcAft>
            </a:pPr>
            <a:r>
              <a:rPr lang="en-AU" sz="1100" b="1" dirty="0">
                <a:solidFill>
                  <a:schemeClr val="bg1"/>
                </a:solidFill>
                <a:latin typeface="+mj-lt"/>
              </a:rPr>
              <a:t>2</a:t>
            </a:r>
          </a:p>
        </p:txBody>
      </p:sp>
      <p:sp>
        <p:nvSpPr>
          <p:cNvPr id="24" name="Rectangle 23"/>
          <p:cNvSpPr/>
          <p:nvPr/>
        </p:nvSpPr>
        <p:spPr bwMode="auto">
          <a:xfrm>
            <a:off x="7132084" y="1767459"/>
            <a:ext cx="205225" cy="163258"/>
          </a:xfrm>
          <a:prstGeom prst="rect">
            <a:avLst/>
          </a:prstGeom>
          <a:solidFill>
            <a:schemeClr val="tx1"/>
          </a:solidFill>
          <a:ln w="6350" cap="flat" cmpd="sng" algn="ctr">
            <a:noFill/>
            <a:prstDash val="solid"/>
            <a:round/>
            <a:headEnd type="none" w="med" len="med"/>
            <a:tailEnd type="none" w="med" len="med"/>
          </a:ln>
          <a:effectLst/>
        </p:spPr>
        <p:txBody>
          <a:bodyPr vert="horz" wrap="none" lIns="80147" tIns="40074" rIns="80147" bIns="40074" numCol="1" rtlCol="0" anchor="ctr" anchorCtr="0" compatLnSpc="1">
            <a:prstTxWarp prst="textNoShape">
              <a:avLst/>
            </a:prstTxWarp>
          </a:bodyPr>
          <a:lstStyle/>
          <a:p>
            <a:pPr algn="ctr" defTabSz="914179" fontAlgn="base">
              <a:lnSpc>
                <a:spcPct val="90000"/>
              </a:lnSpc>
              <a:spcBef>
                <a:spcPct val="0"/>
              </a:spcBef>
              <a:spcAft>
                <a:spcPct val="0"/>
              </a:spcAft>
            </a:pPr>
            <a:r>
              <a:rPr lang="en-AU" sz="1100" b="1" dirty="0">
                <a:solidFill>
                  <a:schemeClr val="bg1"/>
                </a:solidFill>
                <a:latin typeface="+mj-lt"/>
              </a:rPr>
              <a:t>1</a:t>
            </a:r>
          </a:p>
        </p:txBody>
      </p:sp>
      <p:sp>
        <p:nvSpPr>
          <p:cNvPr id="25" name="Rectangle 24"/>
          <p:cNvSpPr/>
          <p:nvPr/>
        </p:nvSpPr>
        <p:spPr bwMode="auto">
          <a:xfrm>
            <a:off x="9336978" y="2196861"/>
            <a:ext cx="205225" cy="163258"/>
          </a:xfrm>
          <a:prstGeom prst="rect">
            <a:avLst/>
          </a:prstGeom>
          <a:solidFill>
            <a:schemeClr val="tx1"/>
          </a:solidFill>
          <a:ln w="6350" cap="flat" cmpd="sng" algn="ctr">
            <a:noFill/>
            <a:prstDash val="solid"/>
            <a:round/>
            <a:headEnd type="none" w="med" len="med"/>
            <a:tailEnd type="none" w="med" len="med"/>
          </a:ln>
          <a:effectLst/>
        </p:spPr>
        <p:txBody>
          <a:bodyPr vert="horz" wrap="none" lIns="80147" tIns="40074" rIns="80147" bIns="40074" numCol="1" rtlCol="0" anchor="ctr" anchorCtr="0" compatLnSpc="1">
            <a:prstTxWarp prst="textNoShape">
              <a:avLst/>
            </a:prstTxWarp>
          </a:bodyPr>
          <a:lstStyle/>
          <a:p>
            <a:pPr algn="ctr" defTabSz="914179" fontAlgn="base">
              <a:lnSpc>
                <a:spcPct val="90000"/>
              </a:lnSpc>
              <a:spcBef>
                <a:spcPct val="0"/>
              </a:spcBef>
              <a:spcAft>
                <a:spcPct val="0"/>
              </a:spcAft>
            </a:pPr>
            <a:r>
              <a:rPr lang="en-AU" sz="1100" b="1" dirty="0">
                <a:solidFill>
                  <a:schemeClr val="bg1"/>
                </a:solidFill>
                <a:latin typeface="+mj-lt"/>
              </a:rPr>
              <a:t>2</a:t>
            </a:r>
          </a:p>
        </p:txBody>
      </p:sp>
      <p:sp>
        <p:nvSpPr>
          <p:cNvPr id="26" name="TextBox 25"/>
          <p:cNvSpPr txBox="1"/>
          <p:nvPr/>
        </p:nvSpPr>
        <p:spPr>
          <a:xfrm>
            <a:off x="9719597" y="3633031"/>
            <a:ext cx="1780035" cy="327835"/>
          </a:xfrm>
          <a:prstGeom prst="rect">
            <a:avLst/>
          </a:prstGeom>
          <a:noFill/>
        </p:spPr>
        <p:txBody>
          <a:bodyPr wrap="square" lIns="0" tIns="0" rIns="0" bIns="0" rtlCol="0">
            <a:noAutofit/>
          </a:bodyPr>
          <a:lstStyle/>
          <a:p>
            <a:pPr>
              <a:lnSpc>
                <a:spcPct val="90000"/>
              </a:lnSpc>
            </a:pPr>
            <a:r>
              <a:rPr lang="en-AU" sz="800" i="1" dirty="0"/>
              <a:t>A screen shot of colour options which appear in all colour drop down menus</a:t>
            </a:r>
          </a:p>
        </p:txBody>
      </p:sp>
      <p:sp>
        <p:nvSpPr>
          <p:cNvPr id="27" name="Rectangle 29"/>
          <p:cNvSpPr>
            <a:spLocks noChangeArrowheads="1"/>
          </p:cNvSpPr>
          <p:nvPr/>
        </p:nvSpPr>
        <p:spPr bwMode="auto">
          <a:xfrm>
            <a:off x="9614886" y="1803400"/>
            <a:ext cx="2186588" cy="187325"/>
          </a:xfrm>
          <a:prstGeom prst="rect">
            <a:avLst/>
          </a:prstGeom>
          <a:noFill/>
          <a:ln w="19050">
            <a:solidFill>
              <a:schemeClr val="accent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147" tIns="40074" rIns="80147" bIns="40074" anchor="ctr"/>
          <a:lstStyle/>
          <a:p>
            <a:pPr>
              <a:lnSpc>
                <a:spcPct val="90000"/>
              </a:lnSpc>
            </a:pPr>
            <a:endParaRPr lang="en-AU" sz="1800" dirty="0"/>
          </a:p>
        </p:txBody>
      </p:sp>
      <p:sp>
        <p:nvSpPr>
          <p:cNvPr id="28" name="Text Box 27"/>
          <p:cNvSpPr txBox="1">
            <a:spLocks noChangeArrowheads="1"/>
          </p:cNvSpPr>
          <p:nvPr/>
        </p:nvSpPr>
        <p:spPr bwMode="auto">
          <a:xfrm>
            <a:off x="467543" y="4969963"/>
            <a:ext cx="6190096" cy="101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90000"/>
              </a:lnSpc>
              <a:spcBef>
                <a:spcPts val="300"/>
              </a:spcBef>
            </a:pPr>
            <a:r>
              <a:rPr lang="en-GB" sz="2000" b="1" dirty="0">
                <a:latin typeface="+mn-lt"/>
                <a:cs typeface="Arial" pitchFamily="34" charset="0"/>
              </a:rPr>
              <a:t>About our colours</a:t>
            </a:r>
          </a:p>
          <a:p>
            <a:pPr>
              <a:lnSpc>
                <a:spcPct val="90000"/>
              </a:lnSpc>
              <a:spcBef>
                <a:spcPts val="300"/>
              </a:spcBef>
              <a:buClr>
                <a:schemeClr val="accent1"/>
              </a:buClr>
            </a:pPr>
            <a:r>
              <a:rPr lang="en-GB" sz="1200" dirty="0">
                <a:latin typeface="+mn-lt"/>
                <a:cs typeface="Arial" pitchFamily="34" charset="0"/>
              </a:rPr>
              <a:t>The Orica </a:t>
            </a:r>
            <a:r>
              <a:rPr lang="en-GB" sz="1200" b="1" dirty="0">
                <a:latin typeface="+mn-lt"/>
                <a:cs typeface="Arial" pitchFamily="34" charset="0"/>
              </a:rPr>
              <a:t>Primary colour palette </a:t>
            </a:r>
            <a:r>
              <a:rPr lang="en-GB" sz="1200" dirty="0">
                <a:latin typeface="+mn-lt"/>
                <a:cs typeface="Arial" pitchFamily="34" charset="0"/>
              </a:rPr>
              <a:t>consists of our two Corporate blues, Orica Navy and Orica Blue, and black and white.</a:t>
            </a:r>
          </a:p>
          <a:p>
            <a:pPr>
              <a:lnSpc>
                <a:spcPct val="90000"/>
              </a:lnSpc>
              <a:spcBef>
                <a:spcPts val="300"/>
              </a:spcBef>
              <a:buClr>
                <a:schemeClr val="accent1"/>
              </a:buClr>
            </a:pPr>
            <a:r>
              <a:rPr lang="en-GB" sz="1200" dirty="0">
                <a:latin typeface="+mn-lt"/>
                <a:cs typeface="Arial" pitchFamily="34" charset="0"/>
              </a:rPr>
              <a:t>The </a:t>
            </a:r>
            <a:r>
              <a:rPr lang="en-GB" sz="1200" b="1" dirty="0">
                <a:latin typeface="+mn-lt"/>
                <a:cs typeface="Arial" pitchFamily="34" charset="0"/>
              </a:rPr>
              <a:t>Auxiliary colours </a:t>
            </a:r>
            <a:r>
              <a:rPr lang="en-GB" sz="1200" dirty="0">
                <a:latin typeface="+mn-lt"/>
                <a:cs typeface="Arial" pitchFamily="34" charset="0"/>
              </a:rPr>
              <a:t>can only be used as highlights in graphics and diagrams. They are not used in large areas.</a:t>
            </a:r>
          </a:p>
        </p:txBody>
      </p:sp>
      <p:sp>
        <p:nvSpPr>
          <p:cNvPr id="29" name="Text Box 27"/>
          <p:cNvSpPr txBox="1">
            <a:spLocks noChangeArrowheads="1"/>
          </p:cNvSpPr>
          <p:nvPr/>
        </p:nvSpPr>
        <p:spPr bwMode="auto">
          <a:xfrm>
            <a:off x="7156570" y="4784528"/>
            <a:ext cx="4588524" cy="138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a:lnSpc>
                <a:spcPct val="90000"/>
              </a:lnSpc>
              <a:spcBef>
                <a:spcPts val="300"/>
              </a:spcBef>
            </a:pPr>
            <a:r>
              <a:rPr lang="en-GB" sz="2000" b="1" dirty="0">
                <a:latin typeface="+mn-lt"/>
                <a:cs typeface="Arial" pitchFamily="34" charset="0"/>
              </a:rPr>
              <a:t>Please don’t</a:t>
            </a:r>
          </a:p>
          <a:p>
            <a:pPr marL="92075" indent="-92075">
              <a:lnSpc>
                <a:spcPct val="90000"/>
              </a:lnSpc>
              <a:spcBef>
                <a:spcPts val="300"/>
              </a:spcBef>
              <a:buFont typeface="Arial" panose="020B0604020202020204" pitchFamily="34" charset="0"/>
              <a:buChar char="•"/>
            </a:pPr>
            <a:r>
              <a:rPr lang="en-GB" sz="1200" dirty="0">
                <a:latin typeface="+mn-lt"/>
                <a:cs typeface="Arial" pitchFamily="34" charset="0"/>
              </a:rPr>
              <a:t>use colours outside the specified colour palette</a:t>
            </a:r>
          </a:p>
          <a:p>
            <a:pPr marL="92075" indent="-92075">
              <a:lnSpc>
                <a:spcPct val="90000"/>
              </a:lnSpc>
              <a:spcBef>
                <a:spcPts val="300"/>
              </a:spcBef>
              <a:buFont typeface="Arial" panose="020B0604020202020204" pitchFamily="34" charset="0"/>
              <a:buChar char="•"/>
            </a:pPr>
            <a:r>
              <a:rPr lang="en-GB" sz="1200" dirty="0">
                <a:latin typeface="+mn-lt"/>
                <a:cs typeface="Arial" pitchFamily="34" charset="0"/>
              </a:rPr>
              <a:t>create non-specified tints or use the tints that PowerPoint automatically generates in the </a:t>
            </a:r>
            <a:br>
              <a:rPr lang="en-GB" sz="1200" dirty="0">
                <a:latin typeface="+mn-lt"/>
                <a:cs typeface="Arial" pitchFamily="34" charset="0"/>
              </a:rPr>
            </a:br>
            <a:r>
              <a:rPr lang="en-GB" sz="1200" dirty="0">
                <a:latin typeface="+mn-lt"/>
                <a:cs typeface="Arial" pitchFamily="34" charset="0"/>
              </a:rPr>
              <a:t>drop down colour options</a:t>
            </a:r>
          </a:p>
          <a:p>
            <a:pPr marL="92075" indent="-92075">
              <a:lnSpc>
                <a:spcPct val="90000"/>
              </a:lnSpc>
              <a:spcBef>
                <a:spcPts val="300"/>
              </a:spcBef>
              <a:buFont typeface="Arial" panose="020B0604020202020204" pitchFamily="34" charset="0"/>
              <a:buChar char="•"/>
            </a:pPr>
            <a:r>
              <a:rPr lang="en-GB" sz="1200" dirty="0">
                <a:latin typeface="+mn-lt"/>
                <a:cs typeface="Arial" pitchFamily="34" charset="0"/>
              </a:rPr>
              <a:t>use auxiliary colours as brand colours </a:t>
            </a:r>
            <a:br>
              <a:rPr lang="en-GB" sz="1200" dirty="0">
                <a:latin typeface="+mn-lt"/>
                <a:cs typeface="Arial" pitchFamily="34" charset="0"/>
              </a:rPr>
            </a:br>
            <a:r>
              <a:rPr lang="en-GB" sz="1200" dirty="0">
                <a:latin typeface="+mn-lt"/>
                <a:cs typeface="Arial" pitchFamily="34" charset="0"/>
              </a:rPr>
              <a:t>(for example in large areas).</a:t>
            </a:r>
          </a:p>
        </p:txBody>
      </p:sp>
      <p:sp>
        <p:nvSpPr>
          <p:cNvPr id="34" name="Title 1">
            <a:extLst>
              <a:ext uri="{FF2B5EF4-FFF2-40B4-BE49-F238E27FC236}">
                <a16:creationId xmlns:a16="http://schemas.microsoft.com/office/drawing/2014/main" id="{306ACF99-6180-4A80-8E4E-B7A85DB25DE8}"/>
              </a:ext>
            </a:extLst>
          </p:cNvPr>
          <p:cNvSpPr txBox="1">
            <a:spLocks/>
          </p:cNvSpPr>
          <p:nvPr userDrawn="1"/>
        </p:nvSpPr>
        <p:spPr>
          <a:xfrm>
            <a:off x="552443" y="664367"/>
            <a:ext cx="9120000" cy="771078"/>
          </a:xfrm>
          <a:prstGeom prst="rect">
            <a:avLst/>
          </a:prstGeom>
        </p:spPr>
        <p:txBody>
          <a:bodyPr vert="horz" lIns="0" tIns="0" rIns="0" bIns="0" rtlCol="0" anchor="t" anchorCtr="0">
            <a:noAutofit/>
          </a:bodyPr>
          <a:lstStyle>
            <a:lvl1pPr algn="l" defTabSz="457200" rtl="0" eaLnBrk="1" latinLnBrk="0" hangingPunct="1">
              <a:lnSpc>
                <a:spcPct val="76000"/>
              </a:lnSpc>
              <a:spcBef>
                <a:spcPct val="0"/>
              </a:spcBef>
              <a:buNone/>
              <a:defRPr sz="3800" b="1" i="0" kern="1200" cap="none" spc="-100" baseline="0">
                <a:solidFill>
                  <a:schemeClr val="accent2"/>
                </a:solidFill>
                <a:latin typeface="+mn-lt"/>
                <a:ea typeface="+mj-ea"/>
                <a:cs typeface="+mj-cs"/>
              </a:defRPr>
            </a:lvl1pPr>
          </a:lstStyle>
          <a:p>
            <a:r>
              <a:rPr lang="en-US" sz="3800" dirty="0"/>
              <a:t>Colours</a:t>
            </a:r>
            <a:endParaRPr lang="en-AU" sz="3800" dirty="0"/>
          </a:p>
        </p:txBody>
      </p:sp>
      <p:sp>
        <p:nvSpPr>
          <p:cNvPr id="30" name="Text Box 14">
            <a:extLst>
              <a:ext uri="{FF2B5EF4-FFF2-40B4-BE49-F238E27FC236}">
                <a16:creationId xmlns:a16="http://schemas.microsoft.com/office/drawing/2014/main" id="{F47E56D7-4A17-4332-8698-ED20068453F6}"/>
              </a:ext>
            </a:extLst>
          </p:cNvPr>
          <p:cNvSpPr txBox="1">
            <a:spLocks noChangeArrowheads="1"/>
          </p:cNvSpPr>
          <p:nvPr userDrawn="1"/>
        </p:nvSpPr>
        <p:spPr bwMode="auto">
          <a:xfrm>
            <a:off x="467543" y="4056263"/>
            <a:ext cx="1081728" cy="778508"/>
          </a:xfrm>
          <a:prstGeom prst="rect">
            <a:avLst/>
          </a:prstGeom>
          <a:solidFill>
            <a:srgbClr val="FBB24B"/>
          </a:solidFill>
          <a:ln>
            <a:noFill/>
          </a:ln>
          <a:effectLst/>
        </p:spPr>
        <p:txBody>
          <a:bodyPr lIns="78885" tIns="41020" rIns="0" bIns="4102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lnSpc>
                <a:spcPct val="90000"/>
              </a:lnSpc>
              <a:spcBef>
                <a:spcPts val="0"/>
              </a:spcBef>
            </a:pPr>
            <a:r>
              <a:rPr lang="en-AU" sz="1200" b="1" dirty="0">
                <a:solidFill>
                  <a:prstClr val="white"/>
                </a:solidFill>
                <a:latin typeface="+mn-lt"/>
                <a:cs typeface="Arial" pitchFamily="34" charset="0"/>
              </a:rPr>
              <a:t>Orange</a:t>
            </a:r>
          </a:p>
          <a:p>
            <a:pPr lvl="0">
              <a:lnSpc>
                <a:spcPct val="90000"/>
              </a:lnSpc>
              <a:spcBef>
                <a:spcPts val="0"/>
              </a:spcBef>
            </a:pPr>
            <a:r>
              <a:rPr lang="en-AU" sz="1200" dirty="0">
                <a:solidFill>
                  <a:prstClr val="white"/>
                </a:solidFill>
                <a:latin typeface="+mn-lt"/>
                <a:cs typeface="Arial" pitchFamily="34" charset="0"/>
              </a:rPr>
              <a:t>R 251</a:t>
            </a:r>
          </a:p>
          <a:p>
            <a:pPr lvl="0">
              <a:lnSpc>
                <a:spcPct val="90000"/>
              </a:lnSpc>
              <a:spcBef>
                <a:spcPts val="0"/>
              </a:spcBef>
            </a:pPr>
            <a:r>
              <a:rPr lang="en-AU" sz="1200" dirty="0">
                <a:solidFill>
                  <a:prstClr val="white"/>
                </a:solidFill>
                <a:latin typeface="+mn-lt"/>
                <a:cs typeface="Arial" pitchFamily="34" charset="0"/>
              </a:rPr>
              <a:t>G 178</a:t>
            </a:r>
          </a:p>
          <a:p>
            <a:pPr lvl="0">
              <a:lnSpc>
                <a:spcPct val="90000"/>
              </a:lnSpc>
              <a:spcBef>
                <a:spcPts val="0"/>
              </a:spcBef>
            </a:pPr>
            <a:r>
              <a:rPr lang="en-AU" sz="1200" dirty="0">
                <a:solidFill>
                  <a:prstClr val="white"/>
                </a:solidFill>
                <a:latin typeface="+mn-lt"/>
                <a:cs typeface="Arial" pitchFamily="34" charset="0"/>
              </a:rPr>
              <a:t>B 75</a:t>
            </a:r>
          </a:p>
        </p:txBody>
      </p:sp>
      <p:sp>
        <p:nvSpPr>
          <p:cNvPr id="32" name="Text Box 22">
            <a:extLst>
              <a:ext uri="{FF2B5EF4-FFF2-40B4-BE49-F238E27FC236}">
                <a16:creationId xmlns:a16="http://schemas.microsoft.com/office/drawing/2014/main" id="{B7C13613-E813-46F2-BFBB-FA508556D4AE}"/>
              </a:ext>
            </a:extLst>
          </p:cNvPr>
          <p:cNvSpPr txBox="1">
            <a:spLocks noChangeArrowheads="1"/>
          </p:cNvSpPr>
          <p:nvPr userDrawn="1"/>
        </p:nvSpPr>
        <p:spPr bwMode="auto">
          <a:xfrm>
            <a:off x="1626845" y="4056263"/>
            <a:ext cx="1083792" cy="778508"/>
          </a:xfrm>
          <a:prstGeom prst="rect">
            <a:avLst/>
          </a:prstGeom>
          <a:solidFill>
            <a:srgbClr val="F48472"/>
          </a:solidFill>
          <a:ln>
            <a:noFill/>
          </a:ln>
          <a:effectLst/>
        </p:spPr>
        <p:txBody>
          <a:bodyPr lIns="78885" tIns="41020" rIns="0" bIns="4102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lnSpc>
                <a:spcPct val="90000"/>
              </a:lnSpc>
              <a:spcBef>
                <a:spcPts val="0"/>
              </a:spcBef>
            </a:pPr>
            <a:r>
              <a:rPr lang="en-AU" sz="1200" b="1" dirty="0">
                <a:solidFill>
                  <a:prstClr val="white"/>
                </a:solidFill>
                <a:latin typeface="+mn-lt"/>
                <a:cs typeface="Arial" pitchFamily="34" charset="0"/>
              </a:rPr>
              <a:t>Peach</a:t>
            </a:r>
          </a:p>
          <a:p>
            <a:pPr lvl="0">
              <a:lnSpc>
                <a:spcPct val="90000"/>
              </a:lnSpc>
              <a:spcBef>
                <a:spcPts val="0"/>
              </a:spcBef>
            </a:pPr>
            <a:r>
              <a:rPr lang="en-AU" sz="1200" dirty="0">
                <a:solidFill>
                  <a:prstClr val="white"/>
                </a:solidFill>
                <a:latin typeface="+mn-lt"/>
                <a:cs typeface="Arial" pitchFamily="34" charset="0"/>
              </a:rPr>
              <a:t>R 244</a:t>
            </a:r>
          </a:p>
          <a:p>
            <a:pPr lvl="0">
              <a:lnSpc>
                <a:spcPct val="90000"/>
              </a:lnSpc>
              <a:spcBef>
                <a:spcPts val="0"/>
              </a:spcBef>
            </a:pPr>
            <a:r>
              <a:rPr lang="en-AU" sz="1200" dirty="0">
                <a:solidFill>
                  <a:prstClr val="white"/>
                </a:solidFill>
                <a:latin typeface="+mn-lt"/>
                <a:cs typeface="Arial" pitchFamily="34" charset="0"/>
              </a:rPr>
              <a:t>G 132</a:t>
            </a:r>
          </a:p>
          <a:p>
            <a:pPr lvl="0">
              <a:lnSpc>
                <a:spcPct val="90000"/>
              </a:lnSpc>
              <a:spcBef>
                <a:spcPts val="0"/>
              </a:spcBef>
            </a:pPr>
            <a:r>
              <a:rPr lang="en-AU" sz="1200" dirty="0">
                <a:solidFill>
                  <a:prstClr val="white"/>
                </a:solidFill>
                <a:latin typeface="+mn-lt"/>
                <a:cs typeface="Arial" pitchFamily="34" charset="0"/>
              </a:rPr>
              <a:t>B 114</a:t>
            </a:r>
          </a:p>
        </p:txBody>
      </p:sp>
      <p:sp>
        <p:nvSpPr>
          <p:cNvPr id="33" name="Text Box 34">
            <a:extLst>
              <a:ext uri="{FF2B5EF4-FFF2-40B4-BE49-F238E27FC236}">
                <a16:creationId xmlns:a16="http://schemas.microsoft.com/office/drawing/2014/main" id="{BC2E29FE-964F-49AF-B186-8BB717FD9121}"/>
              </a:ext>
            </a:extLst>
          </p:cNvPr>
          <p:cNvSpPr txBox="1">
            <a:spLocks noChangeArrowheads="1"/>
          </p:cNvSpPr>
          <p:nvPr userDrawn="1"/>
        </p:nvSpPr>
        <p:spPr bwMode="auto">
          <a:xfrm>
            <a:off x="2788213" y="4056263"/>
            <a:ext cx="1085857" cy="778508"/>
          </a:xfrm>
          <a:prstGeom prst="rect">
            <a:avLst/>
          </a:prstGeom>
          <a:solidFill>
            <a:srgbClr val="CDC4A6"/>
          </a:solidFill>
          <a:ln>
            <a:noFill/>
          </a:ln>
          <a:effectLst/>
        </p:spPr>
        <p:txBody>
          <a:bodyPr lIns="78885" tIns="41020" rIns="0" bIns="41020"/>
          <a:lstStyle>
            <a:lvl1pPr algn="l">
              <a:spcBef>
                <a:spcPct val="0"/>
              </a:spcBef>
              <a:defRPr>
                <a:solidFill>
                  <a:schemeClr val="tx1"/>
                </a:solidFill>
                <a:latin typeface="Arial" pitchFamily="34" charset="0"/>
              </a:defRPr>
            </a:lvl1pPr>
            <a:lvl2pPr marL="719138" algn="l">
              <a:spcBef>
                <a:spcPct val="0"/>
              </a:spcBef>
              <a:defRPr>
                <a:solidFill>
                  <a:schemeClr val="tx1"/>
                </a:solidFill>
                <a:latin typeface="Arial" pitchFamily="34" charset="0"/>
              </a:defRPr>
            </a:lvl2pPr>
            <a:lvl3pPr algn="l">
              <a:spcBef>
                <a:spcPct val="0"/>
              </a:spcBef>
              <a:defRPr>
                <a:solidFill>
                  <a:schemeClr val="tx1"/>
                </a:solidFill>
                <a:latin typeface="Arial" pitchFamily="34" charset="0"/>
              </a:defRPr>
            </a:lvl3pPr>
            <a:lvl4pPr algn="l">
              <a:spcBef>
                <a:spcPct val="0"/>
              </a:spcBef>
              <a:defRPr>
                <a:solidFill>
                  <a:schemeClr val="tx1"/>
                </a:solidFill>
                <a:latin typeface="Arial" pitchFamily="34" charset="0"/>
              </a:defRPr>
            </a:lvl4pPr>
            <a:lvl5pPr algn="l">
              <a:spcBef>
                <a:spcPct val="0"/>
              </a:spcBef>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lvl="0">
              <a:lnSpc>
                <a:spcPct val="90000"/>
              </a:lnSpc>
              <a:spcBef>
                <a:spcPts val="0"/>
              </a:spcBef>
            </a:pPr>
            <a:r>
              <a:rPr lang="en-AU" sz="1200" b="1" dirty="0">
                <a:solidFill>
                  <a:prstClr val="white"/>
                </a:solidFill>
                <a:latin typeface="+mn-lt"/>
                <a:cs typeface="Arial" pitchFamily="34" charset="0"/>
              </a:rPr>
              <a:t>Tan</a:t>
            </a:r>
          </a:p>
          <a:p>
            <a:pPr lvl="0">
              <a:lnSpc>
                <a:spcPct val="90000"/>
              </a:lnSpc>
              <a:spcBef>
                <a:spcPts val="0"/>
              </a:spcBef>
            </a:pPr>
            <a:r>
              <a:rPr lang="en-AU" sz="1200" dirty="0">
                <a:solidFill>
                  <a:prstClr val="white"/>
                </a:solidFill>
                <a:latin typeface="+mn-lt"/>
                <a:cs typeface="Arial" pitchFamily="34" charset="0"/>
              </a:rPr>
              <a:t>R 205</a:t>
            </a:r>
          </a:p>
          <a:p>
            <a:pPr lvl="0">
              <a:lnSpc>
                <a:spcPct val="90000"/>
              </a:lnSpc>
              <a:spcBef>
                <a:spcPts val="0"/>
              </a:spcBef>
            </a:pPr>
            <a:r>
              <a:rPr lang="en-AU" sz="1200" dirty="0">
                <a:solidFill>
                  <a:prstClr val="white"/>
                </a:solidFill>
                <a:latin typeface="+mn-lt"/>
                <a:cs typeface="Arial" pitchFamily="34" charset="0"/>
              </a:rPr>
              <a:t>G 196</a:t>
            </a:r>
          </a:p>
          <a:p>
            <a:pPr lvl="0">
              <a:lnSpc>
                <a:spcPct val="90000"/>
              </a:lnSpc>
              <a:spcBef>
                <a:spcPts val="0"/>
              </a:spcBef>
            </a:pPr>
            <a:r>
              <a:rPr lang="en-AU" sz="1200" dirty="0">
                <a:solidFill>
                  <a:prstClr val="white"/>
                </a:solidFill>
                <a:latin typeface="+mn-lt"/>
                <a:cs typeface="Arial" pitchFamily="34" charset="0"/>
              </a:rPr>
              <a:t>B 166</a:t>
            </a:r>
          </a:p>
        </p:txBody>
      </p:sp>
    </p:spTree>
    <p:extLst>
      <p:ext uri="{BB962C8B-B14F-4D97-AF65-F5344CB8AC3E}">
        <p14:creationId xmlns:p14="http://schemas.microsoft.com/office/powerpoint/2010/main" val="1005686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TRUCTIONS | Full slide images &amp; layout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852E60-1A12-4041-881D-12F501980B8B}"/>
              </a:ext>
            </a:extLst>
          </p:cNvPr>
          <p:cNvSpPr>
            <a:spLocks noGrp="1"/>
          </p:cNvSpPr>
          <p:nvPr>
            <p:ph type="sldNum" sz="quarter" idx="11"/>
          </p:nvPr>
        </p:nvSpPr>
        <p:spPr/>
        <p:txBody>
          <a:bodyPr/>
          <a:lstStyle/>
          <a:p>
            <a:fld id="{70B2F404-894A-4B1F-B0F7-BEBB14876E8D}" type="slidenum">
              <a:rPr lang="en-AU" smtClean="0"/>
              <a:pPr/>
              <a:t>‹nº›</a:t>
            </a:fld>
            <a:endParaRPr lang="en-AU" dirty="0"/>
          </a:p>
        </p:txBody>
      </p:sp>
      <p:sp>
        <p:nvSpPr>
          <p:cNvPr id="5" name="TextBox 4">
            <a:extLst>
              <a:ext uri="{FF2B5EF4-FFF2-40B4-BE49-F238E27FC236}">
                <a16:creationId xmlns:a16="http://schemas.microsoft.com/office/drawing/2014/main" id="{612496B8-A554-49F4-9DBE-46C5AD02C10C}"/>
              </a:ext>
            </a:extLst>
          </p:cNvPr>
          <p:cNvSpPr txBox="1"/>
          <p:nvPr userDrawn="1"/>
        </p:nvSpPr>
        <p:spPr>
          <a:xfrm>
            <a:off x="552444" y="1472776"/>
            <a:ext cx="3480000" cy="4724824"/>
          </a:xfrm>
          <a:prstGeom prst="rect">
            <a:avLst/>
          </a:prstGeom>
          <a:noFill/>
          <a:ln>
            <a:noFill/>
          </a:ln>
        </p:spPr>
        <p:txBody>
          <a:bodyPr wrap="square" lIns="90000" tIns="72000" rIns="72000" bIns="72000" rtlCol="0" anchor="t">
            <a:noAutofit/>
          </a:bodyPr>
          <a:lstStyle/>
          <a:p>
            <a:pPr>
              <a:spcAft>
                <a:spcPts val="800"/>
              </a:spcAft>
            </a:pPr>
            <a:r>
              <a:rPr lang="en-AU" sz="1200" dirty="0">
                <a:latin typeface="Arial" panose="020B0604020202020204" pitchFamily="34" charset="0"/>
                <a:cs typeface="Arial" panose="020B0604020202020204" pitchFamily="34" charset="0"/>
              </a:rPr>
              <a:t>The image can be added to the background of the </a:t>
            </a:r>
            <a:r>
              <a:rPr lang="en-AU" sz="1200" i="1" dirty="0">
                <a:latin typeface="Arial" panose="020B0604020202020204" pitchFamily="34" charset="0"/>
                <a:cs typeface="Arial" panose="020B0604020202020204" pitchFamily="34" charset="0"/>
              </a:rPr>
              <a:t>Full slide image + white </a:t>
            </a:r>
            <a:r>
              <a:rPr lang="en-AU" sz="1200" i="0" dirty="0">
                <a:latin typeface="Arial" panose="020B0604020202020204" pitchFamily="34" charset="0"/>
                <a:cs typeface="Arial" panose="020B0604020202020204" pitchFamily="34" charset="0"/>
              </a:rPr>
              <a:t>logo layout. It will to</a:t>
            </a:r>
            <a:r>
              <a:rPr lang="en-AU" sz="1200" dirty="0">
                <a:latin typeface="Arial" panose="020B0604020202020204" pitchFamily="34" charset="0"/>
                <a:cs typeface="Arial" panose="020B0604020202020204" pitchFamily="34" charset="0"/>
              </a:rPr>
              <a:t> sit behind the logo, slide number and other content.</a:t>
            </a:r>
          </a:p>
          <a:p>
            <a:r>
              <a:rPr lang="en-AU" sz="1050" b="1" dirty="0">
                <a:solidFill>
                  <a:schemeClr val="accent3"/>
                </a:solidFill>
                <a:latin typeface="Arial" panose="020B0604020202020204" pitchFamily="34" charset="0"/>
                <a:cs typeface="Arial" panose="020B0604020202020204" pitchFamily="34" charset="0"/>
              </a:rPr>
              <a:t>CHANGE THE BACKGROUND IMAGE</a:t>
            </a:r>
          </a:p>
          <a:p>
            <a:pPr marL="177800" indent="-177800">
              <a:buFont typeface="+mj-lt"/>
              <a:buAutoNum type="arabicPeriod"/>
            </a:pPr>
            <a:r>
              <a:rPr lang="en-AU" sz="1050" dirty="0">
                <a:latin typeface="Arial" panose="020B0604020202020204" pitchFamily="34" charset="0"/>
                <a:cs typeface="Arial" panose="020B0604020202020204" pitchFamily="34" charset="0"/>
              </a:rPr>
              <a:t>Select the cover slide in the thumbnail pane</a:t>
            </a:r>
          </a:p>
          <a:p>
            <a:pPr marL="177800" indent="-177800">
              <a:buFont typeface="+mj-lt"/>
              <a:buAutoNum type="arabicPeriod"/>
            </a:pPr>
            <a:r>
              <a:rPr lang="en-AU" sz="1050" dirty="0">
                <a:latin typeface="Arial" panose="020B0604020202020204" pitchFamily="34" charset="0"/>
                <a:cs typeface="Arial" panose="020B0604020202020204" pitchFamily="34" charset="0"/>
              </a:rPr>
              <a:t>Right click and choose </a:t>
            </a:r>
            <a:r>
              <a:rPr lang="en-AU" sz="1050" i="1" dirty="0">
                <a:latin typeface="Arial" panose="020B0604020202020204" pitchFamily="34" charset="0"/>
                <a:cs typeface="Arial" panose="020B0604020202020204" pitchFamily="34" charset="0"/>
              </a:rPr>
              <a:t>Format Background</a:t>
            </a:r>
          </a:p>
          <a:p>
            <a:pPr marL="177800" indent="-177800">
              <a:buFont typeface="+mj-lt"/>
              <a:buAutoNum type="arabicPeriod"/>
            </a:pPr>
            <a:r>
              <a:rPr lang="en-AU" sz="1050" dirty="0">
                <a:latin typeface="Arial" panose="020B0604020202020204" pitchFamily="34" charset="0"/>
                <a:cs typeface="Arial" panose="020B0604020202020204" pitchFamily="34" charset="0"/>
              </a:rPr>
              <a:t>The Format Background pane will open to the right.</a:t>
            </a:r>
          </a:p>
          <a:p>
            <a:pPr marL="177800" indent="-177800">
              <a:buFont typeface="+mj-lt"/>
              <a:buAutoNum type="arabicPeriod"/>
            </a:pPr>
            <a:r>
              <a:rPr lang="en-AU" sz="1050" dirty="0">
                <a:latin typeface="Arial" panose="020B0604020202020204" pitchFamily="34" charset="0"/>
                <a:cs typeface="Arial" panose="020B0604020202020204" pitchFamily="34" charset="0"/>
              </a:rPr>
              <a:t>Picture or texture fill will already be selected.</a:t>
            </a:r>
          </a:p>
          <a:p>
            <a:pPr marL="177800" indent="-177800">
              <a:buFont typeface="+mj-lt"/>
              <a:buAutoNum type="arabicPeriod"/>
            </a:pPr>
            <a:r>
              <a:rPr lang="en-AU" sz="1050" dirty="0">
                <a:latin typeface="Arial" panose="020B0604020202020204" pitchFamily="34" charset="0"/>
                <a:cs typeface="Arial" panose="020B0604020202020204" pitchFamily="34" charset="0"/>
              </a:rPr>
              <a:t>Click on </a:t>
            </a:r>
            <a:r>
              <a:rPr lang="en-AU" sz="1050" i="1" dirty="0">
                <a:latin typeface="Arial" panose="020B0604020202020204" pitchFamily="34" charset="0"/>
                <a:cs typeface="Arial" panose="020B0604020202020204" pitchFamily="34" charset="0"/>
              </a:rPr>
              <a:t>File</a:t>
            </a:r>
          </a:p>
          <a:p>
            <a:pPr marL="177800" indent="-177800">
              <a:spcAft>
                <a:spcPts val="600"/>
              </a:spcAft>
              <a:buFont typeface="+mj-lt"/>
              <a:buAutoNum type="arabicPeriod"/>
            </a:pPr>
            <a:r>
              <a:rPr lang="en-AU" sz="1050" dirty="0">
                <a:latin typeface="Arial" panose="020B0604020202020204" pitchFamily="34" charset="0"/>
                <a:cs typeface="Arial" panose="020B0604020202020204" pitchFamily="34" charset="0"/>
              </a:rPr>
              <a:t>Browse to and insert the new image.</a:t>
            </a:r>
          </a:p>
          <a:p>
            <a:r>
              <a:rPr lang="en-AU" sz="1050" dirty="0">
                <a:latin typeface="Arial" panose="020B0604020202020204" pitchFamily="34" charset="0"/>
                <a:cs typeface="Arial" panose="020B0604020202020204" pitchFamily="34" charset="0"/>
              </a:rPr>
              <a:t>NOTE: landscape (horizontal orientation) images will work best. If adding another image size, use the Offset % selections to adjust the image position.</a:t>
            </a:r>
          </a:p>
        </p:txBody>
      </p:sp>
      <p:grpSp>
        <p:nvGrpSpPr>
          <p:cNvPr id="11" name="Group 10">
            <a:extLst>
              <a:ext uri="{FF2B5EF4-FFF2-40B4-BE49-F238E27FC236}">
                <a16:creationId xmlns:a16="http://schemas.microsoft.com/office/drawing/2014/main" id="{625F1A9E-23D5-4466-A759-0D6A409EFC32}"/>
              </a:ext>
            </a:extLst>
          </p:cNvPr>
          <p:cNvGrpSpPr/>
          <p:nvPr userDrawn="1"/>
        </p:nvGrpSpPr>
        <p:grpSpPr>
          <a:xfrm>
            <a:off x="4177286" y="1376816"/>
            <a:ext cx="3121284" cy="4840060"/>
            <a:chOff x="6420450" y="1449387"/>
            <a:chExt cx="2340963" cy="4840060"/>
          </a:xfrm>
        </p:grpSpPr>
        <p:pic>
          <p:nvPicPr>
            <p:cNvPr id="17" name="Picture 16">
              <a:extLst>
                <a:ext uri="{FF2B5EF4-FFF2-40B4-BE49-F238E27FC236}">
                  <a16:creationId xmlns:a16="http://schemas.microsoft.com/office/drawing/2014/main" id="{7FEB930D-2990-461E-B415-7BDD2CC3180D}"/>
                </a:ext>
              </a:extLst>
            </p:cNvPr>
            <p:cNvPicPr>
              <a:picLocks noChangeAspect="1"/>
            </p:cNvPicPr>
            <p:nvPr userDrawn="1"/>
          </p:nvPicPr>
          <p:blipFill rotWithShape="1">
            <a:blip r:embed="rId2"/>
            <a:srcRect l="85287" t="15100" b="34686"/>
            <a:stretch/>
          </p:blipFill>
          <p:spPr>
            <a:xfrm>
              <a:off x="6420450" y="1449387"/>
              <a:ext cx="2340963" cy="4360863"/>
            </a:xfrm>
            <a:prstGeom prst="rect">
              <a:avLst/>
            </a:prstGeom>
          </p:spPr>
        </p:pic>
        <p:sp>
          <p:nvSpPr>
            <p:cNvPr id="21" name="TextBox 20">
              <a:extLst>
                <a:ext uri="{FF2B5EF4-FFF2-40B4-BE49-F238E27FC236}">
                  <a16:creationId xmlns:a16="http://schemas.microsoft.com/office/drawing/2014/main" id="{46230D1D-F242-4FD4-9736-92BF1642B32E}"/>
                </a:ext>
              </a:extLst>
            </p:cNvPr>
            <p:cNvSpPr txBox="1"/>
            <p:nvPr userDrawn="1"/>
          </p:nvSpPr>
          <p:spPr>
            <a:xfrm>
              <a:off x="6715125" y="4626882"/>
              <a:ext cx="1930400" cy="356609"/>
            </a:xfrm>
            <a:prstGeom prst="rect">
              <a:avLst/>
            </a:prstGeom>
            <a:noFill/>
            <a:ln w="38100">
              <a:solidFill>
                <a:schemeClr val="accent3"/>
              </a:solidFill>
            </a:ln>
          </p:spPr>
          <p:txBody>
            <a:bodyPr wrap="square" lIns="108000" tIns="108000" rIns="108000" bIns="108000" rtlCol="0">
              <a:spAutoFit/>
            </a:bodyPr>
            <a:lstStyle/>
            <a:p>
              <a:pPr>
                <a:lnSpc>
                  <a:spcPct val="90000"/>
                </a:lnSpc>
              </a:pPr>
              <a:endParaRPr lang="en-AU" sz="1000" dirty="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638E3C8-B1AE-4A43-B3FA-B771FE9D5B4A}"/>
                </a:ext>
              </a:extLst>
            </p:cNvPr>
            <p:cNvSpPr txBox="1"/>
            <p:nvPr userDrawn="1"/>
          </p:nvSpPr>
          <p:spPr>
            <a:xfrm>
              <a:off x="6715125" y="3648983"/>
              <a:ext cx="479425" cy="356609"/>
            </a:xfrm>
            <a:prstGeom prst="rect">
              <a:avLst/>
            </a:prstGeom>
            <a:noFill/>
            <a:ln w="38100">
              <a:solidFill>
                <a:schemeClr val="accent3"/>
              </a:solidFill>
            </a:ln>
          </p:spPr>
          <p:txBody>
            <a:bodyPr wrap="square" lIns="108000" tIns="108000" rIns="108000" bIns="108000" rtlCol="0">
              <a:spAutoFit/>
            </a:bodyPr>
            <a:lstStyle/>
            <a:p>
              <a:pPr>
                <a:lnSpc>
                  <a:spcPct val="90000"/>
                </a:lnSpc>
              </a:pPr>
              <a:endParaRPr lang="en-AU" sz="1000" dirty="0">
                <a:solidFill>
                  <a:schemeClr val="bg1"/>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6737D9E5-E0F7-4220-8153-A7E8EECCFE8C}"/>
                </a:ext>
              </a:extLst>
            </p:cNvPr>
            <p:cNvPicPr>
              <a:picLocks noChangeAspect="1"/>
            </p:cNvPicPr>
            <p:nvPr userDrawn="1"/>
          </p:nvPicPr>
          <p:blipFill rotWithShape="1">
            <a:blip r:embed="rId2"/>
            <a:srcRect l="85287" t="91053" b="3299"/>
            <a:stretch/>
          </p:blipFill>
          <p:spPr>
            <a:xfrm>
              <a:off x="6420450" y="5798910"/>
              <a:ext cx="2340963" cy="490537"/>
            </a:xfrm>
            <a:prstGeom prst="rect">
              <a:avLst/>
            </a:prstGeom>
          </p:spPr>
        </p:pic>
      </p:grpSp>
      <p:sp>
        <p:nvSpPr>
          <p:cNvPr id="25" name="TextBox 24">
            <a:extLst>
              <a:ext uri="{FF2B5EF4-FFF2-40B4-BE49-F238E27FC236}">
                <a16:creationId xmlns:a16="http://schemas.microsoft.com/office/drawing/2014/main" id="{105CA83A-2100-42A4-9B58-15CA9820141E}"/>
              </a:ext>
            </a:extLst>
          </p:cNvPr>
          <p:cNvSpPr txBox="1"/>
          <p:nvPr userDrawn="1"/>
        </p:nvSpPr>
        <p:spPr>
          <a:xfrm>
            <a:off x="552444" y="5480894"/>
            <a:ext cx="3480000" cy="716707"/>
          </a:xfrm>
          <a:prstGeom prst="rect">
            <a:avLst/>
          </a:prstGeom>
          <a:solidFill>
            <a:schemeClr val="accent2"/>
          </a:solidFill>
        </p:spPr>
        <p:txBody>
          <a:bodyPr wrap="square" lIns="108000" tIns="108000" rIns="108000" bIns="108000" rtlCol="0">
            <a:spAutoFit/>
          </a:bodyPr>
          <a:lstStyle/>
          <a:p>
            <a:pPr>
              <a:lnSpc>
                <a:spcPct val="90000"/>
              </a:lnSpc>
            </a:pPr>
            <a:r>
              <a:rPr lang="en-AU" sz="900" b="1" dirty="0">
                <a:solidFill>
                  <a:schemeClr val="bg1"/>
                </a:solidFill>
                <a:latin typeface="Arial" panose="020B0604020202020204" pitchFamily="34" charset="0"/>
                <a:cs typeface="Arial" panose="020B0604020202020204" pitchFamily="34" charset="0"/>
              </a:rPr>
              <a:t>PRO  FORMATTING TIP: </a:t>
            </a:r>
            <a:br>
              <a:rPr lang="en-AU" sz="900" b="1" dirty="0">
                <a:solidFill>
                  <a:schemeClr val="bg1"/>
                </a:solidFill>
                <a:latin typeface="Arial" panose="020B0604020202020204" pitchFamily="34" charset="0"/>
                <a:cs typeface="Arial" panose="020B0604020202020204" pitchFamily="34" charset="0"/>
              </a:rPr>
            </a:br>
            <a:r>
              <a:rPr lang="en-AU" sz="900" dirty="0">
                <a:solidFill>
                  <a:schemeClr val="bg1"/>
                </a:solidFill>
                <a:latin typeface="Arial" panose="020B0604020202020204" pitchFamily="34" charset="0"/>
                <a:cs typeface="Arial" panose="020B0604020202020204" pitchFamily="34" charset="0"/>
              </a:rPr>
              <a:t>Resize/crop the image to be 4:3 before adding it to the file. This can be done in Photoshop or any number of free online photo editors.</a:t>
            </a:r>
          </a:p>
        </p:txBody>
      </p:sp>
      <p:sp>
        <p:nvSpPr>
          <p:cNvPr id="29" name="Title 1">
            <a:extLst>
              <a:ext uri="{FF2B5EF4-FFF2-40B4-BE49-F238E27FC236}">
                <a16:creationId xmlns:a16="http://schemas.microsoft.com/office/drawing/2014/main" id="{BCE5C265-42C0-48DE-A056-343EB106A03B}"/>
              </a:ext>
            </a:extLst>
          </p:cNvPr>
          <p:cNvSpPr txBox="1">
            <a:spLocks/>
          </p:cNvSpPr>
          <p:nvPr userDrawn="1"/>
        </p:nvSpPr>
        <p:spPr>
          <a:xfrm>
            <a:off x="552443" y="664367"/>
            <a:ext cx="9120000" cy="771078"/>
          </a:xfrm>
          <a:prstGeom prst="rect">
            <a:avLst/>
          </a:prstGeom>
        </p:spPr>
        <p:txBody>
          <a:bodyPr vert="horz" lIns="0" tIns="0" rIns="0" bIns="0" rtlCol="0" anchor="t" anchorCtr="0">
            <a:noAutofit/>
          </a:bodyPr>
          <a:lstStyle>
            <a:lvl1pPr algn="l" defTabSz="457200" rtl="0" eaLnBrk="1" latinLnBrk="0" hangingPunct="1">
              <a:lnSpc>
                <a:spcPct val="76000"/>
              </a:lnSpc>
              <a:spcBef>
                <a:spcPct val="0"/>
              </a:spcBef>
              <a:buNone/>
              <a:defRPr sz="3800" b="1" i="0" kern="1200" cap="none" spc="-100" baseline="0">
                <a:solidFill>
                  <a:schemeClr val="accent2"/>
                </a:solidFill>
                <a:latin typeface="+mn-lt"/>
                <a:ea typeface="+mj-ea"/>
                <a:cs typeface="+mj-cs"/>
              </a:defRPr>
            </a:lvl1pPr>
          </a:lstStyle>
          <a:p>
            <a:r>
              <a:rPr lang="en-US" sz="3800" dirty="0"/>
              <a:t>Adding full slide images</a:t>
            </a:r>
            <a:endParaRPr lang="en-AU" sz="3800" dirty="0"/>
          </a:p>
        </p:txBody>
      </p:sp>
      <p:sp>
        <p:nvSpPr>
          <p:cNvPr id="31" name="TextBox 30">
            <a:extLst>
              <a:ext uri="{FF2B5EF4-FFF2-40B4-BE49-F238E27FC236}">
                <a16:creationId xmlns:a16="http://schemas.microsoft.com/office/drawing/2014/main" id="{7ABCF034-92F6-4124-9337-16F7BAB8228F}"/>
              </a:ext>
            </a:extLst>
          </p:cNvPr>
          <p:cNvSpPr txBox="1"/>
          <p:nvPr userDrawn="1"/>
        </p:nvSpPr>
        <p:spPr>
          <a:xfrm>
            <a:off x="8290977" y="1472776"/>
            <a:ext cx="3432000" cy="4724824"/>
          </a:xfrm>
          <a:prstGeom prst="rect">
            <a:avLst/>
          </a:prstGeom>
          <a:noFill/>
          <a:ln>
            <a:noFill/>
          </a:ln>
        </p:spPr>
        <p:txBody>
          <a:bodyPr wrap="square" lIns="72000" tIns="72000" rIns="72000" bIns="72000" rtlCol="0" anchor="t">
            <a:noAutofit/>
          </a:bodyPr>
          <a:lstStyle/>
          <a:p>
            <a:r>
              <a:rPr lang="en-AU" sz="1600" b="1" dirty="0">
                <a:solidFill>
                  <a:schemeClr val="tx2"/>
                </a:solidFill>
                <a:latin typeface="Arial" panose="020B0604020202020204" pitchFamily="34" charset="0"/>
                <a:cs typeface="Arial" panose="020B0604020202020204" pitchFamily="34" charset="0"/>
              </a:rPr>
              <a:t>Changing layouts</a:t>
            </a:r>
          </a:p>
        </p:txBody>
      </p:sp>
      <p:sp>
        <p:nvSpPr>
          <p:cNvPr id="32" name="TextBox 31">
            <a:extLst>
              <a:ext uri="{FF2B5EF4-FFF2-40B4-BE49-F238E27FC236}">
                <a16:creationId xmlns:a16="http://schemas.microsoft.com/office/drawing/2014/main" id="{CD949EF8-AB5F-43E2-AE28-0C8ECEF555A1}"/>
              </a:ext>
            </a:extLst>
          </p:cNvPr>
          <p:cNvSpPr txBox="1"/>
          <p:nvPr userDrawn="1"/>
        </p:nvSpPr>
        <p:spPr>
          <a:xfrm>
            <a:off x="8290977" y="1975757"/>
            <a:ext cx="3432000" cy="1746632"/>
          </a:xfrm>
          <a:prstGeom prst="rect">
            <a:avLst/>
          </a:prstGeom>
          <a:noFill/>
        </p:spPr>
        <p:txBody>
          <a:bodyPr wrap="square" lIns="72000" rIns="72000" rtlCol="0">
            <a:spAutoFit/>
          </a:bodyPr>
          <a:lstStyle/>
          <a:p>
            <a:pPr>
              <a:spcAft>
                <a:spcPts val="600"/>
              </a:spcAft>
            </a:pPr>
            <a:r>
              <a:rPr lang="en-AU" sz="1200" dirty="0">
                <a:latin typeface="Arial" panose="020B0604020202020204" pitchFamily="34" charset="0"/>
                <a:cs typeface="Arial" panose="020B0604020202020204" pitchFamily="34" charset="0"/>
              </a:rPr>
              <a:t>The POTX file will open with only two slides – cover and 1 column.</a:t>
            </a:r>
          </a:p>
          <a:p>
            <a:r>
              <a:rPr lang="en-AU" sz="1050" b="1" dirty="0">
                <a:solidFill>
                  <a:schemeClr val="accent3"/>
                </a:solidFill>
                <a:latin typeface="Arial" panose="020B0604020202020204" pitchFamily="34" charset="0"/>
                <a:cs typeface="Arial" panose="020B0604020202020204" pitchFamily="34" charset="0"/>
              </a:rPr>
              <a:t>CHANGE A LAYOUT</a:t>
            </a:r>
          </a:p>
          <a:p>
            <a:pPr marL="177800" indent="-177800">
              <a:buFont typeface="+mj-lt"/>
              <a:buAutoNum type="arabicPeriod"/>
            </a:pPr>
            <a:r>
              <a:rPr lang="en-AU" sz="1050" dirty="0">
                <a:latin typeface="Arial" panose="020B0604020202020204" pitchFamily="34" charset="0"/>
                <a:cs typeface="Arial" panose="020B0604020202020204" pitchFamily="34" charset="0"/>
              </a:rPr>
              <a:t>Select the slide in the thumbnails pane</a:t>
            </a:r>
          </a:p>
          <a:p>
            <a:pPr marL="177800" indent="-177800">
              <a:buFont typeface="+mj-lt"/>
              <a:buAutoNum type="arabicPeriod"/>
            </a:pPr>
            <a:r>
              <a:rPr lang="en-AU" sz="1050" dirty="0">
                <a:latin typeface="Arial" panose="020B0604020202020204" pitchFamily="34" charset="0"/>
                <a:cs typeface="Arial" panose="020B0604020202020204" pitchFamily="34" charset="0"/>
              </a:rPr>
              <a:t>Right-click and choose </a:t>
            </a:r>
            <a:r>
              <a:rPr lang="en-AU" sz="1050" i="1" dirty="0">
                <a:latin typeface="Arial" panose="020B0604020202020204" pitchFamily="34" charset="0"/>
                <a:cs typeface="Arial" panose="020B0604020202020204" pitchFamily="34" charset="0"/>
              </a:rPr>
              <a:t>Layout</a:t>
            </a:r>
            <a:endParaRPr lang="en-AU" sz="1050" dirty="0">
              <a:latin typeface="Arial" panose="020B0604020202020204" pitchFamily="34" charset="0"/>
              <a:cs typeface="Arial" panose="020B0604020202020204" pitchFamily="34" charset="0"/>
            </a:endParaRPr>
          </a:p>
          <a:p>
            <a:pPr marL="177800" indent="-177800">
              <a:spcAft>
                <a:spcPts val="600"/>
              </a:spcAft>
              <a:buFont typeface="+mj-lt"/>
              <a:buAutoNum type="arabicPeriod"/>
            </a:pPr>
            <a:r>
              <a:rPr lang="en-AU" sz="1050" dirty="0">
                <a:latin typeface="Arial" panose="020B0604020202020204" pitchFamily="34" charset="0"/>
                <a:cs typeface="Arial" panose="020B0604020202020204" pitchFamily="34" charset="0"/>
              </a:rPr>
              <a:t>Click on a thumbnail to choose that particular layout</a:t>
            </a:r>
          </a:p>
          <a:p>
            <a:r>
              <a:rPr lang="en-AU" sz="1050" dirty="0">
                <a:latin typeface="Arial" panose="020B0604020202020204" pitchFamily="34" charset="0"/>
                <a:cs typeface="Arial" panose="020B0604020202020204" pitchFamily="34" charset="0"/>
              </a:rPr>
              <a:t>NOTE: If you have existing content on the slide then it may not be a smooth transition to the new layouts as placeholders may vary. </a:t>
            </a:r>
          </a:p>
        </p:txBody>
      </p:sp>
      <p:sp>
        <p:nvSpPr>
          <p:cNvPr id="33" name="TextBox 32">
            <a:extLst>
              <a:ext uri="{FF2B5EF4-FFF2-40B4-BE49-F238E27FC236}">
                <a16:creationId xmlns:a16="http://schemas.microsoft.com/office/drawing/2014/main" id="{314814A4-F870-4C90-A7B1-925EFAD51819}"/>
              </a:ext>
            </a:extLst>
          </p:cNvPr>
          <p:cNvSpPr txBox="1"/>
          <p:nvPr userDrawn="1"/>
        </p:nvSpPr>
        <p:spPr>
          <a:xfrm>
            <a:off x="8290977" y="4287157"/>
            <a:ext cx="3432000" cy="592058"/>
          </a:xfrm>
          <a:prstGeom prst="rect">
            <a:avLst/>
          </a:prstGeom>
          <a:solidFill>
            <a:schemeClr val="accent2"/>
          </a:solidFill>
        </p:spPr>
        <p:txBody>
          <a:bodyPr wrap="square" lIns="108000" tIns="108000" rIns="108000" bIns="108000" rtlCol="0">
            <a:spAutoFit/>
          </a:bodyPr>
          <a:lstStyle/>
          <a:p>
            <a:pPr>
              <a:lnSpc>
                <a:spcPct val="90000"/>
              </a:lnSpc>
            </a:pPr>
            <a:r>
              <a:rPr lang="en-AU" sz="900" b="1" dirty="0">
                <a:solidFill>
                  <a:schemeClr val="bg1"/>
                </a:solidFill>
                <a:latin typeface="Arial" panose="020B0604020202020204" pitchFamily="34" charset="0"/>
                <a:cs typeface="Arial" panose="020B0604020202020204" pitchFamily="34" charset="0"/>
              </a:rPr>
              <a:t>PRO  FORMATTING TIP: </a:t>
            </a:r>
            <a:br>
              <a:rPr lang="en-AU" sz="900" b="1" dirty="0">
                <a:solidFill>
                  <a:schemeClr val="bg1"/>
                </a:solidFill>
                <a:latin typeface="Arial" panose="020B0604020202020204" pitchFamily="34" charset="0"/>
                <a:cs typeface="Arial" panose="020B0604020202020204" pitchFamily="34" charset="0"/>
              </a:rPr>
            </a:br>
            <a:r>
              <a:rPr lang="en-AU" sz="900" b="1" dirty="0">
                <a:solidFill>
                  <a:schemeClr val="bg1"/>
                </a:solidFill>
                <a:latin typeface="Arial" panose="020B0604020202020204" pitchFamily="34" charset="0"/>
                <a:cs typeface="Arial" panose="020B0604020202020204" pitchFamily="34" charset="0"/>
              </a:rPr>
              <a:t>C</a:t>
            </a:r>
            <a:r>
              <a:rPr lang="en-AU" sz="900" dirty="0">
                <a:solidFill>
                  <a:schemeClr val="bg1"/>
                </a:solidFill>
                <a:latin typeface="Arial" panose="020B0604020202020204" pitchFamily="34" charset="0"/>
                <a:cs typeface="Arial" panose="020B0604020202020204" pitchFamily="34" charset="0"/>
              </a:rPr>
              <a:t>reate a new slide, &amp; copy the content across to ensure it goes in the right spot.</a:t>
            </a:r>
          </a:p>
        </p:txBody>
      </p:sp>
      <p:sp>
        <p:nvSpPr>
          <p:cNvPr id="34" name="TextBox 33">
            <a:extLst>
              <a:ext uri="{FF2B5EF4-FFF2-40B4-BE49-F238E27FC236}">
                <a16:creationId xmlns:a16="http://schemas.microsoft.com/office/drawing/2014/main" id="{A0824BC4-262C-40E2-A2D0-D5B6EA263B8F}"/>
              </a:ext>
            </a:extLst>
          </p:cNvPr>
          <p:cNvSpPr txBox="1"/>
          <p:nvPr userDrawn="1"/>
        </p:nvSpPr>
        <p:spPr>
          <a:xfrm>
            <a:off x="8290977" y="4972958"/>
            <a:ext cx="3432000" cy="900246"/>
          </a:xfrm>
          <a:prstGeom prst="rect">
            <a:avLst/>
          </a:prstGeom>
          <a:noFill/>
        </p:spPr>
        <p:txBody>
          <a:bodyPr wrap="square" lIns="72000" rIns="72000" rtlCol="0">
            <a:spAutoFit/>
          </a:bodyPr>
          <a:lstStyle/>
          <a:p>
            <a:r>
              <a:rPr lang="en-AU" sz="1050" b="1" dirty="0">
                <a:solidFill>
                  <a:schemeClr val="accent3"/>
                </a:solidFill>
                <a:latin typeface="Arial" panose="020B0604020202020204" pitchFamily="34" charset="0"/>
                <a:cs typeface="Arial" panose="020B0604020202020204" pitchFamily="34" charset="0"/>
              </a:rPr>
              <a:t>ADD NEW SLIDES</a:t>
            </a:r>
          </a:p>
          <a:p>
            <a:pPr marL="177800" indent="-177800">
              <a:buFont typeface="+mj-lt"/>
              <a:buAutoNum type="arabicPeriod"/>
            </a:pPr>
            <a:r>
              <a:rPr lang="en-AU" sz="1050" dirty="0">
                <a:latin typeface="Arial" panose="020B0604020202020204" pitchFamily="34" charset="0"/>
                <a:cs typeface="Arial" panose="020B0604020202020204" pitchFamily="34" charset="0"/>
              </a:rPr>
              <a:t>Press Ctrl + M (or right click in the thumbnail pane and add new slide)</a:t>
            </a:r>
          </a:p>
          <a:p>
            <a:pPr marL="177800" indent="-177800">
              <a:buFont typeface="+mj-lt"/>
              <a:buAutoNum type="arabicPeriod"/>
            </a:pPr>
            <a:r>
              <a:rPr lang="en-AU" sz="1050" dirty="0">
                <a:latin typeface="Arial" panose="020B0604020202020204" pitchFamily="34" charset="0"/>
                <a:cs typeface="Arial" panose="020B0604020202020204" pitchFamily="34" charset="0"/>
              </a:rPr>
              <a:t>Right-click and choose </a:t>
            </a:r>
            <a:r>
              <a:rPr lang="en-AU" sz="1050" i="1" dirty="0">
                <a:latin typeface="Arial" panose="020B0604020202020204" pitchFamily="34" charset="0"/>
                <a:cs typeface="Arial" panose="020B0604020202020204" pitchFamily="34" charset="0"/>
              </a:rPr>
              <a:t>Layout</a:t>
            </a:r>
            <a:endParaRPr lang="en-AU" sz="1050" dirty="0">
              <a:latin typeface="Arial" panose="020B0604020202020204" pitchFamily="34" charset="0"/>
              <a:cs typeface="Arial" panose="020B0604020202020204" pitchFamily="34" charset="0"/>
            </a:endParaRPr>
          </a:p>
          <a:p>
            <a:pPr marL="177800" indent="-177800">
              <a:buFont typeface="+mj-lt"/>
              <a:buAutoNum type="arabicPeriod"/>
            </a:pPr>
            <a:r>
              <a:rPr lang="en-AU" sz="1050" dirty="0">
                <a:latin typeface="Arial" panose="020B0604020202020204" pitchFamily="34" charset="0"/>
                <a:cs typeface="Arial" panose="020B0604020202020204" pitchFamily="34" charset="0"/>
              </a:rPr>
              <a:t>Click on a thumbnail to choose that particular layout</a:t>
            </a:r>
          </a:p>
        </p:txBody>
      </p:sp>
      <p:cxnSp>
        <p:nvCxnSpPr>
          <p:cNvPr id="35" name="Straight Connector 34">
            <a:extLst>
              <a:ext uri="{FF2B5EF4-FFF2-40B4-BE49-F238E27FC236}">
                <a16:creationId xmlns:a16="http://schemas.microsoft.com/office/drawing/2014/main" id="{4BA10D39-83AC-4E1A-B056-4026C5BD1154}"/>
              </a:ext>
            </a:extLst>
          </p:cNvPr>
          <p:cNvCxnSpPr>
            <a:cxnSpLocks/>
          </p:cNvCxnSpPr>
          <p:nvPr userDrawn="1"/>
        </p:nvCxnSpPr>
        <p:spPr>
          <a:xfrm>
            <a:off x="7832983" y="1564975"/>
            <a:ext cx="0" cy="4543725"/>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9064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STRUCTIONS | Images &amp; Placeholder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852E60-1A12-4041-881D-12F501980B8B}"/>
              </a:ext>
            </a:extLst>
          </p:cNvPr>
          <p:cNvSpPr>
            <a:spLocks noGrp="1"/>
          </p:cNvSpPr>
          <p:nvPr>
            <p:ph type="sldNum" sz="quarter" idx="11"/>
          </p:nvPr>
        </p:nvSpPr>
        <p:spPr/>
        <p:txBody>
          <a:bodyPr/>
          <a:lstStyle/>
          <a:p>
            <a:fld id="{70B2F404-894A-4B1F-B0F7-BEBB14876E8D}" type="slidenum">
              <a:rPr lang="en-AU" smtClean="0"/>
              <a:pPr/>
              <a:t>‹nº›</a:t>
            </a:fld>
            <a:endParaRPr lang="en-AU" dirty="0"/>
          </a:p>
        </p:txBody>
      </p:sp>
      <p:pic>
        <p:nvPicPr>
          <p:cNvPr id="26" name="Picture 25">
            <a:extLst>
              <a:ext uri="{FF2B5EF4-FFF2-40B4-BE49-F238E27FC236}">
                <a16:creationId xmlns:a16="http://schemas.microsoft.com/office/drawing/2014/main" id="{D5C42B73-4020-4394-AF30-8DBD1358CF8E}"/>
              </a:ext>
            </a:extLst>
          </p:cNvPr>
          <p:cNvPicPr>
            <a:picLocks noChangeAspect="1"/>
          </p:cNvPicPr>
          <p:nvPr userDrawn="1"/>
        </p:nvPicPr>
        <p:blipFill rotWithShape="1">
          <a:blip r:embed="rId2"/>
          <a:srcRect l="42894" t="29377" r="30992" b="38463"/>
          <a:stretch/>
        </p:blipFill>
        <p:spPr>
          <a:xfrm>
            <a:off x="5435601" y="1590676"/>
            <a:ext cx="4876800" cy="2533650"/>
          </a:xfrm>
          <a:prstGeom prst="rect">
            <a:avLst/>
          </a:prstGeom>
        </p:spPr>
      </p:pic>
      <p:sp>
        <p:nvSpPr>
          <p:cNvPr id="29" name="Title 1">
            <a:extLst>
              <a:ext uri="{FF2B5EF4-FFF2-40B4-BE49-F238E27FC236}">
                <a16:creationId xmlns:a16="http://schemas.microsoft.com/office/drawing/2014/main" id="{BCE5C265-42C0-48DE-A056-343EB106A03B}"/>
              </a:ext>
            </a:extLst>
          </p:cNvPr>
          <p:cNvSpPr txBox="1">
            <a:spLocks/>
          </p:cNvSpPr>
          <p:nvPr userDrawn="1"/>
        </p:nvSpPr>
        <p:spPr>
          <a:xfrm>
            <a:off x="552443" y="664367"/>
            <a:ext cx="11097691" cy="771078"/>
          </a:xfrm>
          <a:prstGeom prst="rect">
            <a:avLst/>
          </a:prstGeom>
        </p:spPr>
        <p:txBody>
          <a:bodyPr vert="horz" lIns="0" tIns="0" rIns="0" bIns="0" rtlCol="0" anchor="t" anchorCtr="0">
            <a:noAutofit/>
          </a:bodyPr>
          <a:lstStyle>
            <a:lvl1pPr algn="l" defTabSz="457200" rtl="0" eaLnBrk="1" latinLnBrk="0" hangingPunct="1">
              <a:lnSpc>
                <a:spcPct val="76000"/>
              </a:lnSpc>
              <a:spcBef>
                <a:spcPct val="0"/>
              </a:spcBef>
              <a:buNone/>
              <a:defRPr sz="3800" b="1" i="0" kern="1200" cap="none" spc="-100" baseline="0">
                <a:solidFill>
                  <a:schemeClr val="accent2"/>
                </a:solidFill>
                <a:latin typeface="+mn-lt"/>
                <a:ea typeface="+mj-ea"/>
                <a:cs typeface="+mj-cs"/>
              </a:defRPr>
            </a:lvl1pPr>
          </a:lstStyle>
          <a:p>
            <a:r>
              <a:rPr lang="en-US" sz="3800" dirty="0"/>
              <a:t>Adjusting images in placeholders</a:t>
            </a:r>
            <a:endParaRPr lang="en-AU" sz="3800" dirty="0"/>
          </a:p>
        </p:txBody>
      </p:sp>
      <p:sp>
        <p:nvSpPr>
          <p:cNvPr id="18" name="TextBox 17">
            <a:extLst>
              <a:ext uri="{FF2B5EF4-FFF2-40B4-BE49-F238E27FC236}">
                <a16:creationId xmlns:a16="http://schemas.microsoft.com/office/drawing/2014/main" id="{CA4A91D7-CEC0-46BC-B54C-168F9EA2D522}"/>
              </a:ext>
            </a:extLst>
          </p:cNvPr>
          <p:cNvSpPr txBox="1"/>
          <p:nvPr userDrawn="1"/>
        </p:nvSpPr>
        <p:spPr>
          <a:xfrm>
            <a:off x="552443" y="1472776"/>
            <a:ext cx="4155023" cy="4724824"/>
          </a:xfrm>
          <a:prstGeom prst="rect">
            <a:avLst/>
          </a:prstGeom>
          <a:noFill/>
          <a:ln>
            <a:noFill/>
          </a:ln>
        </p:spPr>
        <p:txBody>
          <a:bodyPr wrap="square" lIns="90000" tIns="72000" rIns="72000" bIns="72000" rtlCol="0" anchor="t">
            <a:noAutofit/>
          </a:bodyPr>
          <a:lstStyle/>
          <a:p>
            <a:pPr>
              <a:spcAft>
                <a:spcPts val="800"/>
              </a:spcAft>
            </a:pPr>
            <a:r>
              <a:rPr lang="en-AU" sz="1200" dirty="0">
                <a:latin typeface="Arial" panose="020B0604020202020204" pitchFamily="34" charset="0"/>
                <a:cs typeface="Arial" panose="020B0604020202020204" pitchFamily="34" charset="0"/>
              </a:rPr>
              <a:t>Use the Crop tool to increase and crop images inside the placeholder.</a:t>
            </a:r>
          </a:p>
          <a:p>
            <a:pPr>
              <a:spcAft>
                <a:spcPts val="200"/>
              </a:spcAft>
            </a:pPr>
            <a:r>
              <a:rPr lang="en-US" sz="1050" b="1" dirty="0">
                <a:solidFill>
                  <a:schemeClr val="accent3"/>
                </a:solidFill>
                <a:latin typeface="Arial" panose="020B0604020202020204" pitchFamily="34" charset="0"/>
                <a:cs typeface="Arial" panose="020B0604020202020204" pitchFamily="34" charset="0"/>
              </a:rPr>
              <a:t>ZOOM IN (INCREASE SIZE)</a:t>
            </a:r>
          </a:p>
          <a:p>
            <a:pPr marL="216000" indent="-216000">
              <a:spcAft>
                <a:spcPts val="300"/>
              </a:spcAft>
              <a:buFont typeface="+mj-lt"/>
              <a:buAutoNum type="arabicPeriod"/>
            </a:pPr>
            <a:r>
              <a:rPr lang="en-AU" sz="1050" i="1" dirty="0">
                <a:latin typeface="Arial" panose="020B0604020202020204" pitchFamily="34" charset="0"/>
                <a:cs typeface="Arial" panose="020B0604020202020204" pitchFamily="34" charset="0"/>
              </a:rPr>
              <a:t>Right-click</a:t>
            </a:r>
            <a:r>
              <a:rPr lang="en-AU" sz="1050" dirty="0">
                <a:latin typeface="Arial" panose="020B0604020202020204" pitchFamily="34" charset="0"/>
                <a:cs typeface="Arial" panose="020B0604020202020204" pitchFamily="34" charset="0"/>
              </a:rPr>
              <a:t> on the image and select </a:t>
            </a:r>
            <a:r>
              <a:rPr lang="en-AU" sz="1050" i="1" dirty="0">
                <a:latin typeface="Arial" panose="020B0604020202020204" pitchFamily="34" charset="0"/>
                <a:cs typeface="Arial" panose="020B0604020202020204" pitchFamily="34" charset="0"/>
              </a:rPr>
              <a:t>Crop</a:t>
            </a:r>
            <a:r>
              <a:rPr lang="en-AU" sz="1050" dirty="0">
                <a:latin typeface="Arial" panose="020B0604020202020204" pitchFamily="34" charset="0"/>
                <a:cs typeface="Arial" panose="020B0604020202020204" pitchFamily="34" charset="0"/>
              </a:rPr>
              <a:t>. </a:t>
            </a:r>
          </a:p>
          <a:p>
            <a:pPr marL="216000" indent="-216000">
              <a:spcAft>
                <a:spcPts val="300"/>
              </a:spcAft>
              <a:buFont typeface="+mj-lt"/>
              <a:buAutoNum type="arabicPeriod"/>
            </a:pPr>
            <a:r>
              <a:rPr lang="en-AU" sz="1050" dirty="0">
                <a:latin typeface="Arial" panose="020B0604020202020204" pitchFamily="34" charset="0"/>
                <a:cs typeface="Arial" panose="020B0604020202020204" pitchFamily="34" charset="0"/>
              </a:rPr>
              <a:t>The image shows the visual area inside the crop marks as active and the rest greyed out.</a:t>
            </a:r>
          </a:p>
          <a:p>
            <a:pPr marL="216000" indent="-216000">
              <a:spcAft>
                <a:spcPts val="300"/>
              </a:spcAft>
              <a:buFont typeface="+mj-lt"/>
              <a:buAutoNum type="arabicPeriod"/>
            </a:pPr>
            <a:r>
              <a:rPr lang="en-AU" sz="1050" dirty="0">
                <a:latin typeface="Arial" panose="020B0604020202020204" pitchFamily="34" charset="0"/>
                <a:cs typeface="Arial" panose="020B0604020202020204" pitchFamily="34" charset="0"/>
              </a:rPr>
              <a:t>Click on one of the corner handles (see blue circles in the image above). </a:t>
            </a:r>
          </a:p>
          <a:p>
            <a:pPr marL="432000" lvl="1" indent="-216000">
              <a:spcAft>
                <a:spcPts val="300"/>
              </a:spcAft>
              <a:buFont typeface="Arial" panose="020B0604020202020204" pitchFamily="34" charset="0"/>
              <a:buChar char="•"/>
            </a:pPr>
            <a:r>
              <a:rPr lang="en-AU" sz="1050" b="1" dirty="0">
                <a:latin typeface="Arial" panose="020B0604020202020204" pitchFamily="34" charset="0"/>
                <a:cs typeface="Arial" panose="020B0604020202020204" pitchFamily="34" charset="0"/>
              </a:rPr>
              <a:t>Drag out </a:t>
            </a:r>
            <a:r>
              <a:rPr lang="en-AU" sz="1050" dirty="0">
                <a:latin typeface="Arial" panose="020B0604020202020204" pitchFamily="34" charset="0"/>
                <a:cs typeface="Arial" panose="020B0604020202020204" pitchFamily="34" charset="0"/>
              </a:rPr>
              <a:t>the image to increase the size and zoom in on a particular person. </a:t>
            </a:r>
          </a:p>
          <a:p>
            <a:pPr marL="432000" lvl="1" indent="-216000">
              <a:spcAft>
                <a:spcPts val="300"/>
              </a:spcAft>
              <a:buFont typeface="Arial" panose="020B0604020202020204" pitchFamily="34" charset="0"/>
              <a:buChar char="•"/>
            </a:pPr>
            <a:r>
              <a:rPr lang="en-AU" sz="1050" b="1" dirty="0">
                <a:latin typeface="Arial" panose="020B0604020202020204" pitchFamily="34" charset="0"/>
                <a:cs typeface="Arial" panose="020B0604020202020204" pitchFamily="34" charset="0"/>
              </a:rPr>
              <a:t>Push in </a:t>
            </a:r>
            <a:r>
              <a:rPr lang="en-AU" sz="1050" dirty="0">
                <a:latin typeface="Arial" panose="020B0604020202020204" pitchFamily="34" charset="0"/>
                <a:cs typeface="Arial" panose="020B0604020202020204" pitchFamily="34" charset="0"/>
              </a:rPr>
              <a:t>to zoom in (not recommended unless there is a large amount of excess image greyed out)</a:t>
            </a:r>
          </a:p>
          <a:p>
            <a:pPr marL="216000" indent="-216000">
              <a:buFont typeface="+mj-lt"/>
              <a:buAutoNum type="arabicPeriod"/>
            </a:pPr>
            <a:r>
              <a:rPr lang="en-AU" sz="1050" dirty="0">
                <a:latin typeface="Arial" panose="020B0604020202020204" pitchFamily="34" charset="0"/>
                <a:cs typeface="Arial" panose="020B0604020202020204" pitchFamily="34" charset="0"/>
              </a:rPr>
              <a:t>The visual area will remain the same.</a:t>
            </a:r>
          </a:p>
          <a:p>
            <a:endParaRPr lang="en-US" sz="1050" dirty="0">
              <a:latin typeface="Arial" panose="020B0604020202020204" pitchFamily="34" charset="0"/>
              <a:cs typeface="Arial" panose="020B0604020202020204" pitchFamily="34" charset="0"/>
            </a:endParaRPr>
          </a:p>
          <a:p>
            <a:pPr>
              <a:spcAft>
                <a:spcPts val="300"/>
              </a:spcAft>
            </a:pPr>
            <a:r>
              <a:rPr lang="en-US" sz="1050" b="1" dirty="0">
                <a:solidFill>
                  <a:schemeClr val="accent3"/>
                </a:solidFill>
                <a:latin typeface="Arial" panose="020B0604020202020204" pitchFamily="34" charset="0"/>
                <a:cs typeface="Arial" panose="020B0604020202020204" pitchFamily="34" charset="0"/>
              </a:rPr>
              <a:t>MOVE THE IMAGE</a:t>
            </a:r>
          </a:p>
          <a:p>
            <a:pPr marL="216000" indent="-216000">
              <a:spcAft>
                <a:spcPts val="300"/>
              </a:spcAft>
              <a:buFont typeface="+mj-lt"/>
              <a:buAutoNum type="arabicPeriod"/>
            </a:pPr>
            <a:r>
              <a:rPr lang="en-AU" sz="1050" i="1" dirty="0">
                <a:latin typeface="Arial" panose="020B0604020202020204" pitchFamily="34" charset="0"/>
                <a:cs typeface="Arial" panose="020B0604020202020204" pitchFamily="34" charset="0"/>
              </a:rPr>
              <a:t>Right-click</a:t>
            </a:r>
            <a:r>
              <a:rPr lang="en-AU" sz="1050" dirty="0">
                <a:latin typeface="Arial" panose="020B0604020202020204" pitchFamily="34" charset="0"/>
                <a:cs typeface="Arial" panose="020B0604020202020204" pitchFamily="34" charset="0"/>
              </a:rPr>
              <a:t> on the image and select </a:t>
            </a:r>
            <a:r>
              <a:rPr lang="en-AU" sz="1050" i="1" dirty="0">
                <a:latin typeface="Arial" panose="020B0604020202020204" pitchFamily="34" charset="0"/>
                <a:cs typeface="Arial" panose="020B0604020202020204" pitchFamily="34" charset="0"/>
              </a:rPr>
              <a:t>Crop</a:t>
            </a:r>
            <a:r>
              <a:rPr lang="en-AU" sz="1050" dirty="0">
                <a:latin typeface="Arial" panose="020B0604020202020204" pitchFamily="34" charset="0"/>
                <a:cs typeface="Arial" panose="020B0604020202020204" pitchFamily="34" charset="0"/>
              </a:rPr>
              <a:t>. </a:t>
            </a:r>
          </a:p>
          <a:p>
            <a:pPr marL="216000" indent="-216000">
              <a:spcAft>
                <a:spcPts val="300"/>
              </a:spcAft>
              <a:buFont typeface="+mj-lt"/>
              <a:buAutoNum type="arabicPeriod"/>
            </a:pPr>
            <a:r>
              <a:rPr lang="en-AU" sz="1050" dirty="0">
                <a:latin typeface="Arial" panose="020B0604020202020204" pitchFamily="34" charset="0"/>
                <a:cs typeface="Arial" panose="020B0604020202020204" pitchFamily="34" charset="0"/>
              </a:rPr>
              <a:t>The image shows the visual area inside the crop marks as active and the rest greyed out.</a:t>
            </a:r>
          </a:p>
          <a:p>
            <a:pPr marL="216000" indent="-216000">
              <a:buFont typeface="+mj-lt"/>
              <a:buAutoNum type="arabicPeriod"/>
            </a:pPr>
            <a:r>
              <a:rPr lang="en-AU" sz="1050" dirty="0">
                <a:latin typeface="Arial" panose="020B0604020202020204" pitchFamily="34" charset="0"/>
                <a:cs typeface="Arial" panose="020B0604020202020204" pitchFamily="34" charset="0"/>
              </a:rPr>
              <a:t>Click and drag the image with the mouse.</a:t>
            </a:r>
          </a:p>
          <a:p>
            <a:endParaRPr lang="en-US" sz="1050" dirty="0">
              <a:latin typeface="Arial" panose="020B0604020202020204" pitchFamily="34" charset="0"/>
              <a:cs typeface="Arial" panose="020B0604020202020204" pitchFamily="34" charset="0"/>
            </a:endParaRPr>
          </a:p>
          <a:p>
            <a:r>
              <a:rPr lang="en-AU" sz="1050" b="1" dirty="0">
                <a:latin typeface="Arial" panose="020B0604020202020204" pitchFamily="34" charset="0"/>
                <a:cs typeface="Arial" panose="020B0604020202020204" pitchFamily="34" charset="0"/>
              </a:rPr>
              <a:t>Done? </a:t>
            </a:r>
            <a:r>
              <a:rPr lang="en-AU" sz="1050" dirty="0">
                <a:latin typeface="Arial" panose="020B0604020202020204" pitchFamily="34" charset="0"/>
                <a:cs typeface="Arial" panose="020B0604020202020204" pitchFamily="34" charset="0"/>
              </a:rPr>
              <a:t>Press </a:t>
            </a:r>
            <a:r>
              <a:rPr lang="en-AU" sz="1050" i="1" dirty="0">
                <a:latin typeface="Arial" panose="020B0604020202020204" pitchFamily="34" charset="0"/>
                <a:cs typeface="Arial" panose="020B0604020202020204" pitchFamily="34" charset="0"/>
              </a:rPr>
              <a:t>Esc</a:t>
            </a:r>
            <a:r>
              <a:rPr lang="en-AU" sz="1050" dirty="0">
                <a:latin typeface="Arial" panose="020B0604020202020204" pitchFamily="34" charset="0"/>
                <a:cs typeface="Arial" panose="020B0604020202020204" pitchFamily="34" charset="0"/>
              </a:rPr>
              <a:t> to deselect the image</a:t>
            </a:r>
          </a:p>
        </p:txBody>
      </p:sp>
      <p:sp>
        <p:nvSpPr>
          <p:cNvPr id="33" name="Oval 32">
            <a:extLst>
              <a:ext uri="{FF2B5EF4-FFF2-40B4-BE49-F238E27FC236}">
                <a16:creationId xmlns:a16="http://schemas.microsoft.com/office/drawing/2014/main" id="{16318140-69ED-4D30-8661-28B4D1DB8D7E}"/>
              </a:ext>
            </a:extLst>
          </p:cNvPr>
          <p:cNvSpPr/>
          <p:nvPr userDrawn="1"/>
        </p:nvSpPr>
        <p:spPr>
          <a:xfrm>
            <a:off x="5486400" y="1638299"/>
            <a:ext cx="304800" cy="2286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34" name="Oval 33">
            <a:extLst>
              <a:ext uri="{FF2B5EF4-FFF2-40B4-BE49-F238E27FC236}">
                <a16:creationId xmlns:a16="http://schemas.microsoft.com/office/drawing/2014/main" id="{BA4F4417-FD89-4473-96BE-6FB4AAB3418F}"/>
              </a:ext>
            </a:extLst>
          </p:cNvPr>
          <p:cNvSpPr/>
          <p:nvPr userDrawn="1"/>
        </p:nvSpPr>
        <p:spPr>
          <a:xfrm>
            <a:off x="9931400" y="1638299"/>
            <a:ext cx="304800" cy="2286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35" name="Oval 34">
            <a:extLst>
              <a:ext uri="{FF2B5EF4-FFF2-40B4-BE49-F238E27FC236}">
                <a16:creationId xmlns:a16="http://schemas.microsoft.com/office/drawing/2014/main" id="{7EAADEC1-FFD1-496B-9329-A84C40011E6C}"/>
              </a:ext>
            </a:extLst>
          </p:cNvPr>
          <p:cNvSpPr/>
          <p:nvPr userDrawn="1"/>
        </p:nvSpPr>
        <p:spPr>
          <a:xfrm>
            <a:off x="5486400" y="3862387"/>
            <a:ext cx="304800" cy="2286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36" name="Oval 35">
            <a:extLst>
              <a:ext uri="{FF2B5EF4-FFF2-40B4-BE49-F238E27FC236}">
                <a16:creationId xmlns:a16="http://schemas.microsoft.com/office/drawing/2014/main" id="{F1428EF6-6B54-4490-865B-E75826439836}"/>
              </a:ext>
            </a:extLst>
          </p:cNvPr>
          <p:cNvSpPr/>
          <p:nvPr userDrawn="1"/>
        </p:nvSpPr>
        <p:spPr>
          <a:xfrm>
            <a:off x="9931400" y="3862387"/>
            <a:ext cx="304800" cy="228600"/>
          </a:xfrm>
          <a:prstGeom prst="ellipse">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3102663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 Styles, footer and slide numb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502DDF-2701-497A-A38E-7B60D23C5065}"/>
              </a:ext>
            </a:extLst>
          </p:cNvPr>
          <p:cNvPicPr>
            <a:picLocks noChangeAspect="1"/>
          </p:cNvPicPr>
          <p:nvPr userDrawn="1"/>
        </p:nvPicPr>
        <p:blipFill rotWithShape="1">
          <a:blip r:embed="rId2"/>
          <a:srcRect l="1005" t="58425" r="14992" b="1822"/>
          <a:stretch/>
        </p:blipFill>
        <p:spPr>
          <a:xfrm>
            <a:off x="7630161" y="5029200"/>
            <a:ext cx="4034791" cy="914401"/>
          </a:xfrm>
          <a:prstGeom prst="rect">
            <a:avLst/>
          </a:prstGeom>
        </p:spPr>
      </p:pic>
      <p:sp>
        <p:nvSpPr>
          <p:cNvPr id="4" name="Slide Number Placeholder 3">
            <a:extLst>
              <a:ext uri="{FF2B5EF4-FFF2-40B4-BE49-F238E27FC236}">
                <a16:creationId xmlns:a16="http://schemas.microsoft.com/office/drawing/2014/main" id="{C7852E60-1A12-4041-881D-12F501980B8B}"/>
              </a:ext>
            </a:extLst>
          </p:cNvPr>
          <p:cNvSpPr>
            <a:spLocks noGrp="1"/>
          </p:cNvSpPr>
          <p:nvPr>
            <p:ph type="sldNum" sz="quarter" idx="11"/>
          </p:nvPr>
        </p:nvSpPr>
        <p:spPr/>
        <p:txBody>
          <a:bodyPr/>
          <a:lstStyle/>
          <a:p>
            <a:fld id="{70B2F404-894A-4B1F-B0F7-BEBB14876E8D}" type="slidenum">
              <a:rPr lang="en-AU" smtClean="0"/>
              <a:pPr/>
              <a:t>‹nº›</a:t>
            </a:fld>
            <a:endParaRPr lang="en-AU" dirty="0"/>
          </a:p>
        </p:txBody>
      </p:sp>
      <p:sp>
        <p:nvSpPr>
          <p:cNvPr id="29" name="Title 1">
            <a:extLst>
              <a:ext uri="{FF2B5EF4-FFF2-40B4-BE49-F238E27FC236}">
                <a16:creationId xmlns:a16="http://schemas.microsoft.com/office/drawing/2014/main" id="{BCE5C265-42C0-48DE-A056-343EB106A03B}"/>
              </a:ext>
            </a:extLst>
          </p:cNvPr>
          <p:cNvSpPr txBox="1">
            <a:spLocks/>
          </p:cNvSpPr>
          <p:nvPr userDrawn="1"/>
        </p:nvSpPr>
        <p:spPr>
          <a:xfrm>
            <a:off x="552443" y="664367"/>
            <a:ext cx="11097691" cy="771078"/>
          </a:xfrm>
          <a:prstGeom prst="rect">
            <a:avLst/>
          </a:prstGeom>
        </p:spPr>
        <p:txBody>
          <a:bodyPr vert="horz" lIns="0" tIns="0" rIns="0" bIns="0" rtlCol="0" anchor="t" anchorCtr="0">
            <a:noAutofit/>
          </a:bodyPr>
          <a:lstStyle>
            <a:lvl1pPr algn="l" defTabSz="457200" rtl="0" eaLnBrk="1" latinLnBrk="0" hangingPunct="1">
              <a:lnSpc>
                <a:spcPct val="76000"/>
              </a:lnSpc>
              <a:spcBef>
                <a:spcPct val="0"/>
              </a:spcBef>
              <a:buNone/>
              <a:defRPr sz="3800" b="1" i="0" kern="1200" cap="none" spc="-100" baseline="0">
                <a:solidFill>
                  <a:schemeClr val="accent2"/>
                </a:solidFill>
                <a:latin typeface="+mn-lt"/>
                <a:ea typeface="+mj-ea"/>
                <a:cs typeface="+mj-cs"/>
              </a:defRPr>
            </a:lvl1pPr>
          </a:lstStyle>
          <a:p>
            <a:r>
              <a:rPr lang="en-US" sz="3800" dirty="0"/>
              <a:t>Styles, footer and slide numbers</a:t>
            </a:r>
            <a:endParaRPr lang="en-AU" sz="3800" dirty="0"/>
          </a:p>
        </p:txBody>
      </p:sp>
      <p:sp>
        <p:nvSpPr>
          <p:cNvPr id="18" name="TextBox 17">
            <a:extLst>
              <a:ext uri="{FF2B5EF4-FFF2-40B4-BE49-F238E27FC236}">
                <a16:creationId xmlns:a16="http://schemas.microsoft.com/office/drawing/2014/main" id="{CA4A91D7-CEC0-46BC-B54C-168F9EA2D522}"/>
              </a:ext>
            </a:extLst>
          </p:cNvPr>
          <p:cNvSpPr txBox="1"/>
          <p:nvPr userDrawn="1"/>
        </p:nvSpPr>
        <p:spPr>
          <a:xfrm>
            <a:off x="552441" y="1472776"/>
            <a:ext cx="3116660" cy="4480349"/>
          </a:xfrm>
          <a:prstGeom prst="rect">
            <a:avLst/>
          </a:prstGeom>
          <a:solidFill>
            <a:schemeClr val="accent6">
              <a:lumMod val="20000"/>
              <a:lumOff val="80000"/>
            </a:schemeClr>
          </a:solidFill>
          <a:ln>
            <a:noFill/>
          </a:ln>
        </p:spPr>
        <p:txBody>
          <a:bodyPr wrap="square" lIns="90000" tIns="72000" rIns="72000" bIns="72000" rtlCol="0" anchor="t">
            <a:noAutofit/>
          </a:bodyPr>
          <a:lstStyle/>
          <a:p>
            <a:pPr>
              <a:spcAft>
                <a:spcPts val="800"/>
              </a:spcAft>
            </a:pPr>
            <a:r>
              <a:rPr lang="en-AU" sz="1200" spc="-20" dirty="0">
                <a:latin typeface="Arial" panose="020B0604020202020204" pitchFamily="34" charset="0"/>
                <a:cs typeface="Arial" panose="020B0604020202020204" pitchFamily="34" charset="0"/>
              </a:rPr>
              <a:t>All text placeholders have multiple bullet styles which can be accessed using the </a:t>
            </a:r>
            <a:r>
              <a:rPr lang="en-AU" sz="1200" i="1" spc="-20" dirty="0">
                <a:latin typeface="Arial" panose="020B0604020202020204" pitchFamily="34" charset="0"/>
                <a:cs typeface="Arial" panose="020B0604020202020204" pitchFamily="34" charset="0"/>
              </a:rPr>
              <a:t>decrease</a:t>
            </a:r>
            <a:r>
              <a:rPr lang="en-AU" sz="1200" spc="-20" dirty="0">
                <a:latin typeface="Arial" panose="020B0604020202020204" pitchFamily="34" charset="0"/>
                <a:cs typeface="Arial" panose="020B0604020202020204" pitchFamily="34" charset="0"/>
              </a:rPr>
              <a:t> and </a:t>
            </a:r>
            <a:r>
              <a:rPr lang="en-AU" sz="1200" i="1" spc="-20" dirty="0">
                <a:latin typeface="Arial" panose="020B0604020202020204" pitchFamily="34" charset="0"/>
                <a:cs typeface="Arial" panose="020B0604020202020204" pitchFamily="34" charset="0"/>
              </a:rPr>
              <a:t>increase list level </a:t>
            </a:r>
            <a:r>
              <a:rPr lang="en-AU" sz="1200" spc="-20" dirty="0">
                <a:latin typeface="Arial" panose="020B0604020202020204" pitchFamily="34" charset="0"/>
                <a:cs typeface="Arial" panose="020B0604020202020204" pitchFamily="34" charset="0"/>
              </a:rPr>
              <a:t>buttons.</a:t>
            </a:r>
          </a:p>
          <a:p>
            <a:pPr algn="l">
              <a:spcAft>
                <a:spcPts val="800"/>
              </a:spcAft>
            </a:pPr>
            <a:r>
              <a:rPr lang="en-AU" sz="1050" i="0" spc="-20" baseline="0" dirty="0">
                <a:latin typeface="Arial" panose="020B0604020202020204" pitchFamily="34" charset="0"/>
                <a:cs typeface="Arial" panose="020B0604020202020204" pitchFamily="34" charset="0"/>
              </a:rPr>
              <a:t>One style can be applied to each paragraph. New paragraphs are created by pressing </a:t>
            </a:r>
            <a:r>
              <a:rPr lang="en-AU" sz="1050" b="1" i="1" spc="-20" baseline="0" dirty="0">
                <a:latin typeface="Arial" panose="020B0604020202020204" pitchFamily="34" charset="0"/>
                <a:cs typeface="Arial" panose="020B0604020202020204" pitchFamily="34" charset="0"/>
              </a:rPr>
              <a:t>Enter</a:t>
            </a:r>
            <a:r>
              <a:rPr lang="en-AU" sz="1050" i="0" spc="-20" baseline="0" dirty="0">
                <a:latin typeface="Arial" panose="020B0604020202020204" pitchFamily="34" charset="0"/>
                <a:cs typeface="Arial" panose="020B0604020202020204" pitchFamily="34" charset="0"/>
              </a:rPr>
              <a:t>.</a:t>
            </a:r>
          </a:p>
          <a:p>
            <a:pPr algn="l">
              <a:spcAft>
                <a:spcPts val="800"/>
              </a:spcAft>
            </a:pPr>
            <a:r>
              <a:rPr lang="en-AU" sz="1050" i="0" spc="-20" baseline="0" dirty="0">
                <a:latin typeface="Arial" panose="020B0604020202020204" pitchFamily="34" charset="0"/>
                <a:cs typeface="Arial" panose="020B0604020202020204" pitchFamily="34" charset="0"/>
              </a:rPr>
              <a:t>To switch between styles, p</a:t>
            </a:r>
            <a:r>
              <a:rPr lang="en-AU" sz="1050" b="0" i="0" u="none" strike="noStrike" kern="1200" spc="-20" baseline="0" dirty="0">
                <a:solidFill>
                  <a:schemeClr val="tx1"/>
                </a:solidFill>
                <a:latin typeface="Arial" panose="020B0604020202020204" pitchFamily="34" charset="0"/>
                <a:cs typeface="Arial" panose="020B0604020202020204" pitchFamily="34" charset="0"/>
              </a:rPr>
              <a:t>lace the cursor in the line to be changed (or at the start if you haven’t typed anything yet) and press either </a:t>
            </a:r>
            <a:r>
              <a:rPr lang="en-AU" sz="1050" i="0" spc="-20" baseline="0" dirty="0">
                <a:latin typeface="Arial" panose="020B0604020202020204" pitchFamily="34" charset="0"/>
                <a:cs typeface="Arial" panose="020B0604020202020204" pitchFamily="34" charset="0"/>
              </a:rPr>
              <a:t>the </a:t>
            </a:r>
            <a:r>
              <a:rPr lang="en-AU" sz="1050" i="1" spc="-20" baseline="0" dirty="0">
                <a:solidFill>
                  <a:schemeClr val="accent3"/>
                </a:solidFill>
                <a:latin typeface="Arial" panose="020B0604020202020204" pitchFamily="34" charset="0"/>
                <a:cs typeface="Arial" panose="020B0604020202020204" pitchFamily="34" charset="0"/>
              </a:rPr>
              <a:t>Increase List Level </a:t>
            </a:r>
            <a:r>
              <a:rPr lang="en-AU" sz="1050" i="0" spc="-20" baseline="0" dirty="0">
                <a:solidFill>
                  <a:srgbClr val="000000"/>
                </a:solidFill>
                <a:latin typeface="Arial" panose="020B0604020202020204" pitchFamily="34" charset="0"/>
                <a:cs typeface="Arial" panose="020B0604020202020204" pitchFamily="34" charset="0"/>
              </a:rPr>
              <a:t>and</a:t>
            </a:r>
            <a:r>
              <a:rPr lang="en-AU" sz="1050" i="0" spc="-20" baseline="0" dirty="0">
                <a:solidFill>
                  <a:schemeClr val="accent5"/>
                </a:solidFill>
                <a:latin typeface="Arial" panose="020B0604020202020204" pitchFamily="34" charset="0"/>
                <a:cs typeface="Arial" panose="020B0604020202020204" pitchFamily="34" charset="0"/>
              </a:rPr>
              <a:t> </a:t>
            </a:r>
            <a:r>
              <a:rPr lang="en-AU" sz="1050" i="1" spc="-20" baseline="0" dirty="0">
                <a:solidFill>
                  <a:schemeClr val="accent3"/>
                </a:solidFill>
                <a:latin typeface="Arial" panose="020B0604020202020204" pitchFamily="34" charset="0"/>
                <a:cs typeface="Arial" panose="020B0604020202020204" pitchFamily="34" charset="0"/>
              </a:rPr>
              <a:t>Decrease List Level </a:t>
            </a:r>
            <a:r>
              <a:rPr lang="en-AU" sz="1050" i="0" spc="-20" baseline="0" dirty="0">
                <a:latin typeface="Arial" panose="020B0604020202020204" pitchFamily="34" charset="0"/>
                <a:cs typeface="Arial" panose="020B0604020202020204" pitchFamily="34" charset="0"/>
              </a:rPr>
              <a:t>buttons. </a:t>
            </a:r>
            <a:endParaRPr lang="en-AU" sz="1050" b="0" i="0" u="none" strike="noStrike" kern="1200" spc="-20" baseline="0" dirty="0">
              <a:solidFill>
                <a:schemeClr val="tx1"/>
              </a:solidFill>
              <a:latin typeface="Arial" panose="020B0604020202020204" pitchFamily="34" charset="0"/>
              <a:cs typeface="Arial" panose="020B0604020202020204" pitchFamily="34" charset="0"/>
            </a:endParaRPr>
          </a:p>
          <a:p>
            <a:pPr rtl="0">
              <a:spcAft>
                <a:spcPts val="200"/>
              </a:spcAft>
            </a:pPr>
            <a:r>
              <a:rPr lang="en-AU" sz="1050" b="1" spc="-20" baseline="0" dirty="0">
                <a:solidFill>
                  <a:schemeClr val="accent3"/>
                </a:solidFill>
                <a:latin typeface="Arial" panose="020B0604020202020204" pitchFamily="34" charset="0"/>
                <a:cs typeface="Arial" panose="020B0604020202020204" pitchFamily="34" charset="0"/>
              </a:rPr>
              <a:t>MOVE FORWARD TO THE </a:t>
            </a:r>
            <a:br>
              <a:rPr lang="en-AU" sz="1050" b="1" spc="-20" baseline="0" dirty="0">
                <a:solidFill>
                  <a:schemeClr val="accent3"/>
                </a:solidFill>
                <a:latin typeface="Arial" panose="020B0604020202020204" pitchFamily="34" charset="0"/>
                <a:cs typeface="Arial" panose="020B0604020202020204" pitchFamily="34" charset="0"/>
              </a:rPr>
            </a:br>
            <a:r>
              <a:rPr lang="en-AU" sz="1050" b="1" spc="-20" baseline="0" dirty="0">
                <a:solidFill>
                  <a:schemeClr val="accent3"/>
                </a:solidFill>
                <a:latin typeface="Arial" panose="020B0604020202020204" pitchFamily="34" charset="0"/>
                <a:cs typeface="Arial" panose="020B0604020202020204" pitchFamily="34" charset="0"/>
              </a:rPr>
              <a:t>NEXT STYLE</a:t>
            </a:r>
          </a:p>
          <a:p>
            <a:pPr rtl="0">
              <a:spcAft>
                <a:spcPts val="800"/>
              </a:spcAft>
            </a:pPr>
            <a:r>
              <a:rPr lang="en-AU" sz="1050" b="0" i="0" u="none" strike="noStrike" kern="1200" spc="-20" baseline="0" dirty="0">
                <a:solidFill>
                  <a:schemeClr val="tx1"/>
                </a:solidFill>
                <a:latin typeface="Arial" panose="020B0604020202020204" pitchFamily="34" charset="0"/>
                <a:cs typeface="Arial" panose="020B0604020202020204" pitchFamily="34" charset="0"/>
              </a:rPr>
              <a:t>Click on the </a:t>
            </a:r>
            <a:r>
              <a:rPr lang="en-AU" sz="1050" b="1" i="1" u="none" strike="noStrike" kern="1200" spc="-20" baseline="0" dirty="0">
                <a:solidFill>
                  <a:schemeClr val="tx1"/>
                </a:solidFill>
                <a:latin typeface="Arial" panose="020B0604020202020204" pitchFamily="34" charset="0"/>
                <a:cs typeface="Arial" panose="020B0604020202020204" pitchFamily="34" charset="0"/>
              </a:rPr>
              <a:t>Increase List Level</a:t>
            </a:r>
            <a:r>
              <a:rPr lang="en-AU" sz="1050" b="1" i="0" u="none" strike="noStrike" kern="1200" spc="-20" baseline="0" dirty="0">
                <a:solidFill>
                  <a:schemeClr val="tx1"/>
                </a:solidFill>
                <a:latin typeface="Arial" panose="020B0604020202020204" pitchFamily="34" charset="0"/>
                <a:cs typeface="Arial" panose="020B0604020202020204" pitchFamily="34" charset="0"/>
              </a:rPr>
              <a:t> </a:t>
            </a:r>
            <a:r>
              <a:rPr lang="en-AU" sz="1050" b="0" i="0" u="none" strike="noStrike" kern="1200" spc="-20" baseline="0" dirty="0">
                <a:solidFill>
                  <a:schemeClr val="tx1"/>
                </a:solidFill>
                <a:latin typeface="Arial" panose="020B0604020202020204" pitchFamily="34" charset="0"/>
                <a:cs typeface="Arial" panose="020B0604020202020204" pitchFamily="34" charset="0"/>
              </a:rPr>
              <a:t>button (or use the keyboard shortcut) </a:t>
            </a:r>
          </a:p>
          <a:p>
            <a:pPr marL="0" algn="l" defTabSz="371490" rtl="0" eaLnBrk="1" latinLnBrk="0" hangingPunct="1">
              <a:spcAft>
                <a:spcPts val="200"/>
              </a:spcAft>
            </a:pPr>
            <a:r>
              <a:rPr lang="en-AU" sz="1050" b="1" spc="-20" dirty="0">
                <a:solidFill>
                  <a:schemeClr val="accent3"/>
                </a:solidFill>
                <a:latin typeface="Arial" panose="020B0604020202020204" pitchFamily="34" charset="0"/>
                <a:cs typeface="Arial" panose="020B0604020202020204" pitchFamily="34" charset="0"/>
              </a:rPr>
              <a:t>GO BACK TO THE </a:t>
            </a:r>
            <a:br>
              <a:rPr lang="en-AU" sz="1050" b="1" spc="-20" dirty="0">
                <a:solidFill>
                  <a:schemeClr val="accent3"/>
                </a:solidFill>
                <a:latin typeface="Arial" panose="020B0604020202020204" pitchFamily="34" charset="0"/>
                <a:cs typeface="Arial" panose="020B0604020202020204" pitchFamily="34" charset="0"/>
              </a:rPr>
            </a:br>
            <a:r>
              <a:rPr lang="en-AU" sz="1050" b="1" spc="-20" dirty="0">
                <a:solidFill>
                  <a:schemeClr val="accent3"/>
                </a:solidFill>
                <a:latin typeface="Arial" panose="020B0604020202020204" pitchFamily="34" charset="0"/>
                <a:cs typeface="Arial" panose="020B0604020202020204" pitchFamily="34" charset="0"/>
              </a:rPr>
              <a:t>PREVIOUS STYLE</a:t>
            </a:r>
          </a:p>
          <a:p>
            <a:pPr algn="l" defTabSz="371490" rtl="0" eaLnBrk="1" latinLnBrk="0" hangingPunct="1">
              <a:spcAft>
                <a:spcPts val="800"/>
              </a:spcAft>
            </a:pPr>
            <a:r>
              <a:rPr lang="en-AU" sz="1050" b="0" i="0" u="none" strike="noStrike" kern="1200" spc="-20" baseline="0" dirty="0">
                <a:solidFill>
                  <a:schemeClr val="tx1"/>
                </a:solidFill>
                <a:latin typeface="Arial" panose="020B0604020202020204" pitchFamily="34" charset="0"/>
                <a:cs typeface="Arial" panose="020B0604020202020204" pitchFamily="34" charset="0"/>
              </a:rPr>
              <a:t>Click on the </a:t>
            </a:r>
            <a:r>
              <a:rPr lang="en-AU" sz="1050" b="1" i="1" u="none" strike="noStrike" kern="1200" spc="-20" baseline="0" dirty="0">
                <a:solidFill>
                  <a:schemeClr val="tx1"/>
                </a:solidFill>
                <a:latin typeface="Arial" panose="020B0604020202020204" pitchFamily="34" charset="0"/>
                <a:cs typeface="Arial" panose="020B0604020202020204" pitchFamily="34" charset="0"/>
              </a:rPr>
              <a:t>Decrease List Level</a:t>
            </a:r>
            <a:r>
              <a:rPr lang="en-AU" sz="1050" b="0" i="0" u="none" strike="noStrike" kern="1200" spc="-20" baseline="0" dirty="0">
                <a:solidFill>
                  <a:schemeClr val="tx1"/>
                </a:solidFill>
                <a:latin typeface="Arial" panose="020B0604020202020204" pitchFamily="34" charset="0"/>
                <a:cs typeface="Arial" panose="020B0604020202020204" pitchFamily="34" charset="0"/>
              </a:rPr>
              <a:t> button (or use the keyboard shortcut) </a:t>
            </a:r>
            <a:endParaRPr lang="en-AU" sz="1050" b="1" i="1" spc="-20" baseline="0" dirty="0">
              <a:latin typeface="Arial" panose="020B0604020202020204" pitchFamily="34" charset="0"/>
              <a:cs typeface="Arial" panose="020B0604020202020204" pitchFamily="34" charset="0"/>
            </a:endParaRPr>
          </a:p>
          <a:p>
            <a:pPr>
              <a:spcAft>
                <a:spcPts val="800"/>
              </a:spcAft>
            </a:pPr>
            <a:endParaRPr lang="en-AU" sz="1050" spc="-20"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9EE0A8D-F7F1-4E9C-A789-EB8E7BED5D12}"/>
              </a:ext>
            </a:extLst>
          </p:cNvPr>
          <p:cNvSpPr txBox="1"/>
          <p:nvPr userDrawn="1"/>
        </p:nvSpPr>
        <p:spPr>
          <a:xfrm>
            <a:off x="7733400" y="5010152"/>
            <a:ext cx="2335161" cy="438149"/>
          </a:xfrm>
          <a:prstGeom prst="rect">
            <a:avLst/>
          </a:prstGeom>
          <a:noFill/>
          <a:ln w="38100">
            <a:solidFill>
              <a:schemeClr val="accent3"/>
            </a:solidFill>
          </a:ln>
        </p:spPr>
        <p:txBody>
          <a:bodyPr wrap="square" lIns="108000" tIns="108000" rIns="108000" bIns="108000" rtlCol="0">
            <a:noAutofit/>
          </a:bodyPr>
          <a:lstStyle/>
          <a:p>
            <a:pPr>
              <a:lnSpc>
                <a:spcPct val="90000"/>
              </a:lnSpc>
            </a:pPr>
            <a:endParaRPr lang="en-AU" sz="10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CF90C10-B441-43C4-B773-F5B5B9AC2623}"/>
              </a:ext>
            </a:extLst>
          </p:cNvPr>
          <p:cNvSpPr txBox="1"/>
          <p:nvPr userDrawn="1"/>
        </p:nvSpPr>
        <p:spPr>
          <a:xfrm>
            <a:off x="7549651" y="1472777"/>
            <a:ext cx="4128000" cy="365549"/>
          </a:xfrm>
          <a:prstGeom prst="rect">
            <a:avLst/>
          </a:prstGeom>
          <a:noFill/>
          <a:ln>
            <a:noFill/>
          </a:ln>
        </p:spPr>
        <p:txBody>
          <a:bodyPr wrap="square" lIns="72000" tIns="72000" rIns="72000" bIns="72000" rtlCol="0" anchor="t">
            <a:noAutofit/>
          </a:bodyPr>
          <a:lstStyle/>
          <a:p>
            <a:r>
              <a:rPr lang="en-AU" sz="1600" b="1" spc="-50" baseline="0" dirty="0">
                <a:solidFill>
                  <a:schemeClr val="tx2"/>
                </a:solidFill>
                <a:latin typeface="Arial" panose="020B0604020202020204" pitchFamily="34" charset="0"/>
                <a:cs typeface="Arial" panose="020B0604020202020204" pitchFamily="34" charset="0"/>
              </a:rPr>
              <a:t>Header/Footer and slide number</a:t>
            </a:r>
          </a:p>
        </p:txBody>
      </p:sp>
      <p:sp>
        <p:nvSpPr>
          <p:cNvPr id="28" name="TextBox 27">
            <a:extLst>
              <a:ext uri="{FF2B5EF4-FFF2-40B4-BE49-F238E27FC236}">
                <a16:creationId xmlns:a16="http://schemas.microsoft.com/office/drawing/2014/main" id="{CE311CEF-D511-4623-B584-128BE69B6784}"/>
              </a:ext>
            </a:extLst>
          </p:cNvPr>
          <p:cNvSpPr txBox="1"/>
          <p:nvPr userDrawn="1"/>
        </p:nvSpPr>
        <p:spPr>
          <a:xfrm>
            <a:off x="7549649" y="1975758"/>
            <a:ext cx="4128000" cy="2700739"/>
          </a:xfrm>
          <a:prstGeom prst="rect">
            <a:avLst/>
          </a:prstGeom>
          <a:noFill/>
        </p:spPr>
        <p:txBody>
          <a:bodyPr wrap="square" lIns="72000" rIns="72000" rtlCol="0">
            <a:spAutoFit/>
          </a:bodyPr>
          <a:lstStyle/>
          <a:p>
            <a:pPr>
              <a:spcAft>
                <a:spcPts val="800"/>
              </a:spcAft>
            </a:pPr>
            <a:r>
              <a:rPr lang="en-AU" sz="1200" dirty="0">
                <a:latin typeface="Arial" panose="020B0604020202020204" pitchFamily="34" charset="0"/>
                <a:cs typeface="Arial" panose="020B0604020202020204" pitchFamily="34" charset="0"/>
              </a:rPr>
              <a:t>The Header contains the presentation title and slide number. The information can be edited via the Insert Tab.</a:t>
            </a:r>
          </a:p>
          <a:p>
            <a:pPr>
              <a:spcAft>
                <a:spcPts val="600"/>
              </a:spcAft>
            </a:pPr>
            <a:r>
              <a:rPr lang="en-AU" sz="1050" dirty="0">
                <a:latin typeface="Arial" panose="020B0604020202020204" pitchFamily="34" charset="0"/>
                <a:cs typeface="Arial" panose="020B0604020202020204" pitchFamily="34" charset="0"/>
              </a:rPr>
              <a:t>On the </a:t>
            </a:r>
            <a:r>
              <a:rPr lang="en-AU" sz="1050" i="1" dirty="0">
                <a:latin typeface="Arial" panose="020B0604020202020204" pitchFamily="34" charset="0"/>
                <a:cs typeface="Arial" panose="020B0604020202020204" pitchFamily="34" charset="0"/>
              </a:rPr>
              <a:t>Insert</a:t>
            </a:r>
            <a:r>
              <a:rPr lang="en-AU" sz="1050" dirty="0">
                <a:latin typeface="Arial" panose="020B0604020202020204" pitchFamily="34" charset="0"/>
                <a:cs typeface="Arial" panose="020B0604020202020204" pitchFamily="34" charset="0"/>
              </a:rPr>
              <a:t> tab, select </a:t>
            </a:r>
            <a:r>
              <a:rPr lang="en-AU" sz="1050" i="1" dirty="0">
                <a:latin typeface="Arial" panose="020B0604020202020204" pitchFamily="34" charset="0"/>
                <a:cs typeface="Arial" panose="020B0604020202020204" pitchFamily="34" charset="0"/>
              </a:rPr>
              <a:t>Header &amp; Footer</a:t>
            </a:r>
          </a:p>
          <a:p>
            <a:pPr>
              <a:spcAft>
                <a:spcPts val="200"/>
              </a:spcAft>
            </a:pPr>
            <a:r>
              <a:rPr lang="en-US" sz="1050" b="1" dirty="0">
                <a:solidFill>
                  <a:schemeClr val="accent3"/>
                </a:solidFill>
                <a:latin typeface="Arial" panose="020B0604020202020204" pitchFamily="34" charset="0"/>
                <a:cs typeface="Arial" panose="020B0604020202020204" pitchFamily="34" charset="0"/>
              </a:rPr>
              <a:t>SLIDE NUMBERS</a:t>
            </a:r>
          </a:p>
          <a:p>
            <a:pPr marL="180000" indent="-180000">
              <a:spcAft>
                <a:spcPts val="600"/>
              </a:spcAft>
              <a:buFont typeface="+mj-lt"/>
              <a:buAutoNum type="arabicPeriod"/>
            </a:pPr>
            <a:r>
              <a:rPr lang="en-AU" sz="1050" dirty="0">
                <a:latin typeface="Arial" panose="020B0604020202020204" pitchFamily="34" charset="0"/>
                <a:cs typeface="Arial" panose="020B0604020202020204" pitchFamily="34" charset="0"/>
              </a:rPr>
              <a:t>Check the box next to Slide Number </a:t>
            </a:r>
          </a:p>
          <a:p>
            <a:r>
              <a:rPr lang="en-US" sz="1050" b="1" dirty="0">
                <a:solidFill>
                  <a:schemeClr val="accent3"/>
                </a:solidFill>
                <a:latin typeface="Arial" panose="020B0604020202020204" pitchFamily="34" charset="0"/>
                <a:cs typeface="Arial" panose="020B0604020202020204" pitchFamily="34" charset="0"/>
              </a:rPr>
              <a:t>HEADER TEXT</a:t>
            </a:r>
          </a:p>
          <a:p>
            <a:pPr marL="180000" indent="-180000">
              <a:spcAft>
                <a:spcPts val="200"/>
              </a:spcAft>
              <a:buFont typeface="+mj-lt"/>
              <a:buAutoNum type="arabicPeriod" startAt="2"/>
            </a:pPr>
            <a:r>
              <a:rPr lang="en-AU" sz="1050" dirty="0">
                <a:latin typeface="Arial" panose="020B0604020202020204" pitchFamily="34" charset="0"/>
                <a:cs typeface="Arial" panose="020B0604020202020204" pitchFamily="34" charset="0"/>
              </a:rPr>
              <a:t>The box next to </a:t>
            </a:r>
            <a:r>
              <a:rPr lang="en-AU" sz="1050" i="1" dirty="0">
                <a:latin typeface="Arial" panose="020B0604020202020204" pitchFamily="34" charset="0"/>
                <a:cs typeface="Arial" panose="020B0604020202020204" pitchFamily="34" charset="0"/>
              </a:rPr>
              <a:t>Footer </a:t>
            </a:r>
            <a:r>
              <a:rPr lang="en-AU" sz="1050" dirty="0">
                <a:latin typeface="Arial" panose="020B0604020202020204" pitchFamily="34" charset="0"/>
                <a:cs typeface="Arial" panose="020B0604020202020204" pitchFamily="34" charset="0"/>
              </a:rPr>
              <a:t>must be checked</a:t>
            </a:r>
          </a:p>
          <a:p>
            <a:pPr marL="180000" indent="-180000">
              <a:spcAft>
                <a:spcPts val="600"/>
              </a:spcAft>
              <a:buFont typeface="+mj-lt"/>
              <a:buAutoNum type="arabicPeriod" startAt="2"/>
            </a:pPr>
            <a:r>
              <a:rPr lang="en-AU" sz="1050" dirty="0">
                <a:latin typeface="Arial" panose="020B0604020202020204" pitchFamily="34" charset="0"/>
                <a:cs typeface="Arial" panose="020B0604020202020204" pitchFamily="34" charset="0"/>
              </a:rPr>
              <a:t>Delete text and replace with new text.</a:t>
            </a:r>
          </a:p>
          <a:p>
            <a:pPr>
              <a:spcAft>
                <a:spcPts val="200"/>
              </a:spcAft>
            </a:pPr>
            <a:r>
              <a:rPr lang="en-US" sz="1050" b="1" dirty="0">
                <a:solidFill>
                  <a:schemeClr val="accent3"/>
                </a:solidFill>
                <a:latin typeface="Arial" panose="020B0604020202020204" pitchFamily="34" charset="0"/>
                <a:cs typeface="Arial" panose="020B0604020202020204" pitchFamily="34" charset="0"/>
              </a:rPr>
              <a:t>ADD TO THE SLIDES</a:t>
            </a:r>
          </a:p>
          <a:p>
            <a:pPr marL="180000" indent="-180000">
              <a:spcAft>
                <a:spcPts val="200"/>
              </a:spcAft>
              <a:buFont typeface="+mj-lt"/>
              <a:buAutoNum type="arabicPeriod" startAt="4"/>
            </a:pPr>
            <a:r>
              <a:rPr lang="en-AU" sz="1050" dirty="0">
                <a:latin typeface="Arial" panose="020B0604020202020204" pitchFamily="34" charset="0"/>
                <a:cs typeface="Arial" panose="020B0604020202020204" pitchFamily="34" charset="0"/>
              </a:rPr>
              <a:t>Add the header and slide number to</a:t>
            </a:r>
          </a:p>
          <a:p>
            <a:pPr marL="360000" lvl="1" indent="-180000">
              <a:spcAft>
                <a:spcPts val="200"/>
              </a:spcAft>
              <a:buFont typeface="Arial" panose="020B0604020202020204" pitchFamily="34" charset="0"/>
              <a:buChar char="•"/>
            </a:pPr>
            <a:r>
              <a:rPr lang="en-AU" sz="1050" dirty="0">
                <a:latin typeface="Arial" panose="020B0604020202020204" pitchFamily="34" charset="0"/>
                <a:cs typeface="Arial" panose="020B0604020202020204" pitchFamily="34" charset="0"/>
              </a:rPr>
              <a:t>click </a:t>
            </a:r>
            <a:r>
              <a:rPr lang="en-AU" sz="1050" b="1" dirty="0">
                <a:latin typeface="Arial" panose="020B0604020202020204" pitchFamily="34" charset="0"/>
                <a:cs typeface="Arial" panose="020B0604020202020204" pitchFamily="34" charset="0"/>
              </a:rPr>
              <a:t>APPLY </a:t>
            </a:r>
            <a:r>
              <a:rPr lang="en-AU" sz="1050" b="0" dirty="0">
                <a:latin typeface="Arial" panose="020B0604020202020204" pitchFamily="34" charset="0"/>
                <a:cs typeface="Arial" panose="020B0604020202020204" pitchFamily="34" charset="0"/>
              </a:rPr>
              <a:t>for selected slide only</a:t>
            </a:r>
          </a:p>
          <a:p>
            <a:pPr marL="360000" lvl="1" indent="-180000">
              <a:spcAft>
                <a:spcPts val="200"/>
              </a:spcAft>
              <a:buFont typeface="Arial" panose="020B0604020202020204" pitchFamily="34" charset="0"/>
              <a:buChar char="•"/>
            </a:pPr>
            <a:r>
              <a:rPr lang="en-AU" sz="1050" dirty="0">
                <a:latin typeface="Arial" panose="020B0604020202020204" pitchFamily="34" charset="0"/>
                <a:cs typeface="Arial" panose="020B0604020202020204" pitchFamily="34" charset="0"/>
              </a:rPr>
              <a:t>click </a:t>
            </a:r>
            <a:r>
              <a:rPr lang="en-AU" sz="1050" b="1" dirty="0">
                <a:latin typeface="Arial" panose="020B0604020202020204" pitchFamily="34" charset="0"/>
                <a:cs typeface="Arial" panose="020B0604020202020204" pitchFamily="34" charset="0"/>
              </a:rPr>
              <a:t>APPLY TO ALL </a:t>
            </a:r>
            <a:r>
              <a:rPr lang="en-AU" sz="1050" b="0" dirty="0">
                <a:latin typeface="Arial" panose="020B0604020202020204" pitchFamily="34" charset="0"/>
                <a:cs typeface="Arial" panose="020B0604020202020204" pitchFamily="34" charset="0"/>
              </a:rPr>
              <a:t>for </a:t>
            </a:r>
            <a:r>
              <a:rPr lang="en-AU" sz="1050" dirty="0">
                <a:latin typeface="Arial" panose="020B0604020202020204" pitchFamily="34" charset="0"/>
                <a:cs typeface="Arial" panose="020B0604020202020204" pitchFamily="34" charset="0"/>
              </a:rPr>
              <a:t>all slides with a footer or slide number placeholder </a:t>
            </a:r>
            <a:endParaRPr lang="en-AU" sz="105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7151838-EBEB-451D-8FB7-138D27E5BF87}"/>
              </a:ext>
            </a:extLst>
          </p:cNvPr>
          <p:cNvSpPr txBox="1"/>
          <p:nvPr userDrawn="1"/>
        </p:nvSpPr>
        <p:spPr>
          <a:xfrm>
            <a:off x="3657600" y="1475117"/>
            <a:ext cx="3045019" cy="2053087"/>
          </a:xfrm>
          <a:prstGeom prst="rect">
            <a:avLst/>
          </a:prstGeom>
          <a:solidFill>
            <a:schemeClr val="accent6">
              <a:lumMod val="20000"/>
              <a:lumOff val="80000"/>
            </a:schemeClr>
          </a:solidFill>
          <a:ln w="12700" cap="rnd">
            <a:noFill/>
          </a:ln>
        </p:spPr>
        <p:txBody>
          <a:bodyPr wrap="square" lIns="36000" tIns="36000" rIns="36000" bIns="108000" rtlCol="0" anchor="b">
            <a:noAutofit/>
          </a:bodyPr>
          <a:lstStyle/>
          <a:p>
            <a:pPr algn="ctr">
              <a:spcAft>
                <a:spcPts val="400"/>
              </a:spcAft>
            </a:pPr>
            <a:r>
              <a:rPr lang="en-AU" sz="900" b="1" i="0" spc="-10" baseline="0" dirty="0">
                <a:latin typeface="Arial" panose="020B0604020202020204" pitchFamily="34" charset="0"/>
                <a:cs typeface="Arial" panose="020B0604020202020204" pitchFamily="34" charset="0"/>
              </a:rPr>
              <a:t>A = DECREASE LIST LEVEL </a:t>
            </a:r>
            <a:br>
              <a:rPr lang="en-AU" sz="900" b="1" i="0" spc="-10" baseline="0" dirty="0">
                <a:latin typeface="Arial" panose="020B0604020202020204" pitchFamily="34" charset="0"/>
                <a:cs typeface="Arial" panose="020B0604020202020204" pitchFamily="34" charset="0"/>
              </a:rPr>
            </a:br>
            <a:r>
              <a:rPr lang="en-AU" sz="900" b="0" i="0" spc="-10" baseline="0" dirty="0">
                <a:latin typeface="Arial" panose="020B0604020202020204" pitchFamily="34" charset="0"/>
                <a:cs typeface="Arial" panose="020B0604020202020204" pitchFamily="34" charset="0"/>
              </a:rPr>
              <a:t>on the </a:t>
            </a:r>
            <a:r>
              <a:rPr lang="en-AU" sz="900" i="1" spc="-10" baseline="0" dirty="0">
                <a:latin typeface="Arial" panose="020B0604020202020204" pitchFamily="34" charset="0"/>
                <a:cs typeface="Arial" panose="020B0604020202020204" pitchFamily="34" charset="0"/>
              </a:rPr>
              <a:t>Home </a:t>
            </a:r>
            <a:r>
              <a:rPr lang="en-AU" sz="900" i="0" spc="-10" baseline="0" dirty="0">
                <a:latin typeface="Arial" panose="020B0604020202020204" pitchFamily="34" charset="0"/>
                <a:cs typeface="Arial" panose="020B0604020202020204" pitchFamily="34" charset="0"/>
              </a:rPr>
              <a:t>tab in the </a:t>
            </a:r>
            <a:r>
              <a:rPr lang="en-AU" sz="900" i="1" spc="-10" baseline="0" dirty="0">
                <a:latin typeface="Arial" panose="020B0604020202020204" pitchFamily="34" charset="0"/>
                <a:cs typeface="Arial" panose="020B0604020202020204" pitchFamily="34" charset="0"/>
              </a:rPr>
              <a:t>Paragraph </a:t>
            </a:r>
            <a:r>
              <a:rPr lang="en-AU" sz="900" i="0" spc="-10" baseline="0" dirty="0">
                <a:latin typeface="Arial" panose="020B0604020202020204" pitchFamily="34" charset="0"/>
                <a:cs typeface="Arial" panose="020B0604020202020204" pitchFamily="34" charset="0"/>
              </a:rPr>
              <a:t>group </a:t>
            </a:r>
            <a:br>
              <a:rPr lang="en-AU" sz="900" i="0" spc="-10" baseline="0" dirty="0">
                <a:latin typeface="Arial" panose="020B0604020202020204" pitchFamily="34" charset="0"/>
                <a:cs typeface="Arial" panose="020B0604020202020204" pitchFamily="34" charset="0"/>
              </a:rPr>
            </a:br>
            <a:r>
              <a:rPr lang="en-AU" sz="900" b="1" i="0" spc="-10" baseline="0" dirty="0">
                <a:latin typeface="Arial" panose="020B0604020202020204" pitchFamily="34" charset="0"/>
                <a:cs typeface="Arial" panose="020B0604020202020204" pitchFamily="34" charset="0"/>
              </a:rPr>
              <a:t>OR </a:t>
            </a:r>
            <a:r>
              <a:rPr lang="en-AU" sz="900" i="0" spc="-10" baseline="0" dirty="0">
                <a:latin typeface="Arial" panose="020B0604020202020204" pitchFamily="34" charset="0"/>
                <a:cs typeface="Arial" panose="020B0604020202020204" pitchFamily="34" charset="0"/>
              </a:rPr>
              <a:t>press </a:t>
            </a:r>
            <a:r>
              <a:rPr lang="en-AU" sz="900" i="1" spc="-10" baseline="0" dirty="0">
                <a:solidFill>
                  <a:schemeClr val="accent3"/>
                </a:solidFill>
                <a:latin typeface="Arial" panose="020B0604020202020204" pitchFamily="34" charset="0"/>
                <a:cs typeface="Arial" panose="020B0604020202020204" pitchFamily="34" charset="0"/>
              </a:rPr>
              <a:t>Alt + Shift + Left Arrow</a:t>
            </a:r>
          </a:p>
          <a:p>
            <a:pPr algn="ctr">
              <a:spcAft>
                <a:spcPts val="200"/>
              </a:spcAft>
            </a:pPr>
            <a:r>
              <a:rPr lang="en-AU" sz="900" b="1" i="0" spc="-10" baseline="0" dirty="0">
                <a:latin typeface="Arial" panose="020B0604020202020204" pitchFamily="34" charset="0"/>
                <a:cs typeface="Arial" panose="020B0604020202020204" pitchFamily="34" charset="0"/>
              </a:rPr>
              <a:t>B = INCREASE LIST LEVEL </a:t>
            </a:r>
            <a:br>
              <a:rPr lang="en-AU" sz="900" b="1" i="0" spc="-10" baseline="0" dirty="0">
                <a:latin typeface="Arial" panose="020B0604020202020204" pitchFamily="34" charset="0"/>
                <a:cs typeface="Arial" panose="020B0604020202020204" pitchFamily="34" charset="0"/>
              </a:rPr>
            </a:br>
            <a:r>
              <a:rPr lang="en-AU" sz="900" b="0" i="0" spc="-10" baseline="0" dirty="0">
                <a:latin typeface="Arial" panose="020B0604020202020204" pitchFamily="34" charset="0"/>
                <a:cs typeface="Arial" panose="020B0604020202020204" pitchFamily="34" charset="0"/>
              </a:rPr>
              <a:t>on the </a:t>
            </a:r>
            <a:r>
              <a:rPr lang="en-AU" sz="900" i="1" spc="-10" baseline="0" dirty="0">
                <a:latin typeface="Arial" panose="020B0604020202020204" pitchFamily="34" charset="0"/>
                <a:cs typeface="Arial" panose="020B0604020202020204" pitchFamily="34" charset="0"/>
              </a:rPr>
              <a:t>Home </a:t>
            </a:r>
            <a:r>
              <a:rPr lang="en-AU" sz="900" i="0" spc="-10" baseline="0" dirty="0">
                <a:latin typeface="Arial" panose="020B0604020202020204" pitchFamily="34" charset="0"/>
                <a:cs typeface="Arial" panose="020B0604020202020204" pitchFamily="34" charset="0"/>
              </a:rPr>
              <a:t>tab in the </a:t>
            </a:r>
            <a:r>
              <a:rPr lang="en-AU" sz="900" i="1" spc="-10" baseline="0" dirty="0">
                <a:latin typeface="Arial" panose="020B0604020202020204" pitchFamily="34" charset="0"/>
                <a:cs typeface="Arial" panose="020B0604020202020204" pitchFamily="34" charset="0"/>
              </a:rPr>
              <a:t>Paragraph </a:t>
            </a:r>
            <a:r>
              <a:rPr lang="en-AU" sz="900" i="0" spc="-10" baseline="0" dirty="0">
                <a:latin typeface="Arial" panose="020B0604020202020204" pitchFamily="34" charset="0"/>
                <a:cs typeface="Arial" panose="020B0604020202020204" pitchFamily="34" charset="0"/>
              </a:rPr>
              <a:t>group </a:t>
            </a:r>
            <a:br>
              <a:rPr lang="en-AU" sz="900" i="0" spc="-10" baseline="0" dirty="0">
                <a:latin typeface="Arial" panose="020B0604020202020204" pitchFamily="34" charset="0"/>
                <a:cs typeface="Arial" panose="020B0604020202020204" pitchFamily="34" charset="0"/>
              </a:rPr>
            </a:br>
            <a:r>
              <a:rPr lang="en-AU" sz="900" b="1" i="0" spc="-10" baseline="0" dirty="0">
                <a:latin typeface="Arial" panose="020B0604020202020204" pitchFamily="34" charset="0"/>
                <a:cs typeface="Arial" panose="020B0604020202020204" pitchFamily="34" charset="0"/>
              </a:rPr>
              <a:t>OR</a:t>
            </a:r>
            <a:r>
              <a:rPr lang="en-AU" sz="900" i="0" spc="-10" baseline="0" dirty="0">
                <a:latin typeface="Arial" panose="020B0604020202020204" pitchFamily="34" charset="0"/>
                <a:cs typeface="Arial" panose="020B0604020202020204" pitchFamily="34" charset="0"/>
              </a:rPr>
              <a:t> press </a:t>
            </a:r>
            <a:r>
              <a:rPr lang="en-AU" sz="900" i="1" spc="-10" baseline="0" dirty="0">
                <a:solidFill>
                  <a:schemeClr val="accent3"/>
                </a:solidFill>
                <a:latin typeface="Arial" panose="020B0604020202020204" pitchFamily="34" charset="0"/>
                <a:cs typeface="Arial" panose="020B0604020202020204" pitchFamily="34" charset="0"/>
              </a:rPr>
              <a:t>Alt + Shift + Right Arrow</a:t>
            </a:r>
          </a:p>
        </p:txBody>
      </p:sp>
      <p:grpSp>
        <p:nvGrpSpPr>
          <p:cNvPr id="31" name="Group 30">
            <a:extLst>
              <a:ext uri="{FF2B5EF4-FFF2-40B4-BE49-F238E27FC236}">
                <a16:creationId xmlns:a16="http://schemas.microsoft.com/office/drawing/2014/main" id="{0DE390D6-09B6-4599-99F3-10A0E4FA7D3C}"/>
              </a:ext>
            </a:extLst>
          </p:cNvPr>
          <p:cNvGrpSpPr/>
          <p:nvPr userDrawn="1"/>
        </p:nvGrpSpPr>
        <p:grpSpPr>
          <a:xfrm>
            <a:off x="3997775" y="1641204"/>
            <a:ext cx="2479907" cy="759943"/>
            <a:chOff x="-1604964" y="2043114"/>
            <a:chExt cx="1319411" cy="539094"/>
          </a:xfrm>
        </p:grpSpPr>
        <p:grpSp>
          <p:nvGrpSpPr>
            <p:cNvPr id="32" name="Group 31">
              <a:extLst>
                <a:ext uri="{FF2B5EF4-FFF2-40B4-BE49-F238E27FC236}">
                  <a16:creationId xmlns:a16="http://schemas.microsoft.com/office/drawing/2014/main" id="{228A0844-6824-4266-95BE-56F563AA0549}"/>
                </a:ext>
              </a:extLst>
            </p:cNvPr>
            <p:cNvGrpSpPr/>
            <p:nvPr userDrawn="1"/>
          </p:nvGrpSpPr>
          <p:grpSpPr>
            <a:xfrm>
              <a:off x="-1604964" y="2043114"/>
              <a:ext cx="1319411" cy="539094"/>
              <a:chOff x="-1604964" y="2033588"/>
              <a:chExt cx="1319411" cy="539094"/>
            </a:xfrm>
          </p:grpSpPr>
          <p:pic>
            <p:nvPicPr>
              <p:cNvPr id="40" name="Picture 39">
                <a:extLst>
                  <a:ext uri="{FF2B5EF4-FFF2-40B4-BE49-F238E27FC236}">
                    <a16:creationId xmlns:a16="http://schemas.microsoft.com/office/drawing/2014/main" id="{D3BC52F6-8D28-40A0-A9B1-3DA93ED546DC}"/>
                  </a:ext>
                </a:extLst>
              </p:cNvPr>
              <p:cNvPicPr>
                <a:picLocks noChangeAspect="1"/>
              </p:cNvPicPr>
              <p:nvPr userDrawn="1"/>
            </p:nvPicPr>
            <p:blipFill rotWithShape="1">
              <a:blip r:embed="rId3"/>
              <a:srcRect l="24304" t="5969" r="60678" b="85169"/>
              <a:stretch/>
            </p:blipFill>
            <p:spPr>
              <a:xfrm>
                <a:off x="-1604963" y="2147737"/>
                <a:ext cx="1319410" cy="424945"/>
              </a:xfrm>
              <a:prstGeom prst="rect">
                <a:avLst/>
              </a:prstGeom>
            </p:spPr>
          </p:pic>
          <p:pic>
            <p:nvPicPr>
              <p:cNvPr id="41" name="Picture 40">
                <a:extLst>
                  <a:ext uri="{FF2B5EF4-FFF2-40B4-BE49-F238E27FC236}">
                    <a16:creationId xmlns:a16="http://schemas.microsoft.com/office/drawing/2014/main" id="{5A650288-8617-43C4-A622-D68E565132D1}"/>
                  </a:ext>
                </a:extLst>
              </p:cNvPr>
              <p:cNvPicPr>
                <a:picLocks noChangeAspect="1"/>
              </p:cNvPicPr>
              <p:nvPr userDrawn="1"/>
            </p:nvPicPr>
            <p:blipFill rotWithShape="1">
              <a:blip r:embed="rId3"/>
              <a:srcRect l="8195" t="3589" r="76787" b="93401"/>
              <a:stretch/>
            </p:blipFill>
            <p:spPr>
              <a:xfrm>
                <a:off x="-1604964" y="2033588"/>
                <a:ext cx="1319410" cy="144364"/>
              </a:xfrm>
              <a:prstGeom prst="rect">
                <a:avLst/>
              </a:prstGeom>
            </p:spPr>
          </p:pic>
        </p:grpSp>
        <p:sp>
          <p:nvSpPr>
            <p:cNvPr id="37" name="Rectangle 36">
              <a:extLst>
                <a:ext uri="{FF2B5EF4-FFF2-40B4-BE49-F238E27FC236}">
                  <a16:creationId xmlns:a16="http://schemas.microsoft.com/office/drawing/2014/main" id="{42F137BF-1A80-4CCB-AFC9-6FFB521A3E64}"/>
                </a:ext>
              </a:extLst>
            </p:cNvPr>
            <p:cNvSpPr/>
            <p:nvPr userDrawn="1"/>
          </p:nvSpPr>
          <p:spPr>
            <a:xfrm>
              <a:off x="-1138239" y="2209987"/>
              <a:ext cx="302419" cy="108000"/>
            </a:xfrm>
            <a:prstGeom prst="rect">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74AC4D8-B638-425A-B333-E16B77CE0870}"/>
                </a:ext>
              </a:extLst>
            </p:cNvPr>
            <p:cNvSpPr txBox="1">
              <a:spLocks/>
            </p:cNvSpPr>
            <p:nvPr userDrawn="1"/>
          </p:nvSpPr>
          <p:spPr>
            <a:xfrm>
              <a:off x="-1238409" y="2186148"/>
              <a:ext cx="153228" cy="153509"/>
            </a:xfrm>
            <a:prstGeom prst="ellipse">
              <a:avLst/>
            </a:prstGeom>
            <a:solidFill>
              <a:schemeClr val="accent2"/>
            </a:solidFill>
          </p:spPr>
          <p:txBody>
            <a:bodyPr wrap="square" lIns="0" tIns="0" rIns="0" bIns="0" rtlCol="0" anchor="ctr">
              <a:spAutoFit/>
            </a:bodyPr>
            <a:lstStyle/>
            <a:p>
              <a:pPr algn="ctr"/>
              <a:r>
                <a:rPr lang="en-GB" sz="1000" b="1" dirty="0">
                  <a:solidFill>
                    <a:schemeClr val="bg1"/>
                  </a:solidFill>
                  <a:latin typeface="+mn-lt"/>
                  <a:cs typeface="Arial" panose="020B0604020202020204" pitchFamily="34" charset="0"/>
                </a:rPr>
                <a:t>A</a:t>
              </a:r>
              <a:endParaRPr lang="en-AU" sz="1000" b="1" dirty="0">
                <a:solidFill>
                  <a:schemeClr val="bg1"/>
                </a:solidFill>
                <a:latin typeface="+mn-lt"/>
                <a:cs typeface="Arial" panose="020B0604020202020204" pitchFamily="34" charset="0"/>
              </a:endParaRPr>
            </a:p>
          </p:txBody>
        </p:sp>
        <p:sp>
          <p:nvSpPr>
            <p:cNvPr id="42" name="TextBox 41">
              <a:extLst>
                <a:ext uri="{FF2B5EF4-FFF2-40B4-BE49-F238E27FC236}">
                  <a16:creationId xmlns:a16="http://schemas.microsoft.com/office/drawing/2014/main" id="{792094C3-8F05-4DDB-93A8-68AC820F82C5}"/>
                </a:ext>
              </a:extLst>
            </p:cNvPr>
            <p:cNvSpPr txBox="1">
              <a:spLocks/>
            </p:cNvSpPr>
            <p:nvPr userDrawn="1"/>
          </p:nvSpPr>
          <p:spPr>
            <a:xfrm>
              <a:off x="-885361" y="2186148"/>
              <a:ext cx="153228" cy="153509"/>
            </a:xfrm>
            <a:prstGeom prst="ellipse">
              <a:avLst/>
            </a:prstGeom>
            <a:solidFill>
              <a:schemeClr val="accent2"/>
            </a:solidFill>
          </p:spPr>
          <p:txBody>
            <a:bodyPr wrap="square" lIns="0" tIns="0" rIns="0" bIns="0" rtlCol="0" anchor="ctr">
              <a:spAutoFit/>
            </a:bodyPr>
            <a:lstStyle/>
            <a:p>
              <a:pPr algn="ctr"/>
              <a:r>
                <a:rPr lang="en-GB" sz="1000" b="1" dirty="0">
                  <a:solidFill>
                    <a:schemeClr val="bg1"/>
                  </a:solidFill>
                  <a:latin typeface="+mn-lt"/>
                  <a:cs typeface="Arial" panose="020B0604020202020204" pitchFamily="34" charset="0"/>
                </a:rPr>
                <a:t>B</a:t>
              </a:r>
              <a:endParaRPr lang="en-AU" sz="1000" b="1"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3637631389"/>
      </p:ext>
    </p:extLst>
  </p:cSld>
  <p:clrMapOvr>
    <a:masterClrMapping/>
  </p:clrMapOvr>
  <p:extLst>
    <p:ext uri="{DCECCB84-F9BA-43D5-87BE-67443E8EF086}">
      <p15:sldGuideLst xmlns:p15="http://schemas.microsoft.com/office/powerpoint/2012/main">
        <p15:guide id="1" pos="73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dd Image Title Slide">
    <p:spTree>
      <p:nvGrpSpPr>
        <p:cNvPr id="1" name=""/>
        <p:cNvGrpSpPr/>
        <p:nvPr/>
      </p:nvGrpSpPr>
      <p:grpSpPr>
        <a:xfrm>
          <a:off x="0" y="0"/>
          <a:ext cx="0" cy="0"/>
          <a:chOff x="0" y="0"/>
          <a:chExt cx="0" cy="0"/>
        </a:xfrm>
      </p:grpSpPr>
      <p:sp>
        <p:nvSpPr>
          <p:cNvPr id="11" name="Text Placeholder 19"/>
          <p:cNvSpPr>
            <a:spLocks noGrp="1"/>
          </p:cNvSpPr>
          <p:nvPr>
            <p:ph type="body" sz="quarter" idx="10" hasCustomPrompt="1"/>
          </p:nvPr>
        </p:nvSpPr>
        <p:spPr>
          <a:xfrm>
            <a:off x="2872395" y="4366423"/>
            <a:ext cx="8688000" cy="1041441"/>
          </a:xfrm>
          <a:prstGeom prst="rect">
            <a:avLst/>
          </a:prstGeom>
        </p:spPr>
        <p:txBody>
          <a:bodyPr anchor="t" anchorCtr="0"/>
          <a:lstStyle>
            <a:lvl1pPr marL="0" indent="0">
              <a:lnSpc>
                <a:spcPct val="70000"/>
              </a:lnSpc>
              <a:spcBef>
                <a:spcPts val="0"/>
              </a:spcBef>
              <a:spcAft>
                <a:spcPts val="0"/>
              </a:spcAft>
              <a:buClr>
                <a:srgbClr val="003366"/>
              </a:buClr>
              <a:buSzPct val="100000"/>
              <a:buFont typeface="+mj-lt"/>
              <a:buNone/>
              <a:defRPr sz="5300" b="0" cap="all" spc="-200" baseline="0">
                <a:solidFill>
                  <a:schemeClr val="accent1"/>
                </a:solidFill>
                <a:latin typeface="Arial Black" panose="020B0A04020102020204" pitchFamily="34" charset="0"/>
              </a:defRPr>
            </a:lvl1pPr>
            <a:lvl2pPr marL="630900" indent="-342900">
              <a:buFont typeface="+mj-lt"/>
              <a:buAutoNum type="arabicPeriod"/>
              <a:defRPr/>
            </a:lvl2pPr>
            <a:lvl3pPr marL="918900" indent="-342900">
              <a:buFont typeface="+mj-lt"/>
              <a:buAutoNum type="arabicPeriod"/>
              <a:defRPr/>
            </a:lvl3pPr>
            <a:lvl4pPr marL="1206900" indent="-342900">
              <a:buFont typeface="+mj-lt"/>
              <a:buAutoNum type="arabicPeriod"/>
              <a:defRPr/>
            </a:lvl4pPr>
            <a:lvl5pPr marL="1494900" indent="-342900">
              <a:buFont typeface="+mj-lt"/>
              <a:buAutoNum type="arabicPeriod"/>
              <a:defRPr/>
            </a:lvl5pPr>
          </a:lstStyle>
          <a:p>
            <a:pPr lvl="0"/>
            <a:r>
              <a:rPr lang="en-AU" dirty="0"/>
              <a:t>Title slide</a:t>
            </a:r>
            <a:endParaRPr lang="en-US" dirty="0"/>
          </a:p>
        </p:txBody>
      </p:sp>
      <p:sp>
        <p:nvSpPr>
          <p:cNvPr id="12" name="Text Placeholder 2"/>
          <p:cNvSpPr>
            <a:spLocks noGrp="1"/>
          </p:cNvSpPr>
          <p:nvPr>
            <p:ph type="body" sz="quarter" idx="11" hasCustomPrompt="1"/>
          </p:nvPr>
        </p:nvSpPr>
        <p:spPr>
          <a:xfrm>
            <a:off x="556199" y="4309057"/>
            <a:ext cx="1728000" cy="363537"/>
          </a:xfrm>
          <a:prstGeom prst="rect">
            <a:avLst/>
          </a:prstGeom>
        </p:spPr>
        <p:txBody>
          <a:bodyPr anchor="t" anchorCtr="0"/>
          <a:lstStyle>
            <a:lvl1pPr marL="0" indent="0">
              <a:lnSpc>
                <a:spcPct val="88000"/>
              </a:lnSpc>
              <a:spcBef>
                <a:spcPts val="0"/>
              </a:spcBef>
              <a:buNone/>
              <a:defRPr sz="1400" b="0" cap="all" spc="-10" baseline="0">
                <a:solidFill>
                  <a:schemeClr val="accent2"/>
                </a:solidFill>
              </a:defRPr>
            </a:lvl1pPr>
          </a:lstStyle>
          <a:p>
            <a:pPr lvl="0"/>
            <a:r>
              <a:rPr lang="en-AU" dirty="0"/>
              <a:t>Date goes here</a:t>
            </a:r>
            <a:endParaRPr lang="en-US" dirty="0"/>
          </a:p>
        </p:txBody>
      </p:sp>
      <p:sp>
        <p:nvSpPr>
          <p:cNvPr id="13" name="Text Placeholder 2"/>
          <p:cNvSpPr>
            <a:spLocks noGrp="1"/>
          </p:cNvSpPr>
          <p:nvPr>
            <p:ph type="body" sz="quarter" idx="13" hasCustomPrompt="1"/>
          </p:nvPr>
        </p:nvSpPr>
        <p:spPr>
          <a:xfrm>
            <a:off x="2876065" y="5759444"/>
            <a:ext cx="8688000" cy="746130"/>
          </a:xfrm>
          <a:prstGeom prst="rect">
            <a:avLst/>
          </a:prstGeom>
        </p:spPr>
        <p:txBody>
          <a:bodyPr anchor="b"/>
          <a:lstStyle>
            <a:lvl1pPr marL="0" indent="0" algn="l">
              <a:lnSpc>
                <a:spcPct val="100000"/>
              </a:lnSpc>
              <a:spcBef>
                <a:spcPts val="0"/>
              </a:spcBef>
              <a:buNone/>
              <a:defRPr sz="1400" b="0" cap="all" spc="-10" baseline="0">
                <a:solidFill>
                  <a:schemeClr val="accent2"/>
                </a:solidFill>
              </a:defRPr>
            </a:lvl1pPr>
          </a:lstStyle>
          <a:p>
            <a:pPr lvl="0"/>
            <a:r>
              <a:rPr lang="en-AU" dirty="0"/>
              <a:t>Presenter’s names and titles</a:t>
            </a:r>
            <a:endParaRPr lang="en-US" dirty="0"/>
          </a:p>
        </p:txBody>
      </p:sp>
      <p:pic>
        <p:nvPicPr>
          <p:cNvPr id="8" name="Picture 7">
            <a:extLst>
              <a:ext uri="{FF2B5EF4-FFF2-40B4-BE49-F238E27FC236}">
                <a16:creationId xmlns:a16="http://schemas.microsoft.com/office/drawing/2014/main" id="{9D762FB5-511D-4A84-A4BD-5955B50C73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1433" y="6224588"/>
            <a:ext cx="1324993" cy="317176"/>
          </a:xfrm>
          <a:prstGeom prst="rect">
            <a:avLst/>
          </a:prstGeom>
        </p:spPr>
      </p:pic>
      <p:cxnSp>
        <p:nvCxnSpPr>
          <p:cNvPr id="10" name="Straight Connector 9">
            <a:extLst>
              <a:ext uri="{FF2B5EF4-FFF2-40B4-BE49-F238E27FC236}">
                <a16:creationId xmlns:a16="http://schemas.microsoft.com/office/drawing/2014/main" id="{EBC00A64-2582-4962-9A30-04D8FD4B43E9}"/>
              </a:ext>
            </a:extLst>
          </p:cNvPr>
          <p:cNvCxnSpPr>
            <a:cxnSpLocks/>
          </p:cNvCxnSpPr>
          <p:nvPr userDrawn="1"/>
        </p:nvCxnSpPr>
        <p:spPr>
          <a:xfrm>
            <a:off x="2527300" y="1"/>
            <a:ext cx="0" cy="6524625"/>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Picture Placeholder 5">
            <a:extLst>
              <a:ext uri="{FF2B5EF4-FFF2-40B4-BE49-F238E27FC236}">
                <a16:creationId xmlns:a16="http://schemas.microsoft.com/office/drawing/2014/main" id="{CF566D33-8B86-4168-B7BC-7E4F7C92A782}"/>
              </a:ext>
            </a:extLst>
          </p:cNvPr>
          <p:cNvSpPr>
            <a:spLocks noGrp="1"/>
          </p:cNvSpPr>
          <p:nvPr>
            <p:ph type="pic" sz="quarter" idx="14" hasCustomPrompt="1"/>
          </p:nvPr>
        </p:nvSpPr>
        <p:spPr>
          <a:xfrm>
            <a:off x="0" y="1"/>
            <a:ext cx="12192000" cy="3897313"/>
          </a:xfrm>
          <a:prstGeom prst="rect">
            <a:avLst/>
          </a:prstGeom>
          <a:solidFill>
            <a:schemeClr val="accent6">
              <a:lumMod val="20000"/>
              <a:lumOff val="80000"/>
            </a:schemeClr>
          </a:solidFill>
        </p:spPr>
        <p:txBody>
          <a:bodyPr lIns="360000" tIns="360000" rIns="360000" bIns="360000"/>
          <a:lstStyle>
            <a:lvl1pPr marL="0" indent="0">
              <a:buNone/>
              <a:defRPr sz="1600" spc="-10" baseline="0"/>
            </a:lvl1pPr>
          </a:lstStyle>
          <a:p>
            <a:r>
              <a:rPr lang="en-AU" dirty="0"/>
              <a:t>Click icon to add image</a:t>
            </a:r>
          </a:p>
        </p:txBody>
      </p:sp>
    </p:spTree>
    <p:extLst>
      <p:ext uri="{BB962C8B-B14F-4D97-AF65-F5344CB8AC3E}">
        <p14:creationId xmlns:p14="http://schemas.microsoft.com/office/powerpoint/2010/main" val="362993443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For Scree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FFA2-92C5-4734-8B96-F782BAAEE2DE}"/>
              </a:ext>
            </a:extLst>
          </p:cNvPr>
          <p:cNvSpPr>
            <a:spLocks noGrp="1"/>
          </p:cNvSpPr>
          <p:nvPr>
            <p:ph type="title" hasCustomPrompt="1"/>
          </p:nvPr>
        </p:nvSpPr>
        <p:spPr>
          <a:xfrm>
            <a:off x="552443" y="665035"/>
            <a:ext cx="9120000" cy="5342065"/>
          </a:xfrm>
        </p:spPr>
        <p:txBody>
          <a:bodyPr anchor="ctr"/>
          <a:lstStyle>
            <a:lvl1pPr>
              <a:lnSpc>
                <a:spcPct val="80000"/>
              </a:lnSpc>
              <a:defRPr sz="5300" cap="all" baseline="0">
                <a:solidFill>
                  <a:schemeClr val="bg1"/>
                </a:solidFill>
                <a:latin typeface="+mj-lt"/>
              </a:defRPr>
            </a:lvl1pPr>
          </a:lstStyle>
          <a:p>
            <a:r>
              <a:rPr lang="en-US" dirty="0"/>
              <a:t>Click to add section divider title or details</a:t>
            </a:r>
            <a:endParaRPr lang="en-AU" dirty="0"/>
          </a:p>
        </p:txBody>
      </p:sp>
      <p:sp>
        <p:nvSpPr>
          <p:cNvPr id="3" name="Footer Placeholder 2">
            <a:extLst>
              <a:ext uri="{FF2B5EF4-FFF2-40B4-BE49-F238E27FC236}">
                <a16:creationId xmlns:a16="http://schemas.microsoft.com/office/drawing/2014/main" id="{8A6D196F-48CD-4ADB-8570-6463FF6D5092}"/>
              </a:ext>
            </a:extLst>
          </p:cNvPr>
          <p:cNvSpPr>
            <a:spLocks noGrp="1"/>
          </p:cNvSpPr>
          <p:nvPr>
            <p:ph type="ftr" sz="quarter" idx="10"/>
          </p:nvPr>
        </p:nvSpPr>
        <p:spPr/>
        <p:txBody>
          <a:bodyPr/>
          <a:lstStyle>
            <a:lvl1pPr>
              <a:defRPr>
                <a:solidFill>
                  <a:schemeClr val="bg2"/>
                </a:solidFill>
              </a:defRPr>
            </a:lvl1pPr>
          </a:lstStyle>
          <a:p>
            <a:r>
              <a:rPr lang="en-AU" dirty="0"/>
              <a:t>Edit Footer to add presentation title to all pages</a:t>
            </a:r>
          </a:p>
        </p:txBody>
      </p:sp>
      <p:sp>
        <p:nvSpPr>
          <p:cNvPr id="4" name="Slide Number Placeholder 3">
            <a:extLst>
              <a:ext uri="{FF2B5EF4-FFF2-40B4-BE49-F238E27FC236}">
                <a16:creationId xmlns:a16="http://schemas.microsoft.com/office/drawing/2014/main" id="{10E54500-DE51-49A8-A07E-69614807E856}"/>
              </a:ext>
            </a:extLst>
          </p:cNvPr>
          <p:cNvSpPr>
            <a:spLocks noGrp="1"/>
          </p:cNvSpPr>
          <p:nvPr>
            <p:ph type="sldNum" sz="quarter" idx="11"/>
          </p:nvPr>
        </p:nvSpPr>
        <p:spPr/>
        <p:txBody>
          <a:bodyPr/>
          <a:lstStyle>
            <a:lvl1pPr>
              <a:defRPr>
                <a:solidFill>
                  <a:schemeClr val="bg1"/>
                </a:solidFill>
              </a:defRPr>
            </a:lvl1pPr>
          </a:lstStyle>
          <a:p>
            <a:fld id="{70B2F404-894A-4B1F-B0F7-BEBB14876E8D}" type="slidenum">
              <a:rPr lang="en-AU" smtClean="0"/>
              <a:pPr/>
              <a:t>‹nº›</a:t>
            </a:fld>
            <a:endParaRPr lang="en-AU" dirty="0"/>
          </a:p>
        </p:txBody>
      </p:sp>
      <p:pic>
        <p:nvPicPr>
          <p:cNvPr id="18" name="Picture 17">
            <a:extLst>
              <a:ext uri="{FF2B5EF4-FFF2-40B4-BE49-F238E27FC236}">
                <a16:creationId xmlns:a16="http://schemas.microsoft.com/office/drawing/2014/main" id="{C5BBB6CA-7FEF-4E14-B7AA-7B98344D962D}"/>
              </a:ext>
            </a:extLst>
          </p:cNvPr>
          <p:cNvPicPr>
            <a:picLocks noChangeAspect="1"/>
          </p:cNvPicPr>
          <p:nvPr userDrawn="1"/>
        </p:nvPicPr>
        <p:blipFill>
          <a:blip r:embed="rId2">
            <a:biLevel thresh="25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46207" y="6309759"/>
            <a:ext cx="1330219" cy="318427"/>
          </a:xfrm>
          <a:prstGeom prst="rect">
            <a:avLst/>
          </a:prstGeom>
        </p:spPr>
      </p:pic>
    </p:spTree>
    <p:extLst>
      <p:ext uri="{BB962C8B-B14F-4D97-AF65-F5344CB8AC3E}">
        <p14:creationId xmlns:p14="http://schemas.microsoft.com/office/powerpoint/2010/main" val="129997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For Prin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A5EC0A-3A71-4BE6-A958-1CEC053D99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208" y="6311009"/>
            <a:ext cx="1324993" cy="317176"/>
          </a:xfrm>
          <a:prstGeom prst="rect">
            <a:avLst/>
          </a:prstGeom>
        </p:spPr>
      </p:pic>
      <p:sp>
        <p:nvSpPr>
          <p:cNvPr id="2" name="Title 1">
            <a:extLst>
              <a:ext uri="{FF2B5EF4-FFF2-40B4-BE49-F238E27FC236}">
                <a16:creationId xmlns:a16="http://schemas.microsoft.com/office/drawing/2014/main" id="{2168FFA2-92C5-4734-8B96-F782BAAEE2DE}"/>
              </a:ext>
            </a:extLst>
          </p:cNvPr>
          <p:cNvSpPr>
            <a:spLocks noGrp="1"/>
          </p:cNvSpPr>
          <p:nvPr>
            <p:ph type="title" hasCustomPrompt="1"/>
          </p:nvPr>
        </p:nvSpPr>
        <p:spPr>
          <a:xfrm>
            <a:off x="552443" y="665035"/>
            <a:ext cx="9120000" cy="5342065"/>
          </a:xfrm>
        </p:spPr>
        <p:txBody>
          <a:bodyPr anchor="ctr"/>
          <a:lstStyle>
            <a:lvl1pPr>
              <a:lnSpc>
                <a:spcPct val="80000"/>
              </a:lnSpc>
              <a:defRPr sz="5300" cap="all" baseline="0">
                <a:solidFill>
                  <a:schemeClr val="accent1"/>
                </a:solidFill>
                <a:latin typeface="+mj-lt"/>
              </a:defRPr>
            </a:lvl1pPr>
          </a:lstStyle>
          <a:p>
            <a:r>
              <a:rPr lang="en-US" dirty="0"/>
              <a:t>Click to add section divider title or details</a:t>
            </a:r>
            <a:endParaRPr lang="en-AU" dirty="0"/>
          </a:p>
        </p:txBody>
      </p:sp>
      <p:sp>
        <p:nvSpPr>
          <p:cNvPr id="3" name="Footer Placeholder 2">
            <a:extLst>
              <a:ext uri="{FF2B5EF4-FFF2-40B4-BE49-F238E27FC236}">
                <a16:creationId xmlns:a16="http://schemas.microsoft.com/office/drawing/2014/main" id="{8A6D196F-48CD-4ADB-8570-6463FF6D5092}"/>
              </a:ext>
            </a:extLst>
          </p:cNvPr>
          <p:cNvSpPr>
            <a:spLocks noGrp="1"/>
          </p:cNvSpPr>
          <p:nvPr>
            <p:ph type="ftr" sz="quarter" idx="10"/>
          </p:nvPr>
        </p:nvSpPr>
        <p:spPr/>
        <p:txBody>
          <a:bodyPr/>
          <a:lstStyle>
            <a:lvl1pPr>
              <a:defRPr>
                <a:solidFill>
                  <a:schemeClr val="accent1"/>
                </a:solidFill>
              </a:defRPr>
            </a:lvl1pPr>
          </a:lstStyle>
          <a:p>
            <a:r>
              <a:rPr lang="en-AU" dirty="0"/>
              <a:t>Edit Footer to add presentation title to all pages</a:t>
            </a:r>
          </a:p>
        </p:txBody>
      </p:sp>
      <p:sp>
        <p:nvSpPr>
          <p:cNvPr id="4" name="Slide Number Placeholder 3">
            <a:extLst>
              <a:ext uri="{FF2B5EF4-FFF2-40B4-BE49-F238E27FC236}">
                <a16:creationId xmlns:a16="http://schemas.microsoft.com/office/drawing/2014/main" id="{10E54500-DE51-49A8-A07E-69614807E856}"/>
              </a:ext>
            </a:extLst>
          </p:cNvPr>
          <p:cNvSpPr>
            <a:spLocks noGrp="1"/>
          </p:cNvSpPr>
          <p:nvPr>
            <p:ph type="sldNum" sz="quarter" idx="11"/>
          </p:nvPr>
        </p:nvSpPr>
        <p:spPr/>
        <p:txBody>
          <a:bodyPr vert="horz" lIns="0" tIns="0" rIns="0" bIns="0" rtlCol="0" anchor="ctr"/>
          <a:lstStyle>
            <a:lvl1pPr>
              <a:defRPr lang="en-AU" smtClean="0"/>
            </a:lvl1pPr>
          </a:lstStyle>
          <a:p>
            <a:fld id="{70B2F404-894A-4B1F-B0F7-BEBB14876E8D}" type="slidenum">
              <a:rPr lang="en-AU" smtClean="0"/>
              <a:pPr/>
              <a:t>‹nº›</a:t>
            </a:fld>
            <a:endParaRPr lang="en-AU" dirty="0"/>
          </a:p>
        </p:txBody>
      </p:sp>
    </p:spTree>
    <p:extLst>
      <p:ext uri="{BB962C8B-B14F-4D97-AF65-F5344CB8AC3E}">
        <p14:creationId xmlns:p14="http://schemas.microsoft.com/office/powerpoint/2010/main" val="155481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A17D52-1974-4BF4-856B-181B5B152040}"/>
              </a:ext>
            </a:extLst>
          </p:cNvPr>
          <p:cNvSpPr>
            <a:spLocks noGrp="1"/>
          </p:cNvSpPr>
          <p:nvPr>
            <p:ph type="ftr" sz="quarter" idx="10"/>
          </p:nvPr>
        </p:nvSpPr>
        <p:spPr/>
        <p:txBody>
          <a:bodyPr/>
          <a:lstStyle/>
          <a:p>
            <a:r>
              <a:rPr lang="en-AU" dirty="0"/>
              <a:t>Edit Footer to add presentation title to all pages</a:t>
            </a:r>
          </a:p>
        </p:txBody>
      </p:sp>
      <p:sp>
        <p:nvSpPr>
          <p:cNvPr id="4" name="Slide Number Placeholder 3">
            <a:extLst>
              <a:ext uri="{FF2B5EF4-FFF2-40B4-BE49-F238E27FC236}">
                <a16:creationId xmlns:a16="http://schemas.microsoft.com/office/drawing/2014/main" id="{8248738E-D3D0-49DB-95AA-60F3820BEE27}"/>
              </a:ext>
            </a:extLst>
          </p:cNvPr>
          <p:cNvSpPr>
            <a:spLocks noGrp="1"/>
          </p:cNvSpPr>
          <p:nvPr>
            <p:ph type="sldNum" sz="quarter" idx="11"/>
          </p:nvPr>
        </p:nvSpPr>
        <p:spPr/>
        <p:txBody>
          <a:bodyPr/>
          <a:lstStyle/>
          <a:p>
            <a:fld id="{70B2F404-894A-4B1F-B0F7-BEBB14876E8D}" type="slidenum">
              <a:rPr lang="en-AU" smtClean="0"/>
              <a:pPr/>
              <a:t>‹nº›</a:t>
            </a:fld>
            <a:endParaRPr lang="en-AU" dirty="0"/>
          </a:p>
        </p:txBody>
      </p:sp>
      <p:cxnSp>
        <p:nvCxnSpPr>
          <p:cNvPr id="7" name="Straight Connector 6">
            <a:extLst>
              <a:ext uri="{FF2B5EF4-FFF2-40B4-BE49-F238E27FC236}">
                <a16:creationId xmlns:a16="http://schemas.microsoft.com/office/drawing/2014/main" id="{BD91FC83-BF16-4A0D-A69A-2A51C6642A40}"/>
              </a:ext>
            </a:extLst>
          </p:cNvPr>
          <p:cNvCxnSpPr>
            <a:cxnSpLocks/>
          </p:cNvCxnSpPr>
          <p:nvPr userDrawn="1"/>
        </p:nvCxnSpPr>
        <p:spPr>
          <a:xfrm>
            <a:off x="8009023" y="1044275"/>
            <a:ext cx="0" cy="438174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ED6AAA4B-89B7-4427-8955-111E25BBCA89}"/>
              </a:ext>
            </a:extLst>
          </p:cNvPr>
          <p:cNvSpPr>
            <a:spLocks noGrp="1"/>
          </p:cNvSpPr>
          <p:nvPr>
            <p:ph type="body" sz="quarter" idx="12" hasCustomPrompt="1"/>
          </p:nvPr>
        </p:nvSpPr>
        <p:spPr>
          <a:xfrm>
            <a:off x="655326" y="1431777"/>
            <a:ext cx="6730759" cy="3390900"/>
          </a:xfrm>
        </p:spPr>
        <p:txBody>
          <a:bodyPr/>
          <a:lstStyle>
            <a:lvl1pPr marL="0" indent="0">
              <a:lnSpc>
                <a:spcPct val="100000"/>
              </a:lnSpc>
              <a:spcBef>
                <a:spcPts val="1000"/>
              </a:spcBef>
              <a:buNone/>
              <a:defRPr sz="2800" b="1" cap="all" spc="-100" baseline="0">
                <a:solidFill>
                  <a:schemeClr val="tx1"/>
                </a:solidFill>
              </a:defRPr>
            </a:lvl1pPr>
            <a:lvl2pPr marL="0" indent="0">
              <a:lnSpc>
                <a:spcPct val="100000"/>
              </a:lnSpc>
              <a:spcBef>
                <a:spcPts val="1000"/>
              </a:spcBef>
              <a:buNone/>
              <a:defRPr sz="2800" b="1" cap="all" spc="-100" baseline="0">
                <a:solidFill>
                  <a:schemeClr val="tx1"/>
                </a:solidFill>
              </a:defRPr>
            </a:lvl2pPr>
            <a:lvl3pPr marL="0" indent="0">
              <a:lnSpc>
                <a:spcPct val="100000"/>
              </a:lnSpc>
              <a:spcBef>
                <a:spcPts val="1000"/>
              </a:spcBef>
              <a:buNone/>
              <a:defRPr sz="2800" b="1" cap="all" spc="-100" baseline="0">
                <a:solidFill>
                  <a:schemeClr val="tx1"/>
                </a:solidFill>
              </a:defRPr>
            </a:lvl3pPr>
            <a:lvl4pPr marL="0" indent="0">
              <a:lnSpc>
                <a:spcPct val="100000"/>
              </a:lnSpc>
              <a:spcBef>
                <a:spcPts val="1000"/>
              </a:spcBef>
              <a:buNone/>
              <a:defRPr sz="2800" b="1" cap="all" spc="-100" baseline="0">
                <a:solidFill>
                  <a:schemeClr val="tx1"/>
                </a:solidFill>
              </a:defRPr>
            </a:lvl4pPr>
            <a:lvl5pPr marL="0" indent="0">
              <a:lnSpc>
                <a:spcPct val="100000"/>
              </a:lnSpc>
              <a:spcBef>
                <a:spcPts val="1000"/>
              </a:spcBef>
              <a:buNone/>
              <a:defRPr sz="2800" b="1" cap="all" spc="-100" baseline="0">
                <a:solidFill>
                  <a:schemeClr val="tx1"/>
                </a:solidFill>
              </a:defRPr>
            </a:lvl5pPr>
          </a:lstStyle>
          <a:p>
            <a:pPr lvl="0"/>
            <a:r>
              <a:rPr lang="en-US" dirty="0"/>
              <a:t>SECTION ONE</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Text Placeholder 9">
            <a:extLst>
              <a:ext uri="{FF2B5EF4-FFF2-40B4-BE49-F238E27FC236}">
                <a16:creationId xmlns:a16="http://schemas.microsoft.com/office/drawing/2014/main" id="{E9EAB21A-0203-40DA-8708-38664F482F09}"/>
              </a:ext>
            </a:extLst>
          </p:cNvPr>
          <p:cNvSpPr>
            <a:spLocks noGrp="1"/>
          </p:cNvSpPr>
          <p:nvPr>
            <p:ph type="body" sz="quarter" idx="13" hasCustomPrompt="1"/>
          </p:nvPr>
        </p:nvSpPr>
        <p:spPr>
          <a:xfrm>
            <a:off x="8082629" y="1431777"/>
            <a:ext cx="1368721" cy="3390900"/>
          </a:xfrm>
        </p:spPr>
        <p:txBody>
          <a:bodyPr/>
          <a:lstStyle>
            <a:lvl1pPr marL="0" indent="0" algn="r">
              <a:lnSpc>
                <a:spcPct val="100000"/>
              </a:lnSpc>
              <a:spcBef>
                <a:spcPts val="1000"/>
              </a:spcBef>
              <a:buNone/>
              <a:defRPr sz="2800" b="1" cap="all" spc="-100" baseline="0">
                <a:solidFill>
                  <a:schemeClr val="accent2"/>
                </a:solidFill>
              </a:defRPr>
            </a:lvl1pPr>
            <a:lvl2pPr marL="0" indent="0" algn="r">
              <a:lnSpc>
                <a:spcPct val="100000"/>
              </a:lnSpc>
              <a:spcBef>
                <a:spcPts val="1000"/>
              </a:spcBef>
              <a:buNone/>
              <a:defRPr sz="2800" b="1" cap="all" spc="-100" baseline="0">
                <a:solidFill>
                  <a:srgbClr val="FF0000"/>
                </a:solidFill>
              </a:defRPr>
            </a:lvl2pPr>
            <a:lvl3pPr marL="0" indent="0" algn="r">
              <a:lnSpc>
                <a:spcPct val="100000"/>
              </a:lnSpc>
              <a:spcBef>
                <a:spcPts val="1000"/>
              </a:spcBef>
              <a:buNone/>
              <a:defRPr sz="2800" b="1" cap="all" spc="-100" baseline="0">
                <a:solidFill>
                  <a:srgbClr val="FF0000"/>
                </a:solidFill>
              </a:defRPr>
            </a:lvl3pPr>
            <a:lvl4pPr marL="0" indent="0" algn="r">
              <a:lnSpc>
                <a:spcPct val="100000"/>
              </a:lnSpc>
              <a:spcBef>
                <a:spcPts val="1000"/>
              </a:spcBef>
              <a:buNone/>
              <a:defRPr sz="2800" b="1" cap="all" spc="-100" baseline="0">
                <a:solidFill>
                  <a:srgbClr val="FF0000"/>
                </a:solidFill>
              </a:defRPr>
            </a:lvl4pPr>
            <a:lvl5pPr marL="0" indent="0" algn="r">
              <a:lnSpc>
                <a:spcPct val="100000"/>
              </a:lnSpc>
              <a:spcBef>
                <a:spcPts val="1000"/>
              </a:spcBef>
              <a:buNone/>
              <a:defRPr sz="2800" b="1" cap="all" spc="-100" baseline="0">
                <a:solidFill>
                  <a:srgbClr val="FF0000"/>
                </a:solidFill>
              </a:defRPr>
            </a:lvl5pPr>
          </a:lstStyle>
          <a:p>
            <a:pPr lvl="0"/>
            <a:r>
              <a:rPr lang="en-US" dirty="0"/>
              <a:t>#</a:t>
            </a:r>
            <a:endParaRPr lang="en-AU" dirty="0"/>
          </a:p>
        </p:txBody>
      </p:sp>
    </p:spTree>
    <p:extLst>
      <p:ext uri="{BB962C8B-B14F-4D97-AF65-F5344CB8AC3E}">
        <p14:creationId xmlns:p14="http://schemas.microsoft.com/office/powerpoint/2010/main" val="13146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D5EB2BC-51BA-48C8-A1E8-E6D4CEE62308}"/>
              </a:ext>
            </a:extLst>
          </p:cNvPr>
          <p:cNvSpPr>
            <a:spLocks noGrp="1"/>
          </p:cNvSpPr>
          <p:nvPr>
            <p:ph sz="quarter" idx="14"/>
          </p:nvPr>
        </p:nvSpPr>
        <p:spPr>
          <a:xfrm>
            <a:off x="584200" y="1803401"/>
            <a:ext cx="10080000" cy="4175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782F2C21-7135-4C23-8414-E263368205DF}"/>
              </a:ext>
            </a:extLst>
          </p:cNvPr>
          <p:cNvSpPr>
            <a:spLocks noGrp="1"/>
          </p:cNvSpPr>
          <p:nvPr>
            <p:ph type="title" hasCustomPrompt="1"/>
          </p:nvPr>
        </p:nvSpPr>
        <p:spPr>
          <a:xfrm>
            <a:off x="572699" y="600656"/>
            <a:ext cx="9120000" cy="771078"/>
          </a:xfrm>
        </p:spPr>
        <p:txBody>
          <a:bodyPr/>
          <a:lstStyle>
            <a:lvl1pPr>
              <a:defRPr/>
            </a:lvl1pPr>
          </a:lstStyle>
          <a:p>
            <a:r>
              <a:rPr lang="en-US" dirty="0"/>
              <a:t>Click to add slide title</a:t>
            </a:r>
            <a:endParaRPr lang="en-AU" dirty="0"/>
          </a:p>
        </p:txBody>
      </p:sp>
      <p:sp>
        <p:nvSpPr>
          <p:cNvPr id="3" name="Footer Placeholder 2">
            <a:extLst>
              <a:ext uri="{FF2B5EF4-FFF2-40B4-BE49-F238E27FC236}">
                <a16:creationId xmlns:a16="http://schemas.microsoft.com/office/drawing/2014/main" id="{A321E44F-F977-4D24-8318-B3593D099D4A}"/>
              </a:ext>
            </a:extLst>
          </p:cNvPr>
          <p:cNvSpPr>
            <a:spLocks noGrp="1"/>
          </p:cNvSpPr>
          <p:nvPr>
            <p:ph type="ftr" sz="quarter" idx="10"/>
          </p:nvPr>
        </p:nvSpPr>
        <p:spPr>
          <a:xfrm>
            <a:off x="584200" y="402726"/>
            <a:ext cx="9120000" cy="154800"/>
          </a:xfrm>
        </p:spPr>
        <p:txBody>
          <a:bodyPr/>
          <a:lstStyle/>
          <a:p>
            <a:r>
              <a:rPr lang="en-AU" dirty="0"/>
              <a:t>Edit Footer to add presentation title to all pages</a:t>
            </a:r>
          </a:p>
        </p:txBody>
      </p:sp>
      <p:sp>
        <p:nvSpPr>
          <p:cNvPr id="4" name="Slide Number Placeholder 3">
            <a:extLst>
              <a:ext uri="{FF2B5EF4-FFF2-40B4-BE49-F238E27FC236}">
                <a16:creationId xmlns:a16="http://schemas.microsoft.com/office/drawing/2014/main" id="{B9DF057E-9382-4EFC-AE29-0DEFAA3EB60E}"/>
              </a:ext>
            </a:extLst>
          </p:cNvPr>
          <p:cNvSpPr>
            <a:spLocks noGrp="1"/>
          </p:cNvSpPr>
          <p:nvPr>
            <p:ph type="sldNum" sz="quarter" idx="11"/>
          </p:nvPr>
        </p:nvSpPr>
        <p:spPr/>
        <p:txBody>
          <a:bodyPr/>
          <a:lstStyle/>
          <a:p>
            <a:fld id="{70B2F404-894A-4B1F-B0F7-BEBB14876E8D}" type="slidenum">
              <a:rPr lang="en-AU" smtClean="0"/>
              <a:pPr/>
              <a:t>‹nº›</a:t>
            </a:fld>
            <a:endParaRPr lang="en-AU" dirty="0"/>
          </a:p>
        </p:txBody>
      </p:sp>
    </p:spTree>
    <p:extLst>
      <p:ext uri="{BB962C8B-B14F-4D97-AF65-F5344CB8AC3E}">
        <p14:creationId xmlns:p14="http://schemas.microsoft.com/office/powerpoint/2010/main" val="53471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FFA2-92C5-4734-8B96-F782BAAEE2DE}"/>
              </a:ext>
            </a:extLst>
          </p:cNvPr>
          <p:cNvSpPr>
            <a:spLocks noGrp="1"/>
          </p:cNvSpPr>
          <p:nvPr>
            <p:ph type="title" hasCustomPrompt="1"/>
          </p:nvPr>
        </p:nvSpPr>
        <p:spPr>
          <a:xfrm>
            <a:off x="572699" y="600656"/>
            <a:ext cx="9120000" cy="771078"/>
          </a:xfrm>
        </p:spPr>
        <p:txBody>
          <a:bodyPr/>
          <a:lstStyle>
            <a:lvl1pPr>
              <a:defRPr/>
            </a:lvl1pPr>
          </a:lstStyle>
          <a:p>
            <a:r>
              <a:rPr lang="en-US" dirty="0"/>
              <a:t>Click to add slide title</a:t>
            </a:r>
            <a:endParaRPr lang="en-AU" dirty="0"/>
          </a:p>
        </p:txBody>
      </p:sp>
      <p:sp>
        <p:nvSpPr>
          <p:cNvPr id="3" name="Footer Placeholder 2">
            <a:extLst>
              <a:ext uri="{FF2B5EF4-FFF2-40B4-BE49-F238E27FC236}">
                <a16:creationId xmlns:a16="http://schemas.microsoft.com/office/drawing/2014/main" id="{8A6D196F-48CD-4ADB-8570-6463FF6D5092}"/>
              </a:ext>
            </a:extLst>
          </p:cNvPr>
          <p:cNvSpPr>
            <a:spLocks noGrp="1"/>
          </p:cNvSpPr>
          <p:nvPr>
            <p:ph type="ftr" sz="quarter" idx="10"/>
          </p:nvPr>
        </p:nvSpPr>
        <p:spPr/>
        <p:txBody>
          <a:bodyPr/>
          <a:lstStyle/>
          <a:p>
            <a:r>
              <a:rPr lang="en-AU" dirty="0"/>
              <a:t>Edit Footer to add presentation title to all pages</a:t>
            </a:r>
          </a:p>
        </p:txBody>
      </p:sp>
      <p:sp>
        <p:nvSpPr>
          <p:cNvPr id="4" name="Slide Number Placeholder 3">
            <a:extLst>
              <a:ext uri="{FF2B5EF4-FFF2-40B4-BE49-F238E27FC236}">
                <a16:creationId xmlns:a16="http://schemas.microsoft.com/office/drawing/2014/main" id="{10E54500-DE51-49A8-A07E-69614807E856}"/>
              </a:ext>
            </a:extLst>
          </p:cNvPr>
          <p:cNvSpPr>
            <a:spLocks noGrp="1"/>
          </p:cNvSpPr>
          <p:nvPr>
            <p:ph type="sldNum" sz="quarter" idx="11"/>
          </p:nvPr>
        </p:nvSpPr>
        <p:spPr/>
        <p:txBody>
          <a:bodyPr/>
          <a:lstStyle/>
          <a:p>
            <a:fld id="{70B2F404-894A-4B1F-B0F7-BEBB14876E8D}" type="slidenum">
              <a:rPr lang="en-AU" smtClean="0"/>
              <a:pPr/>
              <a:t>‹nº›</a:t>
            </a:fld>
            <a:endParaRPr lang="en-AU" dirty="0"/>
          </a:p>
        </p:txBody>
      </p:sp>
      <p:sp>
        <p:nvSpPr>
          <p:cNvPr id="7" name="Content Placeholder 6">
            <a:extLst>
              <a:ext uri="{FF2B5EF4-FFF2-40B4-BE49-F238E27FC236}">
                <a16:creationId xmlns:a16="http://schemas.microsoft.com/office/drawing/2014/main" id="{B5CF8EF4-4051-4507-A552-B8E63C68D9C9}"/>
              </a:ext>
            </a:extLst>
          </p:cNvPr>
          <p:cNvSpPr>
            <a:spLocks noGrp="1"/>
          </p:cNvSpPr>
          <p:nvPr>
            <p:ph sz="quarter" idx="14" hasCustomPrompt="1"/>
          </p:nvPr>
        </p:nvSpPr>
        <p:spPr>
          <a:xfrm>
            <a:off x="584200" y="1810648"/>
            <a:ext cx="5136000" cy="4140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add text. Increase List Level to access bullet level 2. Remove the bullet on the Home tab to turn off the bulleted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a:extLst>
              <a:ext uri="{FF2B5EF4-FFF2-40B4-BE49-F238E27FC236}">
                <a16:creationId xmlns:a16="http://schemas.microsoft.com/office/drawing/2014/main" id="{35840D02-E97D-4FD8-9397-4D35E254671C}"/>
              </a:ext>
            </a:extLst>
          </p:cNvPr>
          <p:cNvSpPr>
            <a:spLocks noGrp="1"/>
          </p:cNvSpPr>
          <p:nvPr>
            <p:ph sz="quarter" idx="15" hasCustomPrompt="1"/>
          </p:nvPr>
        </p:nvSpPr>
        <p:spPr>
          <a:xfrm>
            <a:off x="6577633" y="1810648"/>
            <a:ext cx="5136000" cy="4140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add text. Increase List Level to access bullet level 2. Remove the bullet on the Home tab to turn off the bulleted list.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C526C595-F23E-4ECB-A08C-51D7D1681F51}"/>
              </a:ext>
            </a:extLst>
          </p:cNvPr>
          <p:cNvCxnSpPr>
            <a:cxnSpLocks/>
          </p:cNvCxnSpPr>
          <p:nvPr userDrawn="1"/>
        </p:nvCxnSpPr>
        <p:spPr>
          <a:xfrm>
            <a:off x="6148916" y="1803400"/>
            <a:ext cx="0" cy="415925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608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slide image + white logo">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2CC591A-B214-4536-9B84-FA5F7A4A268C}"/>
              </a:ext>
            </a:extLst>
          </p:cNvPr>
          <p:cNvPicPr>
            <a:picLocks noChangeAspect="1"/>
          </p:cNvPicPr>
          <p:nvPr userDrawn="1"/>
        </p:nvPicPr>
        <p:blipFill>
          <a:blip r:embed="rId2"/>
          <a:stretch>
            <a:fillRect/>
          </a:stretch>
        </p:blipFill>
        <p:spPr>
          <a:xfrm>
            <a:off x="-1" y="0"/>
            <a:ext cx="12192001" cy="6858000"/>
          </a:xfrm>
          <a:prstGeom prst="rect">
            <a:avLst/>
          </a:prstGeom>
        </p:spPr>
      </p:pic>
      <p:sp>
        <p:nvSpPr>
          <p:cNvPr id="2" name="Title 1">
            <a:extLst>
              <a:ext uri="{FF2B5EF4-FFF2-40B4-BE49-F238E27FC236}">
                <a16:creationId xmlns:a16="http://schemas.microsoft.com/office/drawing/2014/main" id="{2168FFA2-92C5-4734-8B96-F782BAAEE2DE}"/>
              </a:ext>
            </a:extLst>
          </p:cNvPr>
          <p:cNvSpPr>
            <a:spLocks noGrp="1"/>
          </p:cNvSpPr>
          <p:nvPr>
            <p:ph type="title" hasCustomPrompt="1"/>
          </p:nvPr>
        </p:nvSpPr>
        <p:spPr>
          <a:xfrm>
            <a:off x="572699" y="617843"/>
            <a:ext cx="9120000" cy="771078"/>
          </a:xfrm>
        </p:spPr>
        <p:txBody>
          <a:bodyPr/>
          <a:lstStyle>
            <a:lvl1pPr>
              <a:defRPr>
                <a:solidFill>
                  <a:schemeClr val="bg1"/>
                </a:solidFill>
              </a:defRPr>
            </a:lvl1pPr>
          </a:lstStyle>
          <a:p>
            <a:r>
              <a:rPr lang="en-US" dirty="0"/>
              <a:t>Click to add slide title</a:t>
            </a:r>
            <a:endParaRPr lang="en-AU" dirty="0"/>
          </a:p>
        </p:txBody>
      </p:sp>
      <p:sp>
        <p:nvSpPr>
          <p:cNvPr id="3" name="Footer Placeholder 2">
            <a:extLst>
              <a:ext uri="{FF2B5EF4-FFF2-40B4-BE49-F238E27FC236}">
                <a16:creationId xmlns:a16="http://schemas.microsoft.com/office/drawing/2014/main" id="{8A6D196F-48CD-4ADB-8570-6463FF6D5092}"/>
              </a:ext>
            </a:extLst>
          </p:cNvPr>
          <p:cNvSpPr>
            <a:spLocks noGrp="1"/>
          </p:cNvSpPr>
          <p:nvPr>
            <p:ph type="ftr" sz="quarter" idx="10"/>
          </p:nvPr>
        </p:nvSpPr>
        <p:spPr/>
        <p:txBody>
          <a:bodyPr/>
          <a:lstStyle>
            <a:lvl1pPr>
              <a:defRPr>
                <a:solidFill>
                  <a:schemeClr val="bg2"/>
                </a:solidFill>
              </a:defRPr>
            </a:lvl1pPr>
          </a:lstStyle>
          <a:p>
            <a:r>
              <a:rPr lang="en-AU" dirty="0"/>
              <a:t>Edit Footer to add presentation title to all pages</a:t>
            </a:r>
          </a:p>
        </p:txBody>
      </p:sp>
      <p:sp>
        <p:nvSpPr>
          <p:cNvPr id="4" name="Slide Number Placeholder 3">
            <a:extLst>
              <a:ext uri="{FF2B5EF4-FFF2-40B4-BE49-F238E27FC236}">
                <a16:creationId xmlns:a16="http://schemas.microsoft.com/office/drawing/2014/main" id="{10E54500-DE51-49A8-A07E-69614807E856}"/>
              </a:ext>
            </a:extLst>
          </p:cNvPr>
          <p:cNvSpPr>
            <a:spLocks noGrp="1"/>
          </p:cNvSpPr>
          <p:nvPr>
            <p:ph type="sldNum" sz="quarter" idx="11"/>
          </p:nvPr>
        </p:nvSpPr>
        <p:spPr/>
        <p:txBody>
          <a:bodyPr/>
          <a:lstStyle>
            <a:lvl1pPr>
              <a:defRPr>
                <a:solidFill>
                  <a:schemeClr val="bg1"/>
                </a:solidFill>
              </a:defRPr>
            </a:lvl1pPr>
          </a:lstStyle>
          <a:p>
            <a:fld id="{70B2F404-894A-4B1F-B0F7-BEBB14876E8D}" type="slidenum">
              <a:rPr lang="en-AU" smtClean="0"/>
              <a:pPr/>
              <a:t>‹nº›</a:t>
            </a:fld>
            <a:endParaRPr lang="en-AU" dirty="0"/>
          </a:p>
        </p:txBody>
      </p:sp>
      <p:pic>
        <p:nvPicPr>
          <p:cNvPr id="18" name="Picture 17">
            <a:extLst>
              <a:ext uri="{FF2B5EF4-FFF2-40B4-BE49-F238E27FC236}">
                <a16:creationId xmlns:a16="http://schemas.microsoft.com/office/drawing/2014/main" id="{C5BBB6CA-7FEF-4E14-B7AA-7B98344D962D}"/>
              </a:ext>
            </a:extLst>
          </p:cNvPr>
          <p:cNvPicPr>
            <a:picLocks noChangeAspect="1"/>
          </p:cNvPicPr>
          <p:nvPr userDrawn="1"/>
        </p:nvPicPr>
        <p:blipFill>
          <a:blip r:embed="rId3">
            <a:biLevel thresh="25000"/>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46207" y="6309759"/>
            <a:ext cx="1330219" cy="318427"/>
          </a:xfrm>
          <a:prstGeom prst="rect">
            <a:avLst/>
          </a:prstGeom>
        </p:spPr>
      </p:pic>
    </p:spTree>
    <p:extLst>
      <p:ext uri="{BB962C8B-B14F-4D97-AF65-F5344CB8AC3E}">
        <p14:creationId xmlns:p14="http://schemas.microsoft.com/office/powerpoint/2010/main" val="3155610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Image + Text">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122E3184-21E8-4DCA-A7DD-4B252F7CAD8F}"/>
              </a:ext>
            </a:extLst>
          </p:cNvPr>
          <p:cNvSpPr>
            <a:spLocks noGrp="1"/>
          </p:cNvSpPr>
          <p:nvPr>
            <p:ph type="pic" sz="quarter" idx="15" hasCustomPrompt="1"/>
          </p:nvPr>
        </p:nvSpPr>
        <p:spPr>
          <a:xfrm>
            <a:off x="6565899" y="0"/>
            <a:ext cx="5626100" cy="6858000"/>
          </a:xfrm>
          <a:prstGeom prst="rect">
            <a:avLst/>
          </a:prstGeom>
          <a:solidFill>
            <a:schemeClr val="accent6">
              <a:lumMod val="20000"/>
              <a:lumOff val="80000"/>
            </a:schemeClr>
          </a:solidFill>
        </p:spPr>
        <p:txBody>
          <a:bodyPr lIns="360000" tIns="360000" rIns="360000" bIns="360000"/>
          <a:lstStyle>
            <a:lvl1pPr marL="0" indent="0">
              <a:buNone/>
              <a:defRPr sz="1600" spc="-10" baseline="0"/>
            </a:lvl1pPr>
          </a:lstStyle>
          <a:p>
            <a:r>
              <a:rPr lang="en-AU" dirty="0"/>
              <a:t>Click icon to add image</a:t>
            </a:r>
          </a:p>
        </p:txBody>
      </p:sp>
      <p:sp>
        <p:nvSpPr>
          <p:cNvPr id="2" name="Title 1">
            <a:extLst>
              <a:ext uri="{FF2B5EF4-FFF2-40B4-BE49-F238E27FC236}">
                <a16:creationId xmlns:a16="http://schemas.microsoft.com/office/drawing/2014/main" id="{2168FFA2-92C5-4734-8B96-F782BAAEE2DE}"/>
              </a:ext>
            </a:extLst>
          </p:cNvPr>
          <p:cNvSpPr>
            <a:spLocks noGrp="1"/>
          </p:cNvSpPr>
          <p:nvPr>
            <p:ph type="title" hasCustomPrompt="1"/>
          </p:nvPr>
        </p:nvSpPr>
        <p:spPr>
          <a:xfrm>
            <a:off x="566343" y="600656"/>
            <a:ext cx="5619756" cy="775658"/>
          </a:xfrm>
        </p:spPr>
        <p:txBody>
          <a:bodyPr/>
          <a:lstStyle>
            <a:lvl1pPr>
              <a:defRPr/>
            </a:lvl1pPr>
          </a:lstStyle>
          <a:p>
            <a:r>
              <a:rPr lang="en-US" dirty="0"/>
              <a:t>Click to add slide title</a:t>
            </a:r>
            <a:endParaRPr lang="en-AU" dirty="0"/>
          </a:p>
        </p:txBody>
      </p:sp>
      <p:sp>
        <p:nvSpPr>
          <p:cNvPr id="3" name="Footer Placeholder 2">
            <a:extLst>
              <a:ext uri="{FF2B5EF4-FFF2-40B4-BE49-F238E27FC236}">
                <a16:creationId xmlns:a16="http://schemas.microsoft.com/office/drawing/2014/main" id="{8A6D196F-48CD-4ADB-8570-6463FF6D5092}"/>
              </a:ext>
            </a:extLst>
          </p:cNvPr>
          <p:cNvSpPr>
            <a:spLocks noGrp="1"/>
          </p:cNvSpPr>
          <p:nvPr>
            <p:ph type="ftr" sz="quarter" idx="10"/>
          </p:nvPr>
        </p:nvSpPr>
        <p:spPr>
          <a:xfrm>
            <a:off x="584200" y="402726"/>
            <a:ext cx="5620800" cy="154800"/>
          </a:xfrm>
        </p:spPr>
        <p:txBody>
          <a:bodyPr/>
          <a:lstStyle>
            <a:lvl1pPr>
              <a:defRPr/>
            </a:lvl1pPr>
          </a:lstStyle>
          <a:p>
            <a:r>
              <a:rPr lang="en-AU" dirty="0"/>
              <a:t>edit footer to add presentation title</a:t>
            </a:r>
          </a:p>
        </p:txBody>
      </p:sp>
      <p:sp>
        <p:nvSpPr>
          <p:cNvPr id="4" name="Slide Number Placeholder 3">
            <a:extLst>
              <a:ext uri="{FF2B5EF4-FFF2-40B4-BE49-F238E27FC236}">
                <a16:creationId xmlns:a16="http://schemas.microsoft.com/office/drawing/2014/main" id="{10E54500-DE51-49A8-A07E-69614807E856}"/>
              </a:ext>
            </a:extLst>
          </p:cNvPr>
          <p:cNvSpPr>
            <a:spLocks noGrp="1"/>
          </p:cNvSpPr>
          <p:nvPr>
            <p:ph type="sldNum" sz="quarter" idx="11"/>
          </p:nvPr>
        </p:nvSpPr>
        <p:spPr/>
        <p:txBody>
          <a:bodyPr/>
          <a:lstStyle/>
          <a:p>
            <a:fld id="{70B2F404-894A-4B1F-B0F7-BEBB14876E8D}" type="slidenum">
              <a:rPr lang="en-AU" smtClean="0"/>
              <a:pPr/>
              <a:t>‹nº›</a:t>
            </a:fld>
            <a:endParaRPr lang="en-AU" dirty="0"/>
          </a:p>
        </p:txBody>
      </p:sp>
      <p:sp>
        <p:nvSpPr>
          <p:cNvPr id="7" name="Content Placeholder 6">
            <a:extLst>
              <a:ext uri="{FF2B5EF4-FFF2-40B4-BE49-F238E27FC236}">
                <a16:creationId xmlns:a16="http://schemas.microsoft.com/office/drawing/2014/main" id="{B5CF8EF4-4051-4507-A552-B8E63C68D9C9}"/>
              </a:ext>
            </a:extLst>
          </p:cNvPr>
          <p:cNvSpPr>
            <a:spLocks noGrp="1"/>
          </p:cNvSpPr>
          <p:nvPr>
            <p:ph sz="quarter" idx="14" hasCustomPrompt="1"/>
          </p:nvPr>
        </p:nvSpPr>
        <p:spPr>
          <a:xfrm>
            <a:off x="584200" y="1803399"/>
            <a:ext cx="5613400" cy="4140000"/>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Click to add text. Increase List Level to access bullet level 2. Remove the bullet on the Home tab to turn off the bulleted list.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4512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8316" y="600656"/>
            <a:ext cx="9120000" cy="771078"/>
          </a:xfrm>
          <a:prstGeom prst="rect">
            <a:avLst/>
          </a:prstGeom>
        </p:spPr>
        <p:txBody>
          <a:bodyPr vert="horz" lIns="0" tIns="0" rIns="0" bIns="0" rtlCol="0" anchor="t" anchorCtr="0">
            <a:noAutofit/>
          </a:bodyPr>
          <a:lstStyle/>
          <a:p>
            <a:r>
              <a:rPr lang="en-US" dirty="0"/>
              <a:t>Click to add slide title</a:t>
            </a:r>
          </a:p>
        </p:txBody>
      </p:sp>
      <p:sp>
        <p:nvSpPr>
          <p:cNvPr id="3" name="Text Placeholder 2"/>
          <p:cNvSpPr>
            <a:spLocks noGrp="1"/>
          </p:cNvSpPr>
          <p:nvPr>
            <p:ph type="body" idx="1"/>
          </p:nvPr>
        </p:nvSpPr>
        <p:spPr>
          <a:xfrm>
            <a:off x="584200" y="1811547"/>
            <a:ext cx="11040000" cy="4140000"/>
          </a:xfrm>
          <a:prstGeom prst="rect">
            <a:avLst/>
          </a:prstGeom>
        </p:spPr>
        <p:txBody>
          <a:bodyPr vert="horz" wrap="square" lIns="0" tIns="0" rIns="0" bIns="0" rtlCol="0">
            <a:noAutofit/>
          </a:bodyPr>
          <a:lstStyle/>
          <a:p>
            <a:pPr lvl="0"/>
            <a:r>
              <a:rPr lang="en-US" dirty="0"/>
              <a:t>Click to add text. Increase List Level to access bullet level 2. Remove the bullet on the Home tab to turn off the bulleted list.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584200" y="402726"/>
            <a:ext cx="9120000" cy="154800"/>
          </a:xfrm>
          <a:prstGeom prst="rect">
            <a:avLst/>
          </a:prstGeom>
        </p:spPr>
        <p:txBody>
          <a:bodyPr vert="horz" lIns="0" tIns="0" rIns="0" bIns="0" rtlCol="0" anchor="ctr"/>
          <a:lstStyle>
            <a:lvl1pPr algn="l">
              <a:defRPr sz="1050" b="1" cap="all" spc="-20" baseline="0">
                <a:solidFill>
                  <a:schemeClr val="accent1"/>
                </a:solidFill>
              </a:defRPr>
            </a:lvl1pPr>
          </a:lstStyle>
          <a:p>
            <a:r>
              <a:rPr lang="en-AU" dirty="0"/>
              <a:t>Edit Footer to add presentation title to all pages</a:t>
            </a:r>
          </a:p>
        </p:txBody>
      </p:sp>
      <p:sp>
        <p:nvSpPr>
          <p:cNvPr id="5" name="Slide Number Placeholder 4"/>
          <p:cNvSpPr>
            <a:spLocks noGrp="1"/>
          </p:cNvSpPr>
          <p:nvPr>
            <p:ph type="sldNum" sz="quarter" idx="4"/>
          </p:nvPr>
        </p:nvSpPr>
        <p:spPr>
          <a:xfrm>
            <a:off x="11354227" y="6391977"/>
            <a:ext cx="288000" cy="153988"/>
          </a:xfrm>
          <a:prstGeom prst="rect">
            <a:avLst/>
          </a:prstGeom>
        </p:spPr>
        <p:txBody>
          <a:bodyPr vert="horz" lIns="0" tIns="0" rIns="0" bIns="0" rtlCol="0" anchor="ctr"/>
          <a:lstStyle>
            <a:lvl1pPr algn="r">
              <a:defRPr sz="1000">
                <a:solidFill>
                  <a:schemeClr val="tx1">
                    <a:lumMod val="50000"/>
                    <a:lumOff val="50000"/>
                  </a:schemeClr>
                </a:solidFill>
              </a:defRPr>
            </a:lvl1pPr>
          </a:lstStyle>
          <a:p>
            <a:fld id="{70B2F404-894A-4B1F-B0F7-BEBB14876E8D}" type="slidenum">
              <a:rPr lang="en-AU" smtClean="0"/>
              <a:pPr/>
              <a:t>‹nº›</a:t>
            </a:fld>
            <a:endParaRPr lang="en-AU" dirty="0"/>
          </a:p>
        </p:txBody>
      </p:sp>
      <p:pic>
        <p:nvPicPr>
          <p:cNvPr id="10" name="Picture 9">
            <a:extLst>
              <a:ext uri="{FF2B5EF4-FFF2-40B4-BE49-F238E27FC236}">
                <a16:creationId xmlns:a16="http://schemas.microsoft.com/office/drawing/2014/main" id="{E3162CC3-1C36-4854-81CC-6651EFB8F630}"/>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46207" y="6309759"/>
            <a:ext cx="1330219" cy="318427"/>
          </a:xfrm>
          <a:prstGeom prst="rect">
            <a:avLst/>
          </a:prstGeom>
        </p:spPr>
      </p:pic>
      <p:sp>
        <p:nvSpPr>
          <p:cNvPr id="7" name="MSIPCMContentMarking" descr="{&quot;HashCode&quot;:-378235680,&quot;Placement&quot;:&quot;Footer&quot;,&quot;Top&quot;:520.3781,&quot;Left&quot;:451.413,&quot;SlideWidth&quot;:960,&quot;SlideHeight&quot;:540}">
            <a:extLst>
              <a:ext uri="{FF2B5EF4-FFF2-40B4-BE49-F238E27FC236}">
                <a16:creationId xmlns:a16="http://schemas.microsoft.com/office/drawing/2014/main" id="{263D7042-CFD8-AA08-05E6-1710D003CAD0}"/>
              </a:ext>
            </a:extLst>
          </p:cNvPr>
          <p:cNvSpPr txBox="1"/>
          <p:nvPr userDrawn="1"/>
        </p:nvSpPr>
        <p:spPr>
          <a:xfrm>
            <a:off x="5732945" y="6608802"/>
            <a:ext cx="726109" cy="249198"/>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Arial" panose="020B0604020202020204" pitchFamily="34" charset="0"/>
              </a:rPr>
              <a:t>General</a:t>
            </a:r>
            <a:endParaRPr lang="en-US" sz="1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1097154765"/>
      </p:ext>
    </p:extLst>
  </p:cSld>
  <p:clrMap bg1="lt1" tx1="dk1" bg2="lt2" tx2="dk2" accent1="accent1" accent2="accent2" accent3="accent3" accent4="accent4" accent5="accent5" accent6="accent6" hlink="hlink" folHlink="folHlink"/>
  <p:sldLayoutIdLst>
    <p:sldLayoutId id="2147483701" r:id="rId1"/>
    <p:sldLayoutId id="2147483661" r:id="rId2"/>
    <p:sldLayoutId id="2147483696" r:id="rId3"/>
    <p:sldLayoutId id="2147483702" r:id="rId4"/>
    <p:sldLayoutId id="2147483694" r:id="rId5"/>
    <p:sldLayoutId id="2147483693" r:id="rId6"/>
    <p:sldLayoutId id="2147483682" r:id="rId7"/>
    <p:sldLayoutId id="2147483683" r:id="rId8"/>
    <p:sldLayoutId id="2147483684" r:id="rId9"/>
    <p:sldLayoutId id="2147483685" r:id="rId10"/>
    <p:sldLayoutId id="2147483688" r:id="rId11"/>
    <p:sldLayoutId id="2147483690" r:id="rId12"/>
    <p:sldLayoutId id="2147483692" r:id="rId13"/>
    <p:sldLayoutId id="2147483687" r:id="rId14"/>
    <p:sldLayoutId id="2147483678" r:id="rId15"/>
    <p:sldLayoutId id="2147483698" r:id="rId16"/>
    <p:sldLayoutId id="2147483699" r:id="rId17"/>
    <p:sldLayoutId id="2147483700" r:id="rId18"/>
  </p:sldLayoutIdLst>
  <p:hf hdr="0" dt="0"/>
  <p:txStyles>
    <p:titleStyle>
      <a:lvl1pPr algn="l" defTabSz="457200" rtl="0" eaLnBrk="1" latinLnBrk="0" hangingPunct="1">
        <a:lnSpc>
          <a:spcPct val="80000"/>
        </a:lnSpc>
        <a:spcBef>
          <a:spcPct val="0"/>
        </a:spcBef>
        <a:buNone/>
        <a:defRPr sz="3200" b="1" i="0" kern="1200" cap="none" spc="-100" baseline="0">
          <a:solidFill>
            <a:schemeClr val="accent2"/>
          </a:solidFill>
          <a:latin typeface="+mn-lt"/>
          <a:ea typeface="+mj-ea"/>
          <a:cs typeface="+mj-cs"/>
        </a:defRPr>
      </a:lvl1pPr>
    </p:titleStyle>
    <p:bodyStyle>
      <a:lvl1pPr marL="216000" indent="-216000" algn="l" defTabSz="457200" rtl="0" eaLnBrk="1" latinLnBrk="0" hangingPunct="1">
        <a:lnSpc>
          <a:spcPct val="90000"/>
        </a:lnSpc>
        <a:spcBef>
          <a:spcPts val="800"/>
        </a:spcBef>
        <a:buClrTx/>
        <a:buSzPct val="120000"/>
        <a:buFont typeface="Arial"/>
        <a:buChar char="•"/>
        <a:defRPr sz="2000" kern="1200">
          <a:solidFill>
            <a:schemeClr val="tx1"/>
          </a:solidFill>
          <a:latin typeface="+mn-lt"/>
          <a:ea typeface="+mn-ea"/>
          <a:cs typeface="+mn-cs"/>
        </a:defRPr>
      </a:lvl1pPr>
      <a:lvl2pPr marL="432000" indent="-216000" algn="l" defTabSz="457200" rtl="0" eaLnBrk="1" latinLnBrk="0" hangingPunct="1">
        <a:lnSpc>
          <a:spcPct val="90000"/>
        </a:lnSpc>
        <a:spcBef>
          <a:spcPts val="800"/>
        </a:spcBef>
        <a:buClrTx/>
        <a:buFont typeface="Arial"/>
        <a:buChar char="–"/>
        <a:defRPr sz="2000" kern="1200">
          <a:solidFill>
            <a:schemeClr val="tx1"/>
          </a:solidFill>
          <a:latin typeface="+mn-lt"/>
          <a:ea typeface="+mn-ea"/>
          <a:cs typeface="+mn-cs"/>
        </a:defRPr>
      </a:lvl2pPr>
      <a:lvl3pPr marL="648000" indent="-216000" algn="l" defTabSz="457200" rtl="0" eaLnBrk="1" latinLnBrk="0" hangingPunct="1">
        <a:lnSpc>
          <a:spcPct val="90000"/>
        </a:lnSpc>
        <a:spcBef>
          <a:spcPts val="800"/>
        </a:spcBef>
        <a:buClrTx/>
        <a:buSzPct val="120000"/>
        <a:buFont typeface="Arial"/>
        <a:buChar char="•"/>
        <a:defRPr sz="2000" kern="1200">
          <a:solidFill>
            <a:schemeClr val="tx1"/>
          </a:solidFill>
          <a:latin typeface="+mn-lt"/>
          <a:ea typeface="+mn-ea"/>
          <a:cs typeface="+mn-cs"/>
        </a:defRPr>
      </a:lvl3pPr>
      <a:lvl4pPr marL="864000" indent="-216000" algn="l" defTabSz="457200" rtl="0" eaLnBrk="1" latinLnBrk="0" hangingPunct="1">
        <a:lnSpc>
          <a:spcPct val="90000"/>
        </a:lnSpc>
        <a:spcBef>
          <a:spcPts val="800"/>
        </a:spcBef>
        <a:buClrTx/>
        <a:buFont typeface="Arial" pitchFamily="34" charset="0"/>
        <a:buChar char="–"/>
        <a:defRPr sz="2000" kern="1200">
          <a:solidFill>
            <a:schemeClr val="tx1"/>
          </a:solidFill>
          <a:latin typeface="+mn-lt"/>
          <a:ea typeface="+mn-ea"/>
          <a:cs typeface="+mn-cs"/>
        </a:defRPr>
      </a:lvl4pPr>
      <a:lvl5pPr marL="1080000" indent="-216000" algn="l" defTabSz="457200" rtl="0" eaLnBrk="1" latinLnBrk="0" hangingPunct="1">
        <a:lnSpc>
          <a:spcPct val="90000"/>
        </a:lnSpc>
        <a:spcBef>
          <a:spcPts val="800"/>
        </a:spcBef>
        <a:buClrTx/>
        <a:buFont typeface="Arial" pitchFamily="34" charset="0"/>
        <a:buChar char="•"/>
        <a:defRPr sz="2000" kern="1200">
          <a:solidFill>
            <a:schemeClr val="tx1"/>
          </a:solidFill>
          <a:latin typeface="+mn-lt"/>
          <a:ea typeface="+mn-ea"/>
          <a:cs typeface="+mn-cs"/>
        </a:defRPr>
      </a:lvl5pPr>
      <a:lvl6pPr marL="1296000" indent="-216000" algn="l" defTabSz="457200" rtl="0" eaLnBrk="1" latinLnBrk="0" hangingPunct="1">
        <a:lnSpc>
          <a:spcPct val="90000"/>
        </a:lnSpc>
        <a:spcBef>
          <a:spcPts val="800"/>
        </a:spcBef>
        <a:buClrTx/>
        <a:buFont typeface="Arial" pitchFamily="34" charset="0"/>
        <a:buChar char="–"/>
        <a:defRPr sz="2000" kern="1200">
          <a:solidFill>
            <a:schemeClr val="tx1"/>
          </a:solidFill>
          <a:latin typeface="+mn-lt"/>
          <a:ea typeface="+mn-ea"/>
          <a:cs typeface="+mn-cs"/>
        </a:defRPr>
      </a:lvl6pPr>
      <a:lvl7pPr marL="1512000" indent="-216000" algn="l" defTabSz="457200" rtl="0" eaLnBrk="1" latinLnBrk="0" hangingPunct="1">
        <a:lnSpc>
          <a:spcPct val="90000"/>
        </a:lnSpc>
        <a:spcBef>
          <a:spcPts val="800"/>
        </a:spcBef>
        <a:buClrTx/>
        <a:buFont typeface="Arial"/>
        <a:buChar char="•"/>
        <a:defRPr sz="2000" kern="1200">
          <a:solidFill>
            <a:schemeClr val="tx1"/>
          </a:solidFill>
          <a:latin typeface="+mn-lt"/>
          <a:ea typeface="+mn-ea"/>
          <a:cs typeface="+mn-cs"/>
        </a:defRPr>
      </a:lvl7pPr>
      <a:lvl8pPr marL="1727200" indent="-215900" algn="l" defTabSz="457200" rtl="0" eaLnBrk="1" latinLnBrk="0" hangingPunct="1">
        <a:lnSpc>
          <a:spcPct val="90000"/>
        </a:lnSpc>
        <a:spcBef>
          <a:spcPts val="800"/>
        </a:spcBef>
        <a:buClrTx/>
        <a:buFont typeface="Arial" pitchFamily="34" charset="0"/>
        <a:buChar char="–"/>
        <a:defRPr sz="2000" kern="1200" baseline="0">
          <a:solidFill>
            <a:schemeClr val="tx1"/>
          </a:solidFill>
          <a:latin typeface="+mn-lt"/>
          <a:ea typeface="+mn-ea"/>
          <a:cs typeface="+mn-cs"/>
        </a:defRPr>
      </a:lvl8pPr>
      <a:lvl9pPr marL="1944000" indent="-216000" algn="l" defTabSz="457200" rtl="0" eaLnBrk="1" latinLnBrk="0" hangingPunct="1">
        <a:lnSpc>
          <a:spcPct val="90000"/>
        </a:lnSpc>
        <a:spcBef>
          <a:spcPts val="800"/>
        </a:spcBef>
        <a:buClrTx/>
        <a:buFont typeface="Arial"/>
        <a:buChar char="•"/>
        <a:defRPr sz="2000" kern="1200" baseline="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A6A847-EA6B-49C7-AFCD-98F8E7CF9F75}"/>
              </a:ext>
            </a:extLst>
          </p:cNvPr>
          <p:cNvSpPr>
            <a:spLocks noGrp="1"/>
          </p:cNvSpPr>
          <p:nvPr>
            <p:ph type="body" sz="quarter" idx="10"/>
          </p:nvPr>
        </p:nvSpPr>
        <p:spPr>
          <a:xfrm>
            <a:off x="2781300" y="4490825"/>
            <a:ext cx="9105899" cy="781081"/>
          </a:xfrm>
        </p:spPr>
        <p:txBody>
          <a:bodyPr/>
          <a:lstStyle/>
          <a:p>
            <a:r>
              <a:rPr lang="en-US" sz="3600" dirty="0"/>
              <a:t>Crude stabilized PETN key controls and stability testing</a:t>
            </a:r>
            <a:endParaRPr lang="en-AU" sz="3600" dirty="0"/>
          </a:p>
        </p:txBody>
      </p:sp>
      <p:sp>
        <p:nvSpPr>
          <p:cNvPr id="3" name="Text Placeholder 2">
            <a:extLst>
              <a:ext uri="{FF2B5EF4-FFF2-40B4-BE49-F238E27FC236}">
                <a16:creationId xmlns:a16="http://schemas.microsoft.com/office/drawing/2014/main" id="{F5821BFD-BFD9-4FCC-81AE-1217B60EA3D8}"/>
              </a:ext>
            </a:extLst>
          </p:cNvPr>
          <p:cNvSpPr>
            <a:spLocks noGrp="1"/>
          </p:cNvSpPr>
          <p:nvPr>
            <p:ph type="body" sz="quarter" idx="11"/>
          </p:nvPr>
        </p:nvSpPr>
        <p:spPr/>
        <p:txBody>
          <a:bodyPr/>
          <a:lstStyle/>
          <a:p>
            <a:r>
              <a:rPr lang="en-AU" dirty="0"/>
              <a:t>February 2023</a:t>
            </a:r>
          </a:p>
        </p:txBody>
      </p:sp>
      <p:sp>
        <p:nvSpPr>
          <p:cNvPr id="4" name="Text Placeholder 3">
            <a:extLst>
              <a:ext uri="{FF2B5EF4-FFF2-40B4-BE49-F238E27FC236}">
                <a16:creationId xmlns:a16="http://schemas.microsoft.com/office/drawing/2014/main" id="{B7F0B5D4-6187-4BC1-9E89-36020B3D37C8}"/>
              </a:ext>
            </a:extLst>
          </p:cNvPr>
          <p:cNvSpPr>
            <a:spLocks noGrp="1"/>
          </p:cNvSpPr>
          <p:nvPr>
            <p:ph type="body" sz="quarter" idx="13"/>
          </p:nvPr>
        </p:nvSpPr>
        <p:spPr/>
        <p:txBody>
          <a:bodyPr/>
          <a:lstStyle/>
          <a:p>
            <a:r>
              <a:rPr lang="en-AU" sz="1600" dirty="0"/>
              <a:t>José Paulino – </a:t>
            </a:r>
            <a:r>
              <a:rPr lang="en-US" sz="1600" dirty="0"/>
              <a:t>Senior Engineer,</a:t>
            </a:r>
            <a:r>
              <a:rPr lang="en-AU" sz="1600" dirty="0"/>
              <a:t> explosives Manufacturing technology</a:t>
            </a:r>
            <a:endParaRPr lang="pt-BR" sz="1600" dirty="0"/>
          </a:p>
        </p:txBody>
      </p:sp>
    </p:spTree>
    <p:extLst>
      <p:ext uri="{BB962C8B-B14F-4D97-AF65-F5344CB8AC3E}">
        <p14:creationId xmlns:p14="http://schemas.microsoft.com/office/powerpoint/2010/main" val="203589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2A08271-2454-DB93-5C79-09DC66EFA7FD}"/>
              </a:ext>
            </a:extLst>
          </p:cNvPr>
          <p:cNvSpPr>
            <a:spLocks noGrp="1"/>
          </p:cNvSpPr>
          <p:nvPr>
            <p:ph type="title"/>
          </p:nvPr>
        </p:nvSpPr>
        <p:spPr>
          <a:xfrm>
            <a:off x="539748" y="116415"/>
            <a:ext cx="9188451" cy="578309"/>
          </a:xfrm>
        </p:spPr>
        <p:txBody>
          <a:bodyPr vert="horz" lIns="0" tIns="0" rIns="0" bIns="0" rtlCol="0" anchor="t" anchorCtr="0">
            <a:noAutofit/>
          </a:bodyPr>
          <a:lstStyle/>
          <a:p>
            <a:r>
              <a:rPr lang="en-AU" sz="6600" dirty="0" err="1"/>
              <a:t>Bergmman</a:t>
            </a:r>
            <a:r>
              <a:rPr lang="en-AU" sz="6600" dirty="0"/>
              <a:t> Junk test.</a:t>
            </a:r>
          </a:p>
        </p:txBody>
      </p:sp>
      <p:sp>
        <p:nvSpPr>
          <p:cNvPr id="5" name="Espaço Reservado para Número de Slide 4">
            <a:extLst>
              <a:ext uri="{FF2B5EF4-FFF2-40B4-BE49-F238E27FC236}">
                <a16:creationId xmlns:a16="http://schemas.microsoft.com/office/drawing/2014/main" id="{45E739AB-BF02-D0D2-68D6-0A9D2A31BCC2}"/>
              </a:ext>
            </a:extLst>
          </p:cNvPr>
          <p:cNvSpPr>
            <a:spLocks noGrp="1"/>
          </p:cNvSpPr>
          <p:nvPr>
            <p:ph type="sldNum" sz="quarter" idx="11"/>
          </p:nvPr>
        </p:nvSpPr>
        <p:spPr/>
        <p:txBody>
          <a:bodyPr/>
          <a:lstStyle/>
          <a:p>
            <a:fld id="{70B2F404-894A-4B1F-B0F7-BEBB14876E8D}" type="slidenum">
              <a:rPr lang="en-AU" smtClean="0"/>
              <a:pPr/>
              <a:t>10</a:t>
            </a:fld>
            <a:endParaRPr lang="en-AU" dirty="0"/>
          </a:p>
        </p:txBody>
      </p:sp>
      <p:pic>
        <p:nvPicPr>
          <p:cNvPr id="8" name="Imagem 7">
            <a:extLst>
              <a:ext uri="{FF2B5EF4-FFF2-40B4-BE49-F238E27FC236}">
                <a16:creationId xmlns:a16="http://schemas.microsoft.com/office/drawing/2014/main" id="{79201B62-AE66-C109-31E9-9BC15A972596}"/>
              </a:ext>
            </a:extLst>
          </p:cNvPr>
          <p:cNvPicPr>
            <a:picLocks noChangeAspect="1"/>
          </p:cNvPicPr>
          <p:nvPr/>
        </p:nvPicPr>
        <p:blipFill>
          <a:blip r:embed="rId2"/>
          <a:stretch>
            <a:fillRect/>
          </a:stretch>
        </p:blipFill>
        <p:spPr>
          <a:xfrm>
            <a:off x="6096000" y="1308101"/>
            <a:ext cx="5318883" cy="3966485"/>
          </a:xfrm>
          <a:prstGeom prst="rect">
            <a:avLst/>
          </a:prstGeom>
        </p:spPr>
      </p:pic>
      <p:pic>
        <p:nvPicPr>
          <p:cNvPr id="10" name="Imagem 9">
            <a:extLst>
              <a:ext uri="{FF2B5EF4-FFF2-40B4-BE49-F238E27FC236}">
                <a16:creationId xmlns:a16="http://schemas.microsoft.com/office/drawing/2014/main" id="{C28DD5AE-1012-FF8B-2390-73C444318FFA}"/>
              </a:ext>
            </a:extLst>
          </p:cNvPr>
          <p:cNvPicPr>
            <a:picLocks noChangeAspect="1"/>
          </p:cNvPicPr>
          <p:nvPr/>
        </p:nvPicPr>
        <p:blipFill>
          <a:blip r:embed="rId3"/>
          <a:stretch>
            <a:fillRect/>
          </a:stretch>
        </p:blipFill>
        <p:spPr>
          <a:xfrm>
            <a:off x="582194" y="1308101"/>
            <a:ext cx="5283162" cy="3966486"/>
          </a:xfrm>
          <a:prstGeom prst="rect">
            <a:avLst/>
          </a:prstGeom>
        </p:spPr>
      </p:pic>
    </p:spTree>
    <p:extLst>
      <p:ext uri="{BB962C8B-B14F-4D97-AF65-F5344CB8AC3E}">
        <p14:creationId xmlns:p14="http://schemas.microsoft.com/office/powerpoint/2010/main" val="191122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2A08271-2454-DB93-5C79-09DC66EFA7FD}"/>
              </a:ext>
            </a:extLst>
          </p:cNvPr>
          <p:cNvSpPr>
            <a:spLocks noGrp="1"/>
          </p:cNvSpPr>
          <p:nvPr>
            <p:ph type="title"/>
          </p:nvPr>
        </p:nvSpPr>
        <p:spPr>
          <a:xfrm>
            <a:off x="361949" y="192615"/>
            <a:ext cx="6840000" cy="578309"/>
          </a:xfrm>
        </p:spPr>
        <p:txBody>
          <a:bodyPr vert="horz" lIns="0" tIns="0" rIns="0" bIns="0" rtlCol="0" anchor="t" anchorCtr="0">
            <a:noAutofit/>
          </a:bodyPr>
          <a:lstStyle/>
          <a:p>
            <a:r>
              <a:rPr lang="en-AU" sz="4400" dirty="0" err="1"/>
              <a:t>Bergmman</a:t>
            </a:r>
            <a:r>
              <a:rPr lang="en-AU" sz="4400" dirty="0"/>
              <a:t> Junk test.</a:t>
            </a:r>
          </a:p>
        </p:txBody>
      </p:sp>
      <p:sp>
        <p:nvSpPr>
          <p:cNvPr id="5" name="Espaço Reservado para Número de Slide 4">
            <a:extLst>
              <a:ext uri="{FF2B5EF4-FFF2-40B4-BE49-F238E27FC236}">
                <a16:creationId xmlns:a16="http://schemas.microsoft.com/office/drawing/2014/main" id="{45E739AB-BF02-D0D2-68D6-0A9D2A31BCC2}"/>
              </a:ext>
            </a:extLst>
          </p:cNvPr>
          <p:cNvSpPr>
            <a:spLocks noGrp="1"/>
          </p:cNvSpPr>
          <p:nvPr>
            <p:ph type="sldNum" sz="quarter" idx="11"/>
          </p:nvPr>
        </p:nvSpPr>
        <p:spPr/>
        <p:txBody>
          <a:bodyPr/>
          <a:lstStyle/>
          <a:p>
            <a:fld id="{70B2F404-894A-4B1F-B0F7-BEBB14876E8D}" type="slidenum">
              <a:rPr lang="en-AU" smtClean="0"/>
              <a:pPr/>
              <a:t>11</a:t>
            </a:fld>
            <a:endParaRPr lang="en-AU" dirty="0"/>
          </a:p>
        </p:txBody>
      </p:sp>
      <p:pic>
        <p:nvPicPr>
          <p:cNvPr id="12" name="Imagem 11">
            <a:extLst>
              <a:ext uri="{FF2B5EF4-FFF2-40B4-BE49-F238E27FC236}">
                <a16:creationId xmlns:a16="http://schemas.microsoft.com/office/drawing/2014/main" id="{83954A17-D426-09C8-6A4B-CAE4080A4157}"/>
              </a:ext>
            </a:extLst>
          </p:cNvPr>
          <p:cNvPicPr>
            <a:picLocks noChangeAspect="1"/>
          </p:cNvPicPr>
          <p:nvPr/>
        </p:nvPicPr>
        <p:blipFill>
          <a:blip r:embed="rId2"/>
          <a:stretch>
            <a:fillRect/>
          </a:stretch>
        </p:blipFill>
        <p:spPr>
          <a:xfrm>
            <a:off x="7543797" y="926746"/>
            <a:ext cx="4098430" cy="3059300"/>
          </a:xfrm>
          <a:prstGeom prst="rect">
            <a:avLst/>
          </a:prstGeom>
        </p:spPr>
      </p:pic>
      <p:pic>
        <p:nvPicPr>
          <p:cNvPr id="14" name="Imagem 13">
            <a:extLst>
              <a:ext uri="{FF2B5EF4-FFF2-40B4-BE49-F238E27FC236}">
                <a16:creationId xmlns:a16="http://schemas.microsoft.com/office/drawing/2014/main" id="{D76EE4B1-8FA9-E7A0-0AC1-C70890E5D8C3}"/>
              </a:ext>
            </a:extLst>
          </p:cNvPr>
          <p:cNvPicPr>
            <a:picLocks noChangeAspect="1"/>
          </p:cNvPicPr>
          <p:nvPr/>
        </p:nvPicPr>
        <p:blipFill>
          <a:blip r:embed="rId3"/>
          <a:stretch>
            <a:fillRect/>
          </a:stretch>
        </p:blipFill>
        <p:spPr>
          <a:xfrm>
            <a:off x="425462" y="939206"/>
            <a:ext cx="5962638" cy="5276373"/>
          </a:xfrm>
          <a:prstGeom prst="rect">
            <a:avLst/>
          </a:prstGeom>
        </p:spPr>
      </p:pic>
    </p:spTree>
    <p:extLst>
      <p:ext uri="{BB962C8B-B14F-4D97-AF65-F5344CB8AC3E}">
        <p14:creationId xmlns:p14="http://schemas.microsoft.com/office/powerpoint/2010/main" val="1260059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53F7-34D8-4107-B9D3-9613FBF52275}"/>
              </a:ext>
            </a:extLst>
          </p:cNvPr>
          <p:cNvSpPr>
            <a:spLocks noGrp="1"/>
          </p:cNvSpPr>
          <p:nvPr>
            <p:ph type="title"/>
          </p:nvPr>
        </p:nvSpPr>
        <p:spPr>
          <a:xfrm>
            <a:off x="331399" y="-85144"/>
            <a:ext cx="9120000" cy="771078"/>
          </a:xfrm>
        </p:spPr>
        <p:txBody>
          <a:bodyPr/>
          <a:lstStyle/>
          <a:p>
            <a:r>
              <a:rPr lang="en-AU" dirty="0"/>
              <a:t>Event involving instable PETN</a:t>
            </a:r>
            <a:br>
              <a:rPr lang="en-AU" dirty="0"/>
            </a:br>
            <a:r>
              <a:rPr lang="en-AU" dirty="0">
                <a:solidFill>
                  <a:srgbClr val="FF0000"/>
                </a:solidFill>
              </a:rPr>
              <a:t>Lorena 2010. PETN Sieving. No Injuries</a:t>
            </a:r>
          </a:p>
        </p:txBody>
      </p:sp>
      <p:sp>
        <p:nvSpPr>
          <p:cNvPr id="3" name="Content Placeholder 2">
            <a:extLst>
              <a:ext uri="{FF2B5EF4-FFF2-40B4-BE49-F238E27FC236}">
                <a16:creationId xmlns:a16="http://schemas.microsoft.com/office/drawing/2014/main" id="{85E624D0-867C-4A55-B823-C154529B4BD6}"/>
              </a:ext>
            </a:extLst>
          </p:cNvPr>
          <p:cNvSpPr>
            <a:spLocks noGrp="1"/>
          </p:cNvSpPr>
          <p:nvPr>
            <p:ph sz="quarter" idx="14"/>
          </p:nvPr>
        </p:nvSpPr>
        <p:spPr>
          <a:xfrm>
            <a:off x="431800" y="1206501"/>
            <a:ext cx="10972800" cy="4902200"/>
          </a:xfrm>
        </p:spPr>
        <p:txBody>
          <a:bodyPr/>
          <a:lstStyle/>
          <a:p>
            <a:r>
              <a:rPr lang="en-AU" dirty="0"/>
              <a:t>This event occurred 6 weeks after the Lorena Nitrator Spent Acid process chemical fume off event.  The spent acid event had a direct bearing on this explosion event.</a:t>
            </a:r>
          </a:p>
          <a:p>
            <a:r>
              <a:rPr lang="en-AU" dirty="0"/>
              <a:t>Because Lorena could not make its own PETN at this time due to the earlier event, a 3</a:t>
            </a:r>
            <a:r>
              <a:rPr lang="en-AU" baseline="30000" dirty="0"/>
              <a:t>rd</a:t>
            </a:r>
            <a:r>
              <a:rPr lang="en-AU" dirty="0"/>
              <a:t> party PETN source was used.  The quality of the 3</a:t>
            </a:r>
            <a:r>
              <a:rPr lang="en-AU" baseline="30000" dirty="0"/>
              <a:t>rd</a:t>
            </a:r>
            <a:r>
              <a:rPr lang="en-AU" dirty="0"/>
              <a:t> party PETN manufacturing process was not as good as that used at Lorena and Lorena did not check the quality of the 3</a:t>
            </a:r>
            <a:r>
              <a:rPr lang="en-AU" baseline="30000" dirty="0"/>
              <a:t>rd</a:t>
            </a:r>
            <a:r>
              <a:rPr lang="en-AU" dirty="0"/>
              <a:t> party PETN.  It was subsequently found that the 3</a:t>
            </a:r>
            <a:r>
              <a:rPr lang="en-AU" baseline="30000" dirty="0"/>
              <a:t>rd</a:t>
            </a:r>
            <a:r>
              <a:rPr lang="en-AU" dirty="0"/>
              <a:t> party PETN contained acidity at much higher levels than normally produced at Lorena and in a range that is highly hazardous</a:t>
            </a:r>
          </a:p>
          <a:p>
            <a:r>
              <a:rPr lang="en-AU" dirty="0"/>
              <a:t>A further complicating factor is that the material had been dried twice, exposing the acidic PETN to heat for longer periods than normally allowed.</a:t>
            </a:r>
          </a:p>
          <a:p>
            <a:r>
              <a:rPr lang="en-CA" dirty="0"/>
              <a:t>The PETN decomposed during dry sieving, caught fire, and then detonated.    The operator escaped and managed to dive to the ground before the explosion occurred.</a:t>
            </a:r>
          </a:p>
          <a:p>
            <a:r>
              <a:rPr lang="en-CA" dirty="0"/>
              <a:t>There was extensive structural damage to the plant.  The sieving building was completely destroyed. There was severe structural damage to the PETN dryer, the booster pack house, the booster plant and the power station.  Many other buildings were damaged up to 300m from the site of the explosion.  </a:t>
            </a:r>
          </a:p>
          <a:p>
            <a:endParaRPr lang="en-AU" dirty="0"/>
          </a:p>
        </p:txBody>
      </p:sp>
    </p:spTree>
    <p:extLst>
      <p:ext uri="{BB962C8B-B14F-4D97-AF65-F5344CB8AC3E}">
        <p14:creationId xmlns:p14="http://schemas.microsoft.com/office/powerpoint/2010/main" val="17538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1D600E-05E4-48E2-AA39-40E78C4BFC23}"/>
              </a:ext>
            </a:extLst>
          </p:cNvPr>
          <p:cNvSpPr>
            <a:spLocks noGrp="1"/>
          </p:cNvSpPr>
          <p:nvPr>
            <p:ph type="title"/>
          </p:nvPr>
        </p:nvSpPr>
        <p:spPr>
          <a:xfrm>
            <a:off x="318699" y="194256"/>
            <a:ext cx="9120000" cy="771078"/>
          </a:xfrm>
        </p:spPr>
        <p:txBody>
          <a:bodyPr/>
          <a:lstStyle/>
          <a:p>
            <a:r>
              <a:rPr lang="en-AU" dirty="0"/>
              <a:t>Event impact</a:t>
            </a:r>
          </a:p>
        </p:txBody>
      </p:sp>
      <p:sp>
        <p:nvSpPr>
          <p:cNvPr id="5" name="Slide Number Placeholder 4">
            <a:extLst>
              <a:ext uri="{FF2B5EF4-FFF2-40B4-BE49-F238E27FC236}">
                <a16:creationId xmlns:a16="http://schemas.microsoft.com/office/drawing/2014/main" id="{36A067BA-F516-4E01-8997-E8CEA383BC38}"/>
              </a:ext>
            </a:extLst>
          </p:cNvPr>
          <p:cNvSpPr>
            <a:spLocks noGrp="1"/>
          </p:cNvSpPr>
          <p:nvPr>
            <p:ph type="sldNum" sz="quarter" idx="11"/>
          </p:nvPr>
        </p:nvSpPr>
        <p:spPr/>
        <p:txBody>
          <a:bodyPr/>
          <a:lstStyle/>
          <a:p>
            <a:fld id="{70B2F404-894A-4B1F-B0F7-BEBB14876E8D}" type="slidenum">
              <a:rPr lang="en-AU" smtClean="0"/>
              <a:pPr/>
              <a:t>13</a:t>
            </a:fld>
            <a:endParaRPr lang="en-AU" dirty="0"/>
          </a:p>
        </p:txBody>
      </p:sp>
      <p:pic>
        <p:nvPicPr>
          <p:cNvPr id="8" name="Imagem 7">
            <a:extLst>
              <a:ext uri="{FF2B5EF4-FFF2-40B4-BE49-F238E27FC236}">
                <a16:creationId xmlns:a16="http://schemas.microsoft.com/office/drawing/2014/main" id="{7C689EA6-CCF1-4509-AD28-D61CDD48E8A4}"/>
              </a:ext>
            </a:extLst>
          </p:cNvPr>
          <p:cNvPicPr>
            <a:picLocks noChangeAspect="1"/>
          </p:cNvPicPr>
          <p:nvPr/>
        </p:nvPicPr>
        <p:blipFill>
          <a:blip r:embed="rId2"/>
          <a:stretch>
            <a:fillRect/>
          </a:stretch>
        </p:blipFill>
        <p:spPr>
          <a:xfrm>
            <a:off x="576026" y="850901"/>
            <a:ext cx="5051111" cy="4622800"/>
          </a:xfrm>
          <a:prstGeom prst="rect">
            <a:avLst/>
          </a:prstGeom>
        </p:spPr>
      </p:pic>
      <p:sp>
        <p:nvSpPr>
          <p:cNvPr id="2" name="TextBox 4">
            <a:extLst>
              <a:ext uri="{FF2B5EF4-FFF2-40B4-BE49-F238E27FC236}">
                <a16:creationId xmlns:a16="http://schemas.microsoft.com/office/drawing/2014/main" id="{021E91AA-218B-DB17-1AC1-7CDF997A62F3}"/>
              </a:ext>
            </a:extLst>
          </p:cNvPr>
          <p:cNvSpPr txBox="1"/>
          <p:nvPr/>
        </p:nvSpPr>
        <p:spPr>
          <a:xfrm>
            <a:off x="6183308" y="5115910"/>
            <a:ext cx="5335591" cy="707886"/>
          </a:xfrm>
          <a:prstGeom prst="rect">
            <a:avLst/>
          </a:prstGeom>
          <a:noFill/>
        </p:spPr>
        <p:txBody>
          <a:bodyPr wrap="square" rtlCol="0">
            <a:spAutoFit/>
          </a:bodyPr>
          <a:lstStyle/>
          <a:p>
            <a:pPr>
              <a:buNone/>
            </a:pPr>
            <a:r>
              <a:rPr lang="en-CA" sz="2000" dirty="0"/>
              <a:t>The site of the Lorena PETN sieving operation.  The crater was approx 3.5m deep.</a:t>
            </a:r>
          </a:p>
        </p:txBody>
      </p:sp>
      <p:pic>
        <p:nvPicPr>
          <p:cNvPr id="4" name="Picture 7" descr="PA270297.JPG">
            <a:extLst>
              <a:ext uri="{FF2B5EF4-FFF2-40B4-BE49-F238E27FC236}">
                <a16:creationId xmlns:a16="http://schemas.microsoft.com/office/drawing/2014/main" id="{D97DADAD-9A85-2FCF-F809-2FF7FE0B2EC4}"/>
              </a:ext>
            </a:extLst>
          </p:cNvPr>
          <p:cNvPicPr>
            <a:picLocks noChangeAspect="1"/>
          </p:cNvPicPr>
          <p:nvPr/>
        </p:nvPicPr>
        <p:blipFill>
          <a:blip r:embed="rId3" cstate="print"/>
          <a:stretch>
            <a:fillRect/>
          </a:stretch>
        </p:blipFill>
        <p:spPr>
          <a:xfrm>
            <a:off x="6183308" y="849703"/>
            <a:ext cx="5335591" cy="4001693"/>
          </a:xfrm>
          <a:prstGeom prst="rect">
            <a:avLst/>
          </a:prstGeom>
        </p:spPr>
      </p:pic>
    </p:spTree>
    <p:extLst>
      <p:ext uri="{BB962C8B-B14F-4D97-AF65-F5344CB8AC3E}">
        <p14:creationId xmlns:p14="http://schemas.microsoft.com/office/powerpoint/2010/main" val="207997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9B0566-A426-47AD-8CF7-326518FA31D9}"/>
              </a:ext>
            </a:extLst>
          </p:cNvPr>
          <p:cNvSpPr>
            <a:spLocks noGrp="1"/>
          </p:cNvSpPr>
          <p:nvPr>
            <p:ph sz="quarter" idx="14"/>
          </p:nvPr>
        </p:nvSpPr>
        <p:spPr>
          <a:xfrm>
            <a:off x="2449831" y="1941866"/>
            <a:ext cx="7046595" cy="3145718"/>
          </a:xfrm>
        </p:spPr>
        <p:txBody>
          <a:bodyPr vert="horz" wrap="square" lIns="0" tIns="0" rIns="0" bIns="0" rtlCol="0" anchor="t" anchorCtr="0">
            <a:noAutofit/>
          </a:bodyPr>
          <a:lstStyle/>
          <a:p>
            <a:pPr marL="385763" indent="-385763">
              <a:lnSpc>
                <a:spcPct val="80000"/>
              </a:lnSpc>
              <a:spcBef>
                <a:spcPct val="0"/>
              </a:spcBef>
              <a:buFont typeface="+mj-lt"/>
              <a:buAutoNum type="arabicPeriod"/>
            </a:pPr>
            <a:r>
              <a:rPr lang="en-AU" sz="2400" b="1" spc="-75" dirty="0">
                <a:solidFill>
                  <a:schemeClr val="accent2"/>
                </a:solidFill>
                <a:ea typeface="+mj-ea"/>
                <a:cs typeface="+mj-cs"/>
              </a:rPr>
              <a:t>Introduction (PETN definition)</a:t>
            </a:r>
          </a:p>
          <a:p>
            <a:pPr marL="385763" indent="-385763">
              <a:lnSpc>
                <a:spcPct val="80000"/>
              </a:lnSpc>
              <a:spcBef>
                <a:spcPct val="0"/>
              </a:spcBef>
              <a:buFont typeface="+mj-lt"/>
              <a:buAutoNum type="arabicPeriod"/>
            </a:pPr>
            <a:endParaRPr lang="en-AU" sz="2400" b="1" spc="-75" dirty="0">
              <a:solidFill>
                <a:schemeClr val="accent2"/>
              </a:solidFill>
              <a:ea typeface="+mj-ea"/>
              <a:cs typeface="+mj-cs"/>
            </a:endParaRPr>
          </a:p>
          <a:p>
            <a:pPr marL="385763" indent="-385763">
              <a:lnSpc>
                <a:spcPct val="80000"/>
              </a:lnSpc>
              <a:spcBef>
                <a:spcPct val="0"/>
              </a:spcBef>
              <a:buFont typeface="+mj-lt"/>
              <a:buAutoNum type="arabicPeriod"/>
            </a:pPr>
            <a:r>
              <a:rPr lang="en-AU" sz="2400" b="1" spc="-75" dirty="0">
                <a:solidFill>
                  <a:schemeClr val="accent2"/>
                </a:solidFill>
                <a:ea typeface="+mj-ea"/>
                <a:cs typeface="+mj-cs"/>
              </a:rPr>
              <a:t>Preventive controls. (Before Nitration process)</a:t>
            </a:r>
          </a:p>
          <a:p>
            <a:pPr marL="385763" indent="-385763">
              <a:lnSpc>
                <a:spcPct val="80000"/>
              </a:lnSpc>
              <a:spcBef>
                <a:spcPct val="0"/>
              </a:spcBef>
              <a:buFont typeface="+mj-lt"/>
              <a:buAutoNum type="arabicPeriod"/>
            </a:pPr>
            <a:endParaRPr lang="en-AU" sz="2400" b="1" spc="-75" dirty="0">
              <a:solidFill>
                <a:schemeClr val="accent2"/>
              </a:solidFill>
              <a:ea typeface="+mj-ea"/>
              <a:cs typeface="+mj-cs"/>
            </a:endParaRPr>
          </a:p>
          <a:p>
            <a:pPr marL="385763" indent="-385763">
              <a:lnSpc>
                <a:spcPct val="80000"/>
              </a:lnSpc>
              <a:spcBef>
                <a:spcPct val="0"/>
              </a:spcBef>
              <a:buFont typeface="+mj-lt"/>
              <a:buAutoNum type="arabicPeriod"/>
            </a:pPr>
            <a:r>
              <a:rPr lang="en-AU" sz="2400" b="1" spc="-75" dirty="0">
                <a:solidFill>
                  <a:schemeClr val="accent2"/>
                </a:solidFill>
                <a:ea typeface="+mj-ea"/>
                <a:cs typeface="+mj-cs"/>
              </a:rPr>
              <a:t>Mitigation controls. (After Nitration process)</a:t>
            </a:r>
          </a:p>
          <a:p>
            <a:pPr marL="385763" indent="-385763">
              <a:lnSpc>
                <a:spcPct val="80000"/>
              </a:lnSpc>
              <a:spcBef>
                <a:spcPct val="0"/>
              </a:spcBef>
              <a:buFont typeface="+mj-lt"/>
              <a:buAutoNum type="arabicPeriod"/>
            </a:pPr>
            <a:endParaRPr lang="en-AU" sz="2400" b="1" spc="-75" dirty="0">
              <a:solidFill>
                <a:schemeClr val="accent2"/>
              </a:solidFill>
              <a:ea typeface="+mj-ea"/>
              <a:cs typeface="+mj-cs"/>
            </a:endParaRPr>
          </a:p>
          <a:p>
            <a:pPr marL="385763" indent="-385763">
              <a:lnSpc>
                <a:spcPct val="80000"/>
              </a:lnSpc>
              <a:spcBef>
                <a:spcPct val="0"/>
              </a:spcBef>
              <a:buFont typeface="+mj-lt"/>
              <a:buAutoNum type="arabicPeriod"/>
            </a:pPr>
            <a:r>
              <a:rPr lang="en-AU" sz="2400" b="1" spc="-75" dirty="0">
                <a:solidFill>
                  <a:schemeClr val="accent2"/>
                </a:solidFill>
                <a:ea typeface="+mj-ea"/>
                <a:cs typeface="+mj-cs"/>
              </a:rPr>
              <a:t>Stability and Quality test.</a:t>
            </a:r>
          </a:p>
          <a:p>
            <a:pPr marL="385763" indent="-385763">
              <a:lnSpc>
                <a:spcPct val="80000"/>
              </a:lnSpc>
              <a:spcBef>
                <a:spcPct val="0"/>
              </a:spcBef>
              <a:buFont typeface="+mj-lt"/>
              <a:buAutoNum type="arabicPeriod"/>
            </a:pPr>
            <a:endParaRPr lang="en-AU" sz="2400" b="1" spc="-75" dirty="0">
              <a:solidFill>
                <a:schemeClr val="accent2"/>
              </a:solidFill>
              <a:ea typeface="+mj-ea"/>
              <a:cs typeface="+mj-cs"/>
            </a:endParaRPr>
          </a:p>
          <a:p>
            <a:pPr marL="385763" indent="-385763">
              <a:lnSpc>
                <a:spcPct val="80000"/>
              </a:lnSpc>
              <a:spcBef>
                <a:spcPct val="0"/>
              </a:spcBef>
              <a:buFont typeface="+mj-lt"/>
              <a:buAutoNum type="arabicPeriod"/>
            </a:pPr>
            <a:r>
              <a:rPr lang="en-AU" sz="2400" b="1" spc="-75" dirty="0">
                <a:solidFill>
                  <a:schemeClr val="accent2"/>
                </a:solidFill>
                <a:ea typeface="+mj-ea"/>
                <a:cs typeface="+mj-cs"/>
              </a:rPr>
              <a:t>Incident involving instable PETN</a:t>
            </a:r>
          </a:p>
        </p:txBody>
      </p:sp>
      <p:sp>
        <p:nvSpPr>
          <p:cNvPr id="3" name="Title 2">
            <a:extLst>
              <a:ext uri="{FF2B5EF4-FFF2-40B4-BE49-F238E27FC236}">
                <a16:creationId xmlns:a16="http://schemas.microsoft.com/office/drawing/2014/main" id="{731D600E-05E4-48E2-AA39-40E78C4BFC23}"/>
              </a:ext>
            </a:extLst>
          </p:cNvPr>
          <p:cNvSpPr>
            <a:spLocks noGrp="1"/>
          </p:cNvSpPr>
          <p:nvPr>
            <p:ph type="title"/>
          </p:nvPr>
        </p:nvSpPr>
        <p:spPr>
          <a:xfrm>
            <a:off x="1955291" y="1039789"/>
            <a:ext cx="6840000" cy="578309"/>
          </a:xfrm>
        </p:spPr>
        <p:txBody>
          <a:bodyPr/>
          <a:lstStyle/>
          <a:p>
            <a:r>
              <a:rPr lang="en-AU" dirty="0"/>
              <a:t>TOPICS:</a:t>
            </a:r>
          </a:p>
        </p:txBody>
      </p:sp>
      <p:sp>
        <p:nvSpPr>
          <p:cNvPr id="5" name="Slide Number Placeholder 4">
            <a:extLst>
              <a:ext uri="{FF2B5EF4-FFF2-40B4-BE49-F238E27FC236}">
                <a16:creationId xmlns:a16="http://schemas.microsoft.com/office/drawing/2014/main" id="{36A067BA-F516-4E01-8997-E8CEA383BC38}"/>
              </a:ext>
            </a:extLst>
          </p:cNvPr>
          <p:cNvSpPr>
            <a:spLocks noGrp="1"/>
          </p:cNvSpPr>
          <p:nvPr>
            <p:ph type="sldNum" sz="quarter" idx="11"/>
          </p:nvPr>
        </p:nvSpPr>
        <p:spPr/>
        <p:txBody>
          <a:bodyPr/>
          <a:lstStyle/>
          <a:p>
            <a:fld id="{70B2F404-894A-4B1F-B0F7-BEBB14876E8D}" type="slidenum">
              <a:rPr lang="en-AU" smtClean="0"/>
              <a:pPr/>
              <a:t>2</a:t>
            </a:fld>
            <a:endParaRPr lang="en-AU" dirty="0"/>
          </a:p>
        </p:txBody>
      </p:sp>
    </p:spTree>
    <p:extLst>
      <p:ext uri="{BB962C8B-B14F-4D97-AF65-F5344CB8AC3E}">
        <p14:creationId xmlns:p14="http://schemas.microsoft.com/office/powerpoint/2010/main" val="3789969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53F7-34D8-4107-B9D3-9613FBF52275}"/>
              </a:ext>
            </a:extLst>
          </p:cNvPr>
          <p:cNvSpPr>
            <a:spLocks noGrp="1"/>
          </p:cNvSpPr>
          <p:nvPr>
            <p:ph type="title"/>
          </p:nvPr>
        </p:nvSpPr>
        <p:spPr/>
        <p:txBody>
          <a:bodyPr/>
          <a:lstStyle/>
          <a:p>
            <a:r>
              <a:rPr lang="en-AU" dirty="0"/>
              <a:t>PETN definition</a:t>
            </a:r>
          </a:p>
        </p:txBody>
      </p:sp>
      <p:sp>
        <p:nvSpPr>
          <p:cNvPr id="3" name="Content Placeholder 2">
            <a:extLst>
              <a:ext uri="{FF2B5EF4-FFF2-40B4-BE49-F238E27FC236}">
                <a16:creationId xmlns:a16="http://schemas.microsoft.com/office/drawing/2014/main" id="{85E624D0-867C-4A55-B823-C154529B4BD6}"/>
              </a:ext>
            </a:extLst>
          </p:cNvPr>
          <p:cNvSpPr>
            <a:spLocks noGrp="1"/>
          </p:cNvSpPr>
          <p:nvPr>
            <p:ph sz="quarter" idx="14"/>
          </p:nvPr>
        </p:nvSpPr>
        <p:spPr>
          <a:xfrm>
            <a:off x="664139" y="1371734"/>
            <a:ext cx="11143051" cy="3163826"/>
          </a:xfrm>
        </p:spPr>
        <p:txBody>
          <a:bodyPr/>
          <a:lstStyle/>
          <a:p>
            <a:r>
              <a:rPr lang="en-AU" sz="1800" b="1" dirty="0">
                <a:solidFill>
                  <a:schemeClr val="accent1">
                    <a:lumMod val="60000"/>
                    <a:lumOff val="40000"/>
                  </a:schemeClr>
                </a:solidFill>
              </a:rPr>
              <a:t>Crude PETN:</a:t>
            </a:r>
            <a:r>
              <a:rPr lang="en-AU" sz="1800" dirty="0"/>
              <a:t>  A generic term for PETN’s that have not been stabilised or recrystallised.  Highly acidic material produced from concentrated nitric acid.  Very unstable if stored for extended periods without removal of acidity.  Highly unstable if heated.</a:t>
            </a:r>
          </a:p>
          <a:p>
            <a:pPr marL="0" indent="0">
              <a:lnSpc>
                <a:spcPct val="100000"/>
              </a:lnSpc>
              <a:spcBef>
                <a:spcPts val="0"/>
              </a:spcBef>
              <a:buNone/>
            </a:pPr>
            <a:endParaRPr lang="en-AU" sz="900" dirty="0"/>
          </a:p>
          <a:p>
            <a:pPr algn="l"/>
            <a:r>
              <a:rPr lang="en-AU" sz="1800" b="1" dirty="0">
                <a:solidFill>
                  <a:schemeClr val="accent1">
                    <a:lumMod val="60000"/>
                    <a:lumOff val="40000"/>
                  </a:schemeClr>
                </a:solidFill>
              </a:rPr>
              <a:t>Crude Stabilised PETN: </a:t>
            </a:r>
            <a:r>
              <a:rPr lang="en-AU" sz="1800" dirty="0"/>
              <a:t>Crude PETN treated in a separate additional process for blending an alkaline stabilising agent (solid, solution or suspension) with the PETN. Preferably blending is done with PETN present as a stirred water suspension and with heating of the water to assist leaching of occluded acid. Small amounts of residual acid present but much less than crude PETN.  Storage life is still restricted (one year) due to the residual acidity.  Stable when heated under safe operating window conditions</a:t>
            </a:r>
          </a:p>
          <a:p>
            <a:pPr>
              <a:lnSpc>
                <a:spcPct val="100000"/>
              </a:lnSpc>
              <a:spcBef>
                <a:spcPts val="0"/>
              </a:spcBef>
            </a:pPr>
            <a:endParaRPr lang="en-AU" sz="900" dirty="0"/>
          </a:p>
          <a:p>
            <a:pPr algn="l"/>
            <a:r>
              <a:rPr lang="en-AU" sz="1800" b="1" dirty="0">
                <a:solidFill>
                  <a:schemeClr val="accent1">
                    <a:lumMod val="60000"/>
                    <a:lumOff val="40000"/>
                  </a:schemeClr>
                </a:solidFill>
              </a:rPr>
              <a:t>Recrystallised PETN: </a:t>
            </a:r>
            <a:r>
              <a:rPr lang="en-AU" sz="1800" dirty="0">
                <a:latin typeface="Helvetica" panose="020B0604020202020204" pitchFamily="34" charset="0"/>
              </a:rPr>
              <a:t>PETN obtained by dissolving crude PETN in a hot solvent followed by neutralization of the solution (typically by using ammonia or sodium carbonate) and crystallization of the PETN by addition of water or cooling without water addition.  Very low acidity level and the most chemically stable of the PETN varieties.  Can be stored for extended periods.  Stable when heated under safe operating window conditions</a:t>
            </a:r>
          </a:p>
          <a:p>
            <a:pPr>
              <a:lnSpc>
                <a:spcPct val="100000"/>
              </a:lnSpc>
              <a:spcBef>
                <a:spcPts val="0"/>
              </a:spcBef>
            </a:pPr>
            <a:endParaRPr lang="en-AU" sz="900" dirty="0">
              <a:latin typeface="Helvetica" panose="020B0604020202020204" pitchFamily="34" charset="0"/>
            </a:endParaRPr>
          </a:p>
          <a:p>
            <a:pPr algn="l"/>
            <a:r>
              <a:rPr lang="en-AU" sz="1800" dirty="0">
                <a:latin typeface="Helvetica" panose="020B0604020202020204" pitchFamily="34" charset="0"/>
              </a:rPr>
              <a:t>Although these three different PETN’s have different levels of chemical stability, </a:t>
            </a:r>
            <a:r>
              <a:rPr lang="en-AU" sz="1800" b="1" dirty="0">
                <a:latin typeface="Helvetica" panose="020B0604020202020204" pitchFamily="34" charset="0"/>
              </a:rPr>
              <a:t>all are still highly hazardous materials</a:t>
            </a:r>
            <a:r>
              <a:rPr lang="en-AU" sz="1800" dirty="0">
                <a:latin typeface="Helvetica" panose="020B0604020202020204" pitchFamily="34" charset="0"/>
              </a:rPr>
              <a:t> and have been involved in major explosions in Orica plants and other plants globally</a:t>
            </a:r>
            <a:endParaRPr lang="en-AU" sz="1800" dirty="0"/>
          </a:p>
        </p:txBody>
      </p:sp>
    </p:spTree>
    <p:extLst>
      <p:ext uri="{BB962C8B-B14F-4D97-AF65-F5344CB8AC3E}">
        <p14:creationId xmlns:p14="http://schemas.microsoft.com/office/powerpoint/2010/main" val="150796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2A08271-2454-DB93-5C79-09DC66EFA7FD}"/>
              </a:ext>
            </a:extLst>
          </p:cNvPr>
          <p:cNvSpPr>
            <a:spLocks noGrp="1"/>
          </p:cNvSpPr>
          <p:nvPr>
            <p:ph type="title"/>
          </p:nvPr>
        </p:nvSpPr>
        <p:spPr>
          <a:xfrm>
            <a:off x="884770" y="187535"/>
            <a:ext cx="10565556" cy="578309"/>
          </a:xfrm>
        </p:spPr>
        <p:txBody>
          <a:bodyPr/>
          <a:lstStyle/>
          <a:p>
            <a:r>
              <a:rPr lang="en-AU" sz="4000" spc="-75" dirty="0"/>
              <a:t>Preventive controls. </a:t>
            </a:r>
            <a:r>
              <a:rPr lang="en-AU" sz="2000" spc="-75" dirty="0"/>
              <a:t>(Before Nitration process)</a:t>
            </a:r>
            <a:endParaRPr lang="en-US" dirty="0"/>
          </a:p>
        </p:txBody>
      </p:sp>
      <p:sp>
        <p:nvSpPr>
          <p:cNvPr id="5" name="Espaço Reservado para Número de Slide 4">
            <a:extLst>
              <a:ext uri="{FF2B5EF4-FFF2-40B4-BE49-F238E27FC236}">
                <a16:creationId xmlns:a16="http://schemas.microsoft.com/office/drawing/2014/main" id="{45E739AB-BF02-D0D2-68D6-0A9D2A31BCC2}"/>
              </a:ext>
            </a:extLst>
          </p:cNvPr>
          <p:cNvSpPr>
            <a:spLocks noGrp="1"/>
          </p:cNvSpPr>
          <p:nvPr>
            <p:ph type="sldNum" sz="quarter" idx="11"/>
          </p:nvPr>
        </p:nvSpPr>
        <p:spPr/>
        <p:txBody>
          <a:bodyPr/>
          <a:lstStyle/>
          <a:p>
            <a:fld id="{70B2F404-894A-4B1F-B0F7-BEBB14876E8D}" type="slidenum">
              <a:rPr lang="en-AU" smtClean="0"/>
              <a:pPr/>
              <a:t>4</a:t>
            </a:fld>
            <a:endParaRPr lang="en-AU" dirty="0"/>
          </a:p>
        </p:txBody>
      </p:sp>
      <p:sp>
        <p:nvSpPr>
          <p:cNvPr id="6" name="Espaço Reservado para Conteúdo 5">
            <a:extLst>
              <a:ext uri="{FF2B5EF4-FFF2-40B4-BE49-F238E27FC236}">
                <a16:creationId xmlns:a16="http://schemas.microsoft.com/office/drawing/2014/main" id="{DF16D07D-8491-18F3-E990-C65C55A176CE}"/>
              </a:ext>
            </a:extLst>
          </p:cNvPr>
          <p:cNvSpPr>
            <a:spLocks noGrp="1"/>
          </p:cNvSpPr>
          <p:nvPr>
            <p:ph sz="quarter" idx="14"/>
          </p:nvPr>
        </p:nvSpPr>
        <p:spPr>
          <a:xfrm>
            <a:off x="788670" y="1097280"/>
            <a:ext cx="10565557" cy="4892039"/>
          </a:xfrm>
        </p:spPr>
        <p:txBody>
          <a:bodyPr vert="horz" wrap="square" lIns="0" tIns="0" rIns="0" bIns="0" rtlCol="0" anchor="t" anchorCtr="0">
            <a:noAutofit/>
          </a:bodyPr>
          <a:lstStyle/>
          <a:p>
            <a:pPr>
              <a:lnSpc>
                <a:spcPct val="80000"/>
              </a:lnSpc>
              <a:spcBef>
                <a:spcPct val="0"/>
              </a:spcBef>
            </a:pPr>
            <a:r>
              <a:rPr lang="en-US" sz="3600" b="1" spc="-75" dirty="0">
                <a:solidFill>
                  <a:schemeClr val="accent2"/>
                </a:solidFill>
                <a:ea typeface="+mj-ea"/>
                <a:cs typeface="+mj-cs"/>
              </a:rPr>
              <a:t> Raw materials control (specs)</a:t>
            </a:r>
          </a:p>
          <a:p>
            <a:pPr marL="709763" lvl="2" indent="-385763" algn="just">
              <a:lnSpc>
                <a:spcPct val="100000"/>
              </a:lnSpc>
              <a:spcBef>
                <a:spcPts val="0"/>
              </a:spcBef>
              <a:spcAft>
                <a:spcPts val="900"/>
              </a:spcAft>
              <a:buFont typeface="+mj-lt"/>
              <a:buAutoNum type="alphaLcPeriod"/>
            </a:pPr>
            <a:r>
              <a:rPr lang="en-AU" sz="2400" dirty="0">
                <a:latin typeface="Arial" panose="020B0604020202020204" pitchFamily="34" charset="0"/>
                <a:ea typeface="Times New Roman" panose="02020603050405020304" pitchFamily="18" charset="0"/>
                <a:cs typeface="Arial" panose="020B0604020202020204" pitchFamily="34" charset="0"/>
              </a:rPr>
              <a:t>Keep levels of </a:t>
            </a:r>
            <a:r>
              <a:rPr lang="en-AU" sz="2400" dirty="0" err="1">
                <a:latin typeface="Arial" panose="020B0604020202020204" pitchFamily="34" charset="0"/>
                <a:ea typeface="Times New Roman" panose="02020603050405020304" pitchFamily="18" charset="0"/>
                <a:cs typeface="Arial" panose="020B0604020202020204" pitchFamily="34" charset="0"/>
              </a:rPr>
              <a:t>diPE</a:t>
            </a:r>
            <a:r>
              <a:rPr lang="en-AU" sz="2400" dirty="0">
                <a:latin typeface="Arial" panose="020B0604020202020204" pitchFamily="34" charset="0"/>
                <a:ea typeface="Times New Roman" panose="02020603050405020304" pitchFamily="18" charset="0"/>
                <a:cs typeface="Arial" panose="020B0604020202020204" pitchFamily="34" charset="0"/>
              </a:rPr>
              <a:t> to a minimum and never exceed 2% (on PE mass).</a:t>
            </a:r>
            <a:endParaRPr lang="en-AU" sz="2400" dirty="0">
              <a:latin typeface="Arial" panose="020B0604020202020204" pitchFamily="34" charset="0"/>
              <a:ea typeface="Times New Roman" panose="02020603050405020304" pitchFamily="18" charset="0"/>
              <a:cs typeface="Times New Roman" panose="02020603050405020304" pitchFamily="18" charset="0"/>
            </a:endParaRPr>
          </a:p>
          <a:p>
            <a:pPr marL="709763" lvl="2" indent="-385763" algn="just">
              <a:lnSpc>
                <a:spcPct val="100000"/>
              </a:lnSpc>
              <a:spcBef>
                <a:spcPts val="0"/>
              </a:spcBef>
              <a:spcAft>
                <a:spcPts val="900"/>
              </a:spcAft>
              <a:buFont typeface="+mj-lt"/>
              <a:buAutoNum type="alphaLcPeriod"/>
            </a:pPr>
            <a:r>
              <a:rPr lang="en-AU" sz="2400" dirty="0">
                <a:latin typeface="Arial" panose="020B0604020202020204" pitchFamily="34" charset="0"/>
                <a:ea typeface="Times New Roman" panose="02020603050405020304" pitchFamily="18" charset="0"/>
                <a:cs typeface="Arial" panose="020B0604020202020204" pitchFamily="34" charset="0"/>
              </a:rPr>
              <a:t>Keep levels of </a:t>
            </a:r>
            <a:r>
              <a:rPr lang="en-AU" sz="2400" dirty="0" err="1">
                <a:latin typeface="Arial" panose="020B0604020202020204" pitchFamily="34" charset="0"/>
                <a:ea typeface="Times New Roman" panose="02020603050405020304" pitchFamily="18" charset="0"/>
                <a:cs typeface="Arial" panose="020B0604020202020204" pitchFamily="34" charset="0"/>
              </a:rPr>
              <a:t>triPE</a:t>
            </a:r>
            <a:r>
              <a:rPr lang="en-AU" sz="2400" dirty="0">
                <a:latin typeface="Arial" panose="020B0604020202020204" pitchFamily="34" charset="0"/>
                <a:ea typeface="Times New Roman" panose="02020603050405020304" pitchFamily="18" charset="0"/>
                <a:cs typeface="Arial" panose="020B0604020202020204" pitchFamily="34" charset="0"/>
              </a:rPr>
              <a:t> to a maximum of 0.8%.</a:t>
            </a:r>
          </a:p>
          <a:p>
            <a:pPr marL="709763" lvl="2" indent="-385763" algn="just">
              <a:lnSpc>
                <a:spcPct val="100000"/>
              </a:lnSpc>
              <a:spcBef>
                <a:spcPts val="0"/>
              </a:spcBef>
              <a:spcAft>
                <a:spcPts val="900"/>
              </a:spcAft>
              <a:buFont typeface="+mj-lt"/>
              <a:buAutoNum type="alphaLcPeriod"/>
            </a:pPr>
            <a:r>
              <a:rPr lang="en-AU" sz="2400" dirty="0">
                <a:latin typeface="Arial" panose="020B0604020202020204" pitchFamily="34" charset="0"/>
                <a:ea typeface="Times New Roman" panose="02020603050405020304" pitchFamily="18" charset="0"/>
                <a:cs typeface="Arial" panose="020B0604020202020204" pitchFamily="34" charset="0"/>
              </a:rPr>
              <a:t>Control the Nitrous acid content on CNA.</a:t>
            </a:r>
            <a:endParaRPr lang="en-US" sz="3200" b="1" spc="-75" dirty="0">
              <a:solidFill>
                <a:schemeClr val="accent2"/>
              </a:solidFill>
              <a:ea typeface="+mj-ea"/>
              <a:cs typeface="+mj-cs"/>
            </a:endParaRPr>
          </a:p>
          <a:p>
            <a:pPr>
              <a:lnSpc>
                <a:spcPct val="80000"/>
              </a:lnSpc>
              <a:spcBef>
                <a:spcPct val="0"/>
              </a:spcBef>
            </a:pPr>
            <a:endParaRPr lang="en-US" sz="3200" b="1" spc="-75" dirty="0">
              <a:solidFill>
                <a:schemeClr val="accent2"/>
              </a:solidFill>
              <a:ea typeface="+mj-ea"/>
              <a:cs typeface="+mj-cs"/>
            </a:endParaRPr>
          </a:p>
          <a:p>
            <a:pPr>
              <a:lnSpc>
                <a:spcPct val="80000"/>
              </a:lnSpc>
              <a:spcBef>
                <a:spcPct val="0"/>
              </a:spcBef>
            </a:pPr>
            <a:r>
              <a:rPr lang="en-US" sz="3200" b="1" spc="-75" dirty="0">
                <a:solidFill>
                  <a:schemeClr val="accent2"/>
                </a:solidFill>
                <a:ea typeface="+mj-ea"/>
                <a:cs typeface="+mj-cs"/>
              </a:rPr>
              <a:t> Process control on the nitration process.</a:t>
            </a:r>
          </a:p>
          <a:p>
            <a:pPr marL="709763" lvl="2" indent="-385763" algn="just">
              <a:lnSpc>
                <a:spcPct val="100000"/>
              </a:lnSpc>
              <a:spcBef>
                <a:spcPts val="0"/>
              </a:spcBef>
              <a:spcAft>
                <a:spcPts val="900"/>
              </a:spcAft>
              <a:buFont typeface="+mj-lt"/>
              <a:buAutoNum type="alphaLcPeriod"/>
            </a:pPr>
            <a:r>
              <a:rPr lang="en-AU" sz="2400" dirty="0">
                <a:latin typeface="Arial" panose="020B0604020202020204" pitchFamily="34" charset="0"/>
                <a:cs typeface="Arial" panose="020B0604020202020204" pitchFamily="34" charset="0"/>
              </a:rPr>
              <a:t>Ensure the correct ration PE : CNA (5:1 in our case)</a:t>
            </a:r>
          </a:p>
          <a:p>
            <a:pPr marL="709763" lvl="2" indent="-385763" algn="just">
              <a:lnSpc>
                <a:spcPct val="100000"/>
              </a:lnSpc>
              <a:spcBef>
                <a:spcPts val="0"/>
              </a:spcBef>
              <a:spcAft>
                <a:spcPts val="900"/>
              </a:spcAft>
              <a:buFont typeface="+mj-lt"/>
              <a:buAutoNum type="alphaLcPeriod"/>
            </a:pPr>
            <a:r>
              <a:rPr lang="en-AU" sz="2400" dirty="0">
                <a:latin typeface="Arial" panose="020B0604020202020204" pitchFamily="34" charset="0"/>
                <a:cs typeface="Arial" panose="020B0604020202020204" pitchFamily="34" charset="0"/>
              </a:rPr>
              <a:t>Avoid work with higher temperature. (22.5°C in our case)</a:t>
            </a:r>
          </a:p>
          <a:p>
            <a:pPr marL="709763" lvl="2" indent="-385763" algn="just">
              <a:lnSpc>
                <a:spcPct val="100000"/>
              </a:lnSpc>
              <a:spcBef>
                <a:spcPts val="0"/>
              </a:spcBef>
              <a:spcAft>
                <a:spcPts val="900"/>
              </a:spcAft>
              <a:buFont typeface="+mj-lt"/>
              <a:buAutoNum type="alphaLcPeriod"/>
            </a:pPr>
            <a:r>
              <a:rPr lang="en-AU" sz="2400" dirty="0">
                <a:latin typeface="Arial" panose="020B0604020202020204" pitchFamily="34" charset="0"/>
                <a:cs typeface="Arial" panose="020B0604020202020204" pitchFamily="34" charset="0"/>
              </a:rPr>
              <a:t>Ensure the residence time </a:t>
            </a:r>
            <a:r>
              <a:rPr lang="en-AU" sz="2800" dirty="0">
                <a:latin typeface="Arial" panose="020B0604020202020204" pitchFamily="34" charset="0"/>
                <a:cs typeface="Arial" panose="020B0604020202020204" pitchFamily="34" charset="0"/>
              </a:rPr>
              <a:t>on</a:t>
            </a:r>
            <a:r>
              <a:rPr lang="en-AU" sz="2400" dirty="0">
                <a:latin typeface="Arial" panose="020B0604020202020204" pitchFamily="34" charset="0"/>
                <a:cs typeface="Arial" panose="020B0604020202020204" pitchFamily="34" charset="0"/>
              </a:rPr>
              <a:t> the reactors.</a:t>
            </a:r>
          </a:p>
        </p:txBody>
      </p:sp>
    </p:spTree>
    <p:extLst>
      <p:ext uri="{BB962C8B-B14F-4D97-AF65-F5344CB8AC3E}">
        <p14:creationId xmlns:p14="http://schemas.microsoft.com/office/powerpoint/2010/main" val="36114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45E739AB-BF02-D0D2-68D6-0A9D2A31BCC2}"/>
              </a:ext>
            </a:extLst>
          </p:cNvPr>
          <p:cNvSpPr>
            <a:spLocks noGrp="1"/>
          </p:cNvSpPr>
          <p:nvPr>
            <p:ph type="sldNum" sz="quarter" idx="11"/>
          </p:nvPr>
        </p:nvSpPr>
        <p:spPr/>
        <p:txBody>
          <a:bodyPr/>
          <a:lstStyle/>
          <a:p>
            <a:fld id="{70B2F404-894A-4B1F-B0F7-BEBB14876E8D}" type="slidenum">
              <a:rPr lang="en-AU" smtClean="0"/>
              <a:pPr/>
              <a:t>5</a:t>
            </a:fld>
            <a:endParaRPr lang="en-AU" dirty="0"/>
          </a:p>
        </p:txBody>
      </p:sp>
      <p:sp>
        <p:nvSpPr>
          <p:cNvPr id="2" name="Espaço Reservado para Conteúdo 5">
            <a:extLst>
              <a:ext uri="{FF2B5EF4-FFF2-40B4-BE49-F238E27FC236}">
                <a16:creationId xmlns:a16="http://schemas.microsoft.com/office/drawing/2014/main" id="{CF3FC873-9F3B-5003-F82D-B40082EA5FB5}"/>
              </a:ext>
            </a:extLst>
          </p:cNvPr>
          <p:cNvSpPr>
            <a:spLocks noGrp="1"/>
          </p:cNvSpPr>
          <p:nvPr>
            <p:ph sz="quarter" idx="14"/>
          </p:nvPr>
        </p:nvSpPr>
        <p:spPr>
          <a:xfrm>
            <a:off x="571500" y="1429753"/>
            <a:ext cx="11407140" cy="3195638"/>
          </a:xfrm>
        </p:spPr>
        <p:txBody>
          <a:bodyPr vert="horz" wrap="square" lIns="0" tIns="0" rIns="0" bIns="0" rtlCol="0" anchor="t" anchorCtr="0">
            <a:noAutofit/>
          </a:bodyPr>
          <a:lstStyle/>
          <a:p>
            <a:pPr>
              <a:lnSpc>
                <a:spcPct val="80000"/>
              </a:lnSpc>
              <a:spcBef>
                <a:spcPct val="0"/>
              </a:spcBef>
            </a:pPr>
            <a:r>
              <a:rPr lang="en-US" sz="3200" b="1" spc="-75" dirty="0">
                <a:solidFill>
                  <a:schemeClr val="accent2"/>
                </a:solidFill>
                <a:ea typeface="+mj-ea"/>
                <a:cs typeface="+mj-cs"/>
              </a:rPr>
              <a:t> </a:t>
            </a:r>
            <a:r>
              <a:rPr lang="en-US" sz="2800" b="1" spc="-75" dirty="0">
                <a:solidFill>
                  <a:srgbClr val="FF0000"/>
                </a:solidFill>
                <a:ea typeface="+mj-ea"/>
                <a:cs typeface="+mj-cs"/>
              </a:rPr>
              <a:t>Test the PETN stabilization.</a:t>
            </a:r>
          </a:p>
          <a:p>
            <a:pPr>
              <a:lnSpc>
                <a:spcPct val="80000"/>
              </a:lnSpc>
              <a:spcBef>
                <a:spcPct val="0"/>
              </a:spcBef>
            </a:pPr>
            <a:endParaRPr lang="en-US" sz="2800" b="1" spc="-75" dirty="0">
              <a:solidFill>
                <a:schemeClr val="accent2"/>
              </a:solidFill>
              <a:ea typeface="+mj-ea"/>
              <a:cs typeface="+mj-cs"/>
            </a:endParaRPr>
          </a:p>
          <a:p>
            <a:pPr>
              <a:lnSpc>
                <a:spcPct val="80000"/>
              </a:lnSpc>
              <a:spcBef>
                <a:spcPct val="0"/>
              </a:spcBef>
            </a:pPr>
            <a:r>
              <a:rPr lang="en-US" sz="2800" b="1" spc="-75" dirty="0">
                <a:solidFill>
                  <a:schemeClr val="accent2"/>
                </a:solidFill>
                <a:ea typeface="+mj-ea"/>
                <a:cs typeface="+mj-cs"/>
              </a:rPr>
              <a:t> </a:t>
            </a:r>
            <a:r>
              <a:rPr lang="en-US" sz="2800" b="1" spc="-75" dirty="0">
                <a:solidFill>
                  <a:srgbClr val="FF0000"/>
                </a:solidFill>
                <a:ea typeface="+mj-ea"/>
                <a:cs typeface="+mj-cs"/>
              </a:rPr>
              <a:t>Control the time that PETN is exposure to higher temperature.</a:t>
            </a:r>
          </a:p>
          <a:p>
            <a:pPr>
              <a:lnSpc>
                <a:spcPct val="80000"/>
              </a:lnSpc>
              <a:spcBef>
                <a:spcPct val="0"/>
              </a:spcBef>
            </a:pPr>
            <a:endParaRPr lang="en-US" sz="2800" b="1" spc="-75" dirty="0">
              <a:solidFill>
                <a:schemeClr val="accent2"/>
              </a:solidFill>
              <a:ea typeface="+mj-ea"/>
              <a:cs typeface="+mj-cs"/>
            </a:endParaRPr>
          </a:p>
          <a:p>
            <a:pPr>
              <a:lnSpc>
                <a:spcPct val="80000"/>
              </a:lnSpc>
              <a:spcBef>
                <a:spcPct val="0"/>
              </a:spcBef>
            </a:pPr>
            <a:r>
              <a:rPr lang="en-AU" sz="2800" b="1" spc="-75" dirty="0">
                <a:solidFill>
                  <a:schemeClr val="accent2"/>
                </a:solidFill>
                <a:ea typeface="+mj-ea"/>
                <a:cs typeface="+mj-cs"/>
              </a:rPr>
              <a:t>Storage of crude PETN is not permitted.</a:t>
            </a:r>
            <a:endParaRPr lang="en-US" sz="2800" b="1" spc="-75" dirty="0">
              <a:solidFill>
                <a:schemeClr val="accent2"/>
              </a:solidFill>
              <a:ea typeface="+mj-ea"/>
              <a:cs typeface="+mj-cs"/>
            </a:endParaRPr>
          </a:p>
          <a:p>
            <a:pPr>
              <a:lnSpc>
                <a:spcPct val="80000"/>
              </a:lnSpc>
              <a:spcBef>
                <a:spcPct val="0"/>
              </a:spcBef>
            </a:pPr>
            <a:endParaRPr lang="en-US" sz="2800" b="1" spc="-75" dirty="0">
              <a:solidFill>
                <a:schemeClr val="accent2"/>
              </a:solidFill>
              <a:ea typeface="+mj-ea"/>
              <a:cs typeface="+mj-cs"/>
            </a:endParaRPr>
          </a:p>
          <a:p>
            <a:pPr>
              <a:lnSpc>
                <a:spcPct val="80000"/>
              </a:lnSpc>
              <a:spcBef>
                <a:spcPct val="0"/>
              </a:spcBef>
            </a:pPr>
            <a:r>
              <a:rPr lang="en-AU" sz="2800" b="1" spc="-75" dirty="0">
                <a:solidFill>
                  <a:schemeClr val="accent2"/>
                </a:solidFill>
                <a:ea typeface="+mj-ea"/>
                <a:cs typeface="+mj-cs"/>
              </a:rPr>
              <a:t>Do not ship crude PETN off site and do not release crude PETN for drying.</a:t>
            </a:r>
          </a:p>
          <a:p>
            <a:pPr>
              <a:lnSpc>
                <a:spcPct val="80000"/>
              </a:lnSpc>
              <a:spcBef>
                <a:spcPct val="0"/>
              </a:spcBef>
            </a:pPr>
            <a:endParaRPr lang="en-AU" sz="2800" b="1" spc="-75" dirty="0">
              <a:solidFill>
                <a:schemeClr val="accent2"/>
              </a:solidFill>
              <a:ea typeface="+mj-ea"/>
              <a:cs typeface="+mj-cs"/>
            </a:endParaRPr>
          </a:p>
          <a:p>
            <a:pPr>
              <a:lnSpc>
                <a:spcPct val="80000"/>
              </a:lnSpc>
              <a:spcBef>
                <a:spcPct val="0"/>
              </a:spcBef>
            </a:pPr>
            <a:r>
              <a:rPr lang="en-AU" sz="2800" b="1" spc="-75" dirty="0">
                <a:solidFill>
                  <a:srgbClr val="FF0000"/>
                </a:solidFill>
                <a:ea typeface="+mj-ea"/>
                <a:cs typeface="+mj-cs"/>
              </a:rPr>
              <a:t>Qualify and control the external supplier of PETN</a:t>
            </a:r>
          </a:p>
          <a:p>
            <a:pPr marL="0" indent="0">
              <a:lnSpc>
                <a:spcPct val="80000"/>
              </a:lnSpc>
              <a:spcBef>
                <a:spcPct val="0"/>
              </a:spcBef>
              <a:buNone/>
            </a:pPr>
            <a:endParaRPr lang="en-AU" sz="2800" b="1" spc="-75" dirty="0">
              <a:solidFill>
                <a:schemeClr val="accent2"/>
              </a:solidFill>
              <a:ea typeface="+mj-ea"/>
              <a:cs typeface="+mj-cs"/>
            </a:endParaRPr>
          </a:p>
        </p:txBody>
      </p:sp>
      <p:sp>
        <p:nvSpPr>
          <p:cNvPr id="4" name="Título 2">
            <a:extLst>
              <a:ext uri="{FF2B5EF4-FFF2-40B4-BE49-F238E27FC236}">
                <a16:creationId xmlns:a16="http://schemas.microsoft.com/office/drawing/2014/main" id="{351E086C-CEFF-AE92-3D36-FE8A949CC329}"/>
              </a:ext>
            </a:extLst>
          </p:cNvPr>
          <p:cNvSpPr txBox="1">
            <a:spLocks/>
          </p:cNvSpPr>
          <p:nvPr/>
        </p:nvSpPr>
        <p:spPr>
          <a:xfrm>
            <a:off x="401714" y="221155"/>
            <a:ext cx="11085435" cy="578309"/>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3200" b="1" i="0" kern="1200" cap="none" spc="-100" baseline="0">
                <a:solidFill>
                  <a:schemeClr val="accent2"/>
                </a:solidFill>
                <a:latin typeface="+mn-lt"/>
                <a:ea typeface="+mj-ea"/>
                <a:cs typeface="+mj-cs"/>
              </a:defRPr>
            </a:lvl1pPr>
          </a:lstStyle>
          <a:p>
            <a:r>
              <a:rPr lang="en-AU" sz="4400" dirty="0"/>
              <a:t>Mitigating controls. </a:t>
            </a:r>
            <a:r>
              <a:rPr lang="en-AU" sz="2400" dirty="0"/>
              <a:t>(After Nitration process)</a:t>
            </a:r>
            <a:endParaRPr lang="en-US" sz="3600" dirty="0"/>
          </a:p>
        </p:txBody>
      </p:sp>
    </p:spTree>
    <p:extLst>
      <p:ext uri="{BB962C8B-B14F-4D97-AF65-F5344CB8AC3E}">
        <p14:creationId xmlns:p14="http://schemas.microsoft.com/office/powerpoint/2010/main" val="94141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53F7-34D8-4107-B9D3-9613FBF52275}"/>
              </a:ext>
            </a:extLst>
          </p:cNvPr>
          <p:cNvSpPr>
            <a:spLocks noGrp="1"/>
          </p:cNvSpPr>
          <p:nvPr>
            <p:ph type="title"/>
          </p:nvPr>
        </p:nvSpPr>
        <p:spPr>
          <a:xfrm>
            <a:off x="422910" y="71283"/>
            <a:ext cx="9120000" cy="771078"/>
          </a:xfrm>
        </p:spPr>
        <p:txBody>
          <a:bodyPr/>
          <a:lstStyle/>
          <a:p>
            <a:r>
              <a:rPr lang="en-AU" dirty="0"/>
              <a:t>PETN Key </a:t>
            </a:r>
            <a:r>
              <a:rPr lang="en-AU" b="0" dirty="0"/>
              <a:t>Controls</a:t>
            </a:r>
            <a:br>
              <a:rPr lang="en-AU" dirty="0"/>
            </a:br>
            <a:r>
              <a:rPr lang="en-AU" dirty="0">
                <a:solidFill>
                  <a:srgbClr val="FF0000"/>
                </a:solidFill>
              </a:rPr>
              <a:t>Crude PETN Stabilisation</a:t>
            </a:r>
            <a:r>
              <a:rPr lang="en-AU" dirty="0"/>
              <a:t> </a:t>
            </a:r>
          </a:p>
        </p:txBody>
      </p:sp>
      <p:sp>
        <p:nvSpPr>
          <p:cNvPr id="3" name="Content Placeholder 2">
            <a:extLst>
              <a:ext uri="{FF2B5EF4-FFF2-40B4-BE49-F238E27FC236}">
                <a16:creationId xmlns:a16="http://schemas.microsoft.com/office/drawing/2014/main" id="{85E624D0-867C-4A55-B823-C154529B4BD6}"/>
              </a:ext>
            </a:extLst>
          </p:cNvPr>
          <p:cNvSpPr>
            <a:spLocks noGrp="1"/>
          </p:cNvSpPr>
          <p:nvPr>
            <p:ph sz="quarter" idx="14"/>
          </p:nvPr>
        </p:nvSpPr>
        <p:spPr>
          <a:xfrm>
            <a:off x="514350" y="1093358"/>
            <a:ext cx="7483707" cy="3714750"/>
          </a:xfrm>
        </p:spPr>
        <p:txBody>
          <a:bodyPr/>
          <a:lstStyle/>
          <a:p>
            <a:pPr marL="0" indent="0" algn="just">
              <a:lnSpc>
                <a:spcPct val="100000"/>
              </a:lnSpc>
              <a:spcBef>
                <a:spcPts val="0"/>
              </a:spcBef>
              <a:buNone/>
            </a:pPr>
            <a:r>
              <a:rPr lang="en-AU" b="1" dirty="0">
                <a:latin typeface="Arial" panose="020B0604020202020204" pitchFamily="34" charset="0"/>
              </a:rPr>
              <a:t>Key Control: </a:t>
            </a:r>
            <a:r>
              <a:rPr lang="en-AU" dirty="0">
                <a:solidFill>
                  <a:srgbClr val="C00000"/>
                </a:solidFill>
                <a:latin typeface="Arial" panose="020B0604020202020204" pitchFamily="34" charset="0"/>
                <a:ea typeface="Times New Roman" panose="02020603050405020304" pitchFamily="18" charset="0"/>
                <a:cs typeface="Arial" panose="020B0604020202020204" pitchFamily="34" charset="0"/>
              </a:rPr>
              <a:t>Test each lot of stabilized crude PETN prior to PETN drying or release for export packaging for:</a:t>
            </a:r>
            <a:endParaRPr lang="en-AU"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marL="257175" indent="-257175" algn="just">
              <a:lnSpc>
                <a:spcPct val="100000"/>
              </a:lnSpc>
              <a:spcBef>
                <a:spcPts val="0"/>
              </a:spcBef>
              <a:buFont typeface="Arial" panose="020B0604020202020204" pitchFamily="34" charset="0"/>
              <a:buChar char="−"/>
            </a:pPr>
            <a:r>
              <a:rPr lang="en-AU" dirty="0">
                <a:solidFill>
                  <a:srgbClr val="C00000"/>
                </a:solidFill>
                <a:latin typeface="Arial" panose="020B0604020202020204" pitchFamily="34" charset="0"/>
                <a:ea typeface="Times New Roman" panose="02020603050405020304" pitchFamily="18" charset="0"/>
                <a:cs typeface="Arial" panose="020B0604020202020204" pitchFamily="34" charset="0"/>
              </a:rPr>
              <a:t>total acid (HNO</a:t>
            </a:r>
            <a:r>
              <a:rPr lang="en-AU" baseline="-25000" dirty="0">
                <a:solidFill>
                  <a:srgbClr val="C00000"/>
                </a:solidFill>
                <a:latin typeface="Arial" panose="020B0604020202020204" pitchFamily="34" charset="0"/>
                <a:ea typeface="Times New Roman" panose="02020603050405020304" pitchFamily="18" charset="0"/>
                <a:cs typeface="Arial" panose="020B0604020202020204" pitchFamily="34" charset="0"/>
              </a:rPr>
              <a:t>3</a:t>
            </a:r>
            <a:r>
              <a:rPr lang="en-AU" dirty="0">
                <a:solidFill>
                  <a:srgbClr val="C00000"/>
                </a:solidFill>
                <a:latin typeface="Arial" panose="020B0604020202020204" pitchFamily="34" charset="0"/>
                <a:ea typeface="Times New Roman" panose="02020603050405020304" pitchFamily="18" charset="0"/>
                <a:cs typeface="Arial" panose="020B0604020202020204" pitchFamily="34" charset="0"/>
              </a:rPr>
              <a:t>) not to exceed 0.3%;</a:t>
            </a:r>
            <a:endParaRPr lang="en-AU"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marL="257175" indent="-257175" algn="just">
              <a:lnSpc>
                <a:spcPct val="100000"/>
              </a:lnSpc>
              <a:spcBef>
                <a:spcPts val="0"/>
              </a:spcBef>
              <a:buFont typeface="Arial" panose="020B0604020202020204" pitchFamily="34" charset="0"/>
              <a:buChar char="−"/>
            </a:pPr>
            <a:r>
              <a:rPr lang="en-AU" dirty="0">
                <a:solidFill>
                  <a:srgbClr val="C00000"/>
                </a:solidFill>
                <a:latin typeface="Arial" panose="020B0604020202020204" pitchFamily="34" charset="0"/>
                <a:ea typeface="Times New Roman" panose="02020603050405020304" pitchFamily="18" charset="0"/>
                <a:cs typeface="Arial" panose="020B0604020202020204" pitchFamily="34" charset="0"/>
              </a:rPr>
              <a:t>melt point &gt;140</a:t>
            </a:r>
            <a:r>
              <a:rPr lang="en-AU" dirty="0">
                <a:solidFill>
                  <a:srgbClr val="C00000"/>
                </a:solidFill>
                <a:latin typeface="Cambria Math" panose="02040503050406030204" pitchFamily="18" charset="0"/>
                <a:ea typeface="Times New Roman" panose="02020603050405020304" pitchFamily="18" charset="0"/>
                <a:cs typeface="Arial" panose="020B0604020202020204" pitchFamily="34" charset="0"/>
              </a:rPr>
              <a:t>⁰</a:t>
            </a:r>
            <a:r>
              <a:rPr lang="en-AU" dirty="0">
                <a:solidFill>
                  <a:srgbClr val="C00000"/>
                </a:solidFill>
                <a:latin typeface="Arial" panose="020B0604020202020204" pitchFamily="34" charset="0"/>
                <a:ea typeface="Times New Roman" panose="02020603050405020304" pitchFamily="18" charset="0"/>
                <a:cs typeface="Arial" panose="020B0604020202020204" pitchFamily="34" charset="0"/>
              </a:rPr>
              <a:t>C; and </a:t>
            </a:r>
            <a:endParaRPr lang="en-AU"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marL="257175" indent="-257175" algn="just">
              <a:lnSpc>
                <a:spcPct val="100000"/>
              </a:lnSpc>
              <a:spcBef>
                <a:spcPts val="0"/>
              </a:spcBef>
              <a:spcAft>
                <a:spcPts val="450"/>
              </a:spcAft>
              <a:buFont typeface="Arial" panose="020B0604020202020204" pitchFamily="34" charset="0"/>
              <a:buChar char="−"/>
            </a:pPr>
            <a:r>
              <a:rPr lang="en-AU" dirty="0">
                <a:solidFill>
                  <a:srgbClr val="C00000"/>
                </a:solidFill>
                <a:latin typeface="Arial" panose="020B0604020202020204" pitchFamily="34" charset="0"/>
                <a:ea typeface="Times New Roman" panose="02020603050405020304" pitchFamily="18" charset="0"/>
                <a:cs typeface="Arial" panose="020B0604020202020204" pitchFamily="34" charset="0"/>
              </a:rPr>
              <a:t>Acetone Insoluble (calcium carbonate) maximum 2% by weight.  </a:t>
            </a:r>
            <a:endParaRPr lang="en-AU"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Bef>
                <a:spcPts val="0"/>
              </a:spcBef>
              <a:spcAft>
                <a:spcPts val="450"/>
              </a:spcAft>
              <a:buNone/>
            </a:pPr>
            <a:endParaRPr lang="en-AU" dirty="0"/>
          </a:p>
          <a:p>
            <a:pPr marL="0" indent="0">
              <a:lnSpc>
                <a:spcPct val="100000"/>
              </a:lnSpc>
              <a:spcBef>
                <a:spcPts val="0"/>
              </a:spcBef>
              <a:spcAft>
                <a:spcPts val="900"/>
              </a:spcAft>
              <a:buNone/>
            </a:pPr>
            <a:r>
              <a:rPr lang="en-AU" b="1" dirty="0">
                <a:solidFill>
                  <a:schemeClr val="accent1">
                    <a:lumMod val="60000"/>
                    <a:lumOff val="40000"/>
                  </a:schemeClr>
                </a:solidFill>
                <a:latin typeface="Arial" panose="020B0604020202020204" pitchFamily="34" charset="0"/>
              </a:rPr>
              <a:t>Why is this important? </a:t>
            </a:r>
            <a:r>
              <a:rPr lang="en-AU" b="1" dirty="0">
                <a:latin typeface="Arial" panose="020B0604020202020204" pitchFamily="34" charset="0"/>
              </a:rPr>
              <a:t>If PETN does not have sufficiently low acidity, it can cause explosions in downstream processes.  Melting point &gt; 140</a:t>
            </a:r>
            <a:r>
              <a:rPr lang="en-AU" dirty="0">
                <a:latin typeface="Cambria Math" panose="02040503050406030204" pitchFamily="18" charset="0"/>
                <a:ea typeface="Times New Roman" panose="02020603050405020304" pitchFamily="18" charset="0"/>
                <a:cs typeface="Arial" panose="020B0604020202020204" pitchFamily="34" charset="0"/>
              </a:rPr>
              <a:t> ⁰</a:t>
            </a:r>
            <a:r>
              <a:rPr lang="en-AU" b="1" dirty="0">
                <a:latin typeface="Arial" panose="020B0604020202020204" pitchFamily="34" charset="0"/>
              </a:rPr>
              <a:t>C indicates that the PETN does not contain impurities that can cause it to decompose and explode.  Keeping calcium carbonate below 2% ensures that we do not adversely impact the performance of the PETN in products</a:t>
            </a:r>
          </a:p>
          <a:p>
            <a:pPr marL="0" indent="0">
              <a:lnSpc>
                <a:spcPct val="100000"/>
              </a:lnSpc>
              <a:spcBef>
                <a:spcPts val="0"/>
              </a:spcBef>
              <a:spcAft>
                <a:spcPts val="900"/>
              </a:spcAft>
              <a:buNone/>
            </a:pPr>
            <a:endParaRPr lang="en-AU" b="1" dirty="0">
              <a:latin typeface="Arial" panose="020B0604020202020204" pitchFamily="34" charset="0"/>
            </a:endParaRPr>
          </a:p>
          <a:p>
            <a:pPr marL="0" indent="0">
              <a:buNone/>
            </a:pPr>
            <a:endParaRPr lang="en-AU" sz="3600" dirty="0">
              <a:effectLst/>
              <a:latin typeface="Arial" panose="020B0604020202020204" pitchFamily="34" charset="0"/>
              <a:ea typeface="Times New Roman" panose="02020603050405020304" pitchFamily="18" charset="0"/>
            </a:endParaRPr>
          </a:p>
        </p:txBody>
      </p:sp>
      <p:pic>
        <p:nvPicPr>
          <p:cNvPr id="5" name="Picture 22" descr="DSC00860-Compressed">
            <a:extLst>
              <a:ext uri="{FF2B5EF4-FFF2-40B4-BE49-F238E27FC236}">
                <a16:creationId xmlns:a16="http://schemas.microsoft.com/office/drawing/2014/main" id="{BFC15098-BCA8-453F-8483-CC245D16D20D}"/>
              </a:ext>
            </a:extLst>
          </p:cNvPr>
          <p:cNvPicPr>
            <a:picLocks noChangeAspect="1" noChangeArrowheads="1"/>
          </p:cNvPicPr>
          <p:nvPr/>
        </p:nvPicPr>
        <p:blipFill>
          <a:blip r:embed="rId2" cstate="print"/>
          <a:srcRect/>
          <a:stretch>
            <a:fillRect/>
          </a:stretch>
        </p:blipFill>
        <p:spPr bwMode="auto">
          <a:xfrm>
            <a:off x="8269470" y="1093358"/>
            <a:ext cx="3240540" cy="2430405"/>
          </a:xfrm>
          <a:prstGeom prst="rect">
            <a:avLst/>
          </a:prstGeom>
          <a:noFill/>
          <a:ln w="9525">
            <a:noFill/>
            <a:miter lim="800000"/>
            <a:headEnd/>
            <a:tailEnd/>
          </a:ln>
        </p:spPr>
      </p:pic>
      <p:pic>
        <p:nvPicPr>
          <p:cNvPr id="7" name="Picture 23" descr="DSC00863-compressed">
            <a:extLst>
              <a:ext uri="{FF2B5EF4-FFF2-40B4-BE49-F238E27FC236}">
                <a16:creationId xmlns:a16="http://schemas.microsoft.com/office/drawing/2014/main" id="{0C1FF50B-A9A3-497D-B2A8-4AEC63B7AABA}"/>
              </a:ext>
            </a:extLst>
          </p:cNvPr>
          <p:cNvPicPr>
            <a:picLocks noChangeAspect="1" noChangeArrowheads="1"/>
          </p:cNvPicPr>
          <p:nvPr/>
        </p:nvPicPr>
        <p:blipFill>
          <a:blip r:embed="rId3" cstate="print"/>
          <a:srcRect/>
          <a:stretch>
            <a:fillRect/>
          </a:stretch>
        </p:blipFill>
        <p:spPr bwMode="auto">
          <a:xfrm>
            <a:off x="8269469" y="3585234"/>
            <a:ext cx="3240540" cy="2430405"/>
          </a:xfrm>
          <a:prstGeom prst="rect">
            <a:avLst/>
          </a:prstGeom>
          <a:noFill/>
          <a:ln w="9525">
            <a:noFill/>
            <a:miter lim="800000"/>
            <a:headEnd/>
            <a:tailEnd/>
          </a:ln>
        </p:spPr>
      </p:pic>
      <p:sp>
        <p:nvSpPr>
          <p:cNvPr id="9" name="TextBox 8">
            <a:extLst>
              <a:ext uri="{FF2B5EF4-FFF2-40B4-BE49-F238E27FC236}">
                <a16:creationId xmlns:a16="http://schemas.microsoft.com/office/drawing/2014/main" id="{D0C719F9-88E3-4B6A-90D0-9838DD5CF716}"/>
              </a:ext>
            </a:extLst>
          </p:cNvPr>
          <p:cNvSpPr txBox="1"/>
          <p:nvPr/>
        </p:nvSpPr>
        <p:spPr>
          <a:xfrm>
            <a:off x="8802175" y="6093175"/>
            <a:ext cx="2175127" cy="461665"/>
          </a:xfrm>
          <a:prstGeom prst="rect">
            <a:avLst/>
          </a:prstGeom>
          <a:noFill/>
        </p:spPr>
        <p:txBody>
          <a:bodyPr wrap="square">
            <a:spAutoFit/>
          </a:bodyPr>
          <a:lstStyle/>
          <a:p>
            <a:pPr algn="ctr"/>
            <a:r>
              <a:rPr lang="en-AU" sz="1200" b="1" i="1" dirty="0">
                <a:solidFill>
                  <a:schemeClr val="tx2"/>
                </a:solidFill>
              </a:rPr>
              <a:t>Crude PETN stabilisation at Lorena</a:t>
            </a:r>
          </a:p>
        </p:txBody>
      </p:sp>
    </p:spTree>
    <p:extLst>
      <p:ext uri="{BB962C8B-B14F-4D97-AF65-F5344CB8AC3E}">
        <p14:creationId xmlns:p14="http://schemas.microsoft.com/office/powerpoint/2010/main" val="6010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53F7-34D8-4107-B9D3-9613FBF52275}"/>
              </a:ext>
            </a:extLst>
          </p:cNvPr>
          <p:cNvSpPr>
            <a:spLocks noGrp="1"/>
          </p:cNvSpPr>
          <p:nvPr>
            <p:ph type="title"/>
          </p:nvPr>
        </p:nvSpPr>
        <p:spPr>
          <a:xfrm>
            <a:off x="386073" y="125828"/>
            <a:ext cx="9120000" cy="771078"/>
          </a:xfrm>
        </p:spPr>
        <p:txBody>
          <a:bodyPr/>
          <a:lstStyle/>
          <a:p>
            <a:r>
              <a:rPr lang="en-AU" dirty="0"/>
              <a:t>PETN Key Controls</a:t>
            </a:r>
            <a:br>
              <a:rPr lang="en-AU" dirty="0"/>
            </a:br>
            <a:r>
              <a:rPr lang="en-AU" dirty="0">
                <a:solidFill>
                  <a:srgbClr val="FF0000"/>
                </a:solidFill>
              </a:rPr>
              <a:t>Drying</a:t>
            </a:r>
            <a:r>
              <a:rPr lang="en-AU" dirty="0"/>
              <a:t> </a:t>
            </a:r>
          </a:p>
        </p:txBody>
      </p:sp>
      <p:sp>
        <p:nvSpPr>
          <p:cNvPr id="3" name="Content Placeholder 2">
            <a:extLst>
              <a:ext uri="{FF2B5EF4-FFF2-40B4-BE49-F238E27FC236}">
                <a16:creationId xmlns:a16="http://schemas.microsoft.com/office/drawing/2014/main" id="{85E624D0-867C-4A55-B823-C154529B4BD6}"/>
              </a:ext>
            </a:extLst>
          </p:cNvPr>
          <p:cNvSpPr>
            <a:spLocks noGrp="1"/>
          </p:cNvSpPr>
          <p:nvPr>
            <p:ph sz="quarter" idx="14"/>
          </p:nvPr>
        </p:nvSpPr>
        <p:spPr>
          <a:xfrm>
            <a:off x="386073" y="1054100"/>
            <a:ext cx="7543923" cy="4292666"/>
          </a:xfrm>
        </p:spPr>
        <p:txBody>
          <a:bodyPr/>
          <a:lstStyle/>
          <a:p>
            <a:pPr marL="0" indent="0">
              <a:lnSpc>
                <a:spcPct val="100000"/>
              </a:lnSpc>
              <a:spcBef>
                <a:spcPts val="0"/>
              </a:spcBef>
              <a:spcAft>
                <a:spcPts val="900"/>
              </a:spcAft>
              <a:buNone/>
            </a:pPr>
            <a:r>
              <a:rPr lang="en-AU" sz="2400" b="1" dirty="0"/>
              <a:t>Key Control</a:t>
            </a:r>
            <a:r>
              <a:rPr lang="en-AU" sz="2400" dirty="0"/>
              <a:t>: </a:t>
            </a:r>
            <a:r>
              <a:rPr lang="en-AU" sz="2400" dirty="0">
                <a:solidFill>
                  <a:srgbClr val="C00000"/>
                </a:solidFill>
                <a:latin typeface="Arial" panose="020B0604020202020204" pitchFamily="34" charset="0"/>
                <a:ea typeface="Times New Roman" panose="02020603050405020304" pitchFamily="18" charset="0"/>
              </a:rPr>
              <a:t>Equip PETN drying vessels and drying rooms with instrumentation to monitor and alarm high temperature which trips the heat source when the maximum temperature is exceeded. 80</a:t>
            </a:r>
            <a:r>
              <a:rPr lang="en-AU" sz="2400" baseline="30000" dirty="0">
                <a:solidFill>
                  <a:srgbClr val="C00000"/>
                </a:solidFill>
                <a:latin typeface="Arial" panose="020B0604020202020204" pitchFamily="34" charset="0"/>
                <a:ea typeface="Times New Roman" panose="02020603050405020304" pitchFamily="18" charset="0"/>
              </a:rPr>
              <a:t>o</a:t>
            </a:r>
            <a:r>
              <a:rPr lang="en-AU" sz="2400" dirty="0">
                <a:solidFill>
                  <a:srgbClr val="C00000"/>
                </a:solidFill>
                <a:latin typeface="Arial" panose="020B0604020202020204" pitchFamily="34" charset="0"/>
                <a:ea typeface="Times New Roman" panose="02020603050405020304" pitchFamily="18" charset="0"/>
              </a:rPr>
              <a:t>C if drying for &lt; 8 hours and 70</a:t>
            </a:r>
            <a:r>
              <a:rPr lang="en-AU" sz="2400" baseline="30000" dirty="0">
                <a:solidFill>
                  <a:srgbClr val="C00000"/>
                </a:solidFill>
                <a:latin typeface="Arial" panose="020B0604020202020204" pitchFamily="34" charset="0"/>
                <a:ea typeface="Times New Roman" panose="02020603050405020304" pitchFamily="18" charset="0"/>
              </a:rPr>
              <a:t>o</a:t>
            </a:r>
            <a:r>
              <a:rPr lang="en-AU" sz="2400" dirty="0">
                <a:solidFill>
                  <a:srgbClr val="C00000"/>
                </a:solidFill>
                <a:latin typeface="Arial" panose="020B0604020202020204" pitchFamily="34" charset="0"/>
                <a:ea typeface="Times New Roman" panose="02020603050405020304" pitchFamily="18" charset="0"/>
              </a:rPr>
              <a:t>C maximum if drying for 8-16 hours</a:t>
            </a:r>
          </a:p>
          <a:p>
            <a:pPr marL="0" indent="0">
              <a:lnSpc>
                <a:spcPct val="100000"/>
              </a:lnSpc>
              <a:spcBef>
                <a:spcPts val="0"/>
              </a:spcBef>
              <a:spcAft>
                <a:spcPts val="900"/>
              </a:spcAft>
              <a:buNone/>
            </a:pPr>
            <a:r>
              <a:rPr lang="en-AU" sz="2400" b="1" dirty="0">
                <a:solidFill>
                  <a:schemeClr val="accent1">
                    <a:lumMod val="60000"/>
                    <a:lumOff val="40000"/>
                  </a:schemeClr>
                </a:solidFill>
                <a:latin typeface="Arial" panose="020B0604020202020204" pitchFamily="34" charset="0"/>
              </a:rPr>
              <a:t>Why is this important? </a:t>
            </a:r>
            <a:r>
              <a:rPr lang="en-AU" sz="2400" b="1" dirty="0">
                <a:latin typeface="Arial" panose="020B0604020202020204" pitchFamily="34" charset="0"/>
              </a:rPr>
              <a:t>If PETN </a:t>
            </a:r>
            <a:r>
              <a:rPr lang="en-AU" b="1" dirty="0">
                <a:latin typeface="Arial" panose="020B0604020202020204" pitchFamily="34" charset="0"/>
              </a:rPr>
              <a:t>gets</a:t>
            </a:r>
            <a:r>
              <a:rPr lang="en-AU" sz="2400" b="1" dirty="0">
                <a:latin typeface="Arial" panose="020B0604020202020204" pitchFamily="34" charset="0"/>
              </a:rPr>
              <a:t> too hot, it will decompose and explode.</a:t>
            </a:r>
          </a:p>
        </p:txBody>
      </p:sp>
      <p:pic>
        <p:nvPicPr>
          <p:cNvPr id="5" name="Picture 8" descr="PETN drying in Limay">
            <a:extLst>
              <a:ext uri="{FF2B5EF4-FFF2-40B4-BE49-F238E27FC236}">
                <a16:creationId xmlns:a16="http://schemas.microsoft.com/office/drawing/2014/main" id="{81BEB799-20DD-4C2E-BF05-83F76B34499E}"/>
              </a:ext>
            </a:extLst>
          </p:cNvPr>
          <p:cNvPicPr>
            <a:picLocks noChangeAspect="1" noChangeArrowheads="1"/>
          </p:cNvPicPr>
          <p:nvPr/>
        </p:nvPicPr>
        <p:blipFill>
          <a:blip r:embed="rId2" cstate="print"/>
          <a:srcRect/>
          <a:stretch>
            <a:fillRect/>
          </a:stretch>
        </p:blipFill>
        <p:spPr bwMode="auto">
          <a:xfrm>
            <a:off x="8207524" y="174252"/>
            <a:ext cx="3359636" cy="3383014"/>
          </a:xfrm>
          <a:prstGeom prst="rect">
            <a:avLst/>
          </a:prstGeom>
          <a:noFill/>
          <a:ln w="9525">
            <a:noFill/>
            <a:miter lim="800000"/>
            <a:headEnd/>
            <a:tailEnd/>
          </a:ln>
        </p:spPr>
      </p:pic>
      <p:sp>
        <p:nvSpPr>
          <p:cNvPr id="6" name="TextBox 5">
            <a:extLst>
              <a:ext uri="{FF2B5EF4-FFF2-40B4-BE49-F238E27FC236}">
                <a16:creationId xmlns:a16="http://schemas.microsoft.com/office/drawing/2014/main" id="{9EDCB732-B3ED-4D9A-8E1D-47263D9629E0}"/>
              </a:ext>
            </a:extLst>
          </p:cNvPr>
          <p:cNvSpPr txBox="1"/>
          <p:nvPr/>
        </p:nvSpPr>
        <p:spPr>
          <a:xfrm>
            <a:off x="8207524" y="3539335"/>
            <a:ext cx="3598403" cy="584775"/>
          </a:xfrm>
          <a:prstGeom prst="rect">
            <a:avLst/>
          </a:prstGeom>
          <a:noFill/>
        </p:spPr>
        <p:txBody>
          <a:bodyPr wrap="square" rtlCol="0">
            <a:spAutoFit/>
          </a:bodyPr>
          <a:lstStyle/>
          <a:p>
            <a:pPr algn="ctr"/>
            <a:r>
              <a:rPr lang="en-AU" sz="1600" b="1" i="1" dirty="0">
                <a:solidFill>
                  <a:schemeClr val="tx2"/>
                </a:solidFill>
              </a:rPr>
              <a:t>PETN Drying at Limay (above) and Lorena (below)</a:t>
            </a:r>
          </a:p>
        </p:txBody>
      </p:sp>
      <p:pic>
        <p:nvPicPr>
          <p:cNvPr id="4" name="Imagem 14">
            <a:extLst>
              <a:ext uri="{FF2B5EF4-FFF2-40B4-BE49-F238E27FC236}">
                <a16:creationId xmlns:a16="http://schemas.microsoft.com/office/drawing/2014/main" id="{BB9CDF29-559E-410C-BCB4-36AA0E9727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7481" y="4112911"/>
            <a:ext cx="3489679" cy="2570837"/>
          </a:xfrm>
          <a:prstGeom prst="rect">
            <a:avLst/>
          </a:prstGeom>
        </p:spPr>
      </p:pic>
    </p:spTree>
    <p:extLst>
      <p:ext uri="{BB962C8B-B14F-4D97-AF65-F5344CB8AC3E}">
        <p14:creationId xmlns:p14="http://schemas.microsoft.com/office/powerpoint/2010/main" val="132400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53F7-34D8-4107-B9D3-9613FBF52275}"/>
              </a:ext>
            </a:extLst>
          </p:cNvPr>
          <p:cNvSpPr>
            <a:spLocks noGrp="1"/>
          </p:cNvSpPr>
          <p:nvPr>
            <p:ph type="title"/>
          </p:nvPr>
        </p:nvSpPr>
        <p:spPr/>
        <p:txBody>
          <a:bodyPr/>
          <a:lstStyle/>
          <a:p>
            <a:r>
              <a:rPr lang="en-AU" dirty="0"/>
              <a:t>PETN Key Controls</a:t>
            </a:r>
            <a:br>
              <a:rPr lang="en-AU" dirty="0"/>
            </a:br>
            <a:r>
              <a:rPr lang="en-AU" dirty="0">
                <a:solidFill>
                  <a:srgbClr val="FF0000"/>
                </a:solidFill>
              </a:rPr>
              <a:t>Chemical Stability</a:t>
            </a:r>
            <a:r>
              <a:rPr lang="en-AU" dirty="0"/>
              <a:t> </a:t>
            </a:r>
          </a:p>
        </p:txBody>
      </p:sp>
      <p:sp>
        <p:nvSpPr>
          <p:cNvPr id="3" name="Content Placeholder 2">
            <a:extLst>
              <a:ext uri="{FF2B5EF4-FFF2-40B4-BE49-F238E27FC236}">
                <a16:creationId xmlns:a16="http://schemas.microsoft.com/office/drawing/2014/main" id="{85E624D0-867C-4A55-B823-C154529B4BD6}"/>
              </a:ext>
            </a:extLst>
          </p:cNvPr>
          <p:cNvSpPr>
            <a:spLocks noGrp="1"/>
          </p:cNvSpPr>
          <p:nvPr>
            <p:ph sz="quarter" idx="14"/>
          </p:nvPr>
        </p:nvSpPr>
        <p:spPr>
          <a:xfrm>
            <a:off x="596900" y="1549400"/>
            <a:ext cx="6452468" cy="3797366"/>
          </a:xfrm>
        </p:spPr>
        <p:txBody>
          <a:bodyPr/>
          <a:lstStyle/>
          <a:p>
            <a:pPr marL="0" indent="0">
              <a:lnSpc>
                <a:spcPct val="100000"/>
              </a:lnSpc>
              <a:spcBef>
                <a:spcPts val="0"/>
              </a:spcBef>
              <a:spcAft>
                <a:spcPts val="900"/>
              </a:spcAft>
              <a:buNone/>
            </a:pPr>
            <a:r>
              <a:rPr lang="en-AU" sz="1600" b="1" dirty="0">
                <a:latin typeface="Arial" panose="020B0604020202020204" pitchFamily="34" charset="0"/>
              </a:rPr>
              <a:t>Key Control: </a:t>
            </a:r>
            <a:r>
              <a:rPr lang="en-AU" sz="1600" dirty="0">
                <a:solidFill>
                  <a:srgbClr val="C00000"/>
                </a:solidFill>
                <a:latin typeface="Arial" panose="020B0604020202020204" pitchFamily="34" charset="0"/>
                <a:ea typeface="Times New Roman" panose="02020603050405020304" pitchFamily="18" charset="0"/>
                <a:cs typeface="Arial" panose="020B0604020202020204" pitchFamily="34" charset="0"/>
              </a:rPr>
              <a:t>Verify all external PETN suppliers have been qualified before supply begins.</a:t>
            </a:r>
          </a:p>
          <a:p>
            <a:pPr marL="0" indent="0">
              <a:lnSpc>
                <a:spcPct val="100000"/>
              </a:lnSpc>
              <a:spcBef>
                <a:spcPts val="0"/>
              </a:spcBef>
              <a:buNone/>
            </a:pPr>
            <a:r>
              <a:rPr lang="en-AU" sz="1600" b="1" dirty="0">
                <a:latin typeface="Arial" panose="020B0604020202020204" pitchFamily="34" charset="0"/>
              </a:rPr>
              <a:t>Key Control: </a:t>
            </a:r>
            <a:r>
              <a:rPr lang="en-AU" sz="1600" dirty="0">
                <a:solidFill>
                  <a:srgbClr val="C00000"/>
                </a:solidFill>
                <a:latin typeface="Arial" panose="020B0604020202020204" pitchFamily="34" charset="0"/>
                <a:ea typeface="Times New Roman" panose="02020603050405020304" pitchFamily="18" charset="0"/>
                <a:cs typeface="Arial" panose="020B0604020202020204" pitchFamily="34" charset="0"/>
              </a:rPr>
              <a:t>On receipt, test each </a:t>
            </a:r>
            <a:r>
              <a:rPr lang="en-AU" sz="1600" b="1" dirty="0">
                <a:solidFill>
                  <a:srgbClr val="C00000"/>
                </a:solidFill>
                <a:latin typeface="Arial" panose="020B0604020202020204" pitchFamily="34" charset="0"/>
                <a:ea typeface="Times New Roman" panose="02020603050405020304" pitchFamily="18" charset="0"/>
                <a:cs typeface="Arial" panose="020B0604020202020204" pitchFamily="34" charset="0"/>
              </a:rPr>
              <a:t>crude stabilized PETN </a:t>
            </a:r>
            <a:r>
              <a:rPr lang="en-AU" sz="1600" dirty="0">
                <a:solidFill>
                  <a:srgbClr val="C00000"/>
                </a:solidFill>
                <a:latin typeface="Arial" panose="020B0604020202020204" pitchFamily="34" charset="0"/>
                <a:ea typeface="Times New Roman" panose="02020603050405020304" pitchFamily="18" charset="0"/>
                <a:cs typeface="Arial" panose="020B0604020202020204" pitchFamily="34" charset="0"/>
              </a:rPr>
              <a:t>date code to ensure that specifications are met for:</a:t>
            </a:r>
            <a:endParaRPr lang="en-A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marL="257175" indent="-257175">
              <a:lnSpc>
                <a:spcPct val="100000"/>
              </a:lnSpc>
              <a:spcBef>
                <a:spcPts val="0"/>
              </a:spcBef>
              <a:buFont typeface="Arial" panose="020B0604020202020204" pitchFamily="34" charset="0"/>
              <a:buChar char="−"/>
            </a:pPr>
            <a:r>
              <a:rPr lang="en-AU" sz="1600" dirty="0">
                <a:solidFill>
                  <a:srgbClr val="C00000"/>
                </a:solidFill>
                <a:latin typeface="Arial" panose="020B0604020202020204" pitchFamily="34" charset="0"/>
                <a:ea typeface="Times New Roman" panose="02020603050405020304" pitchFamily="18" charset="0"/>
                <a:cs typeface="Arial" panose="020B0604020202020204" pitchFamily="34" charset="0"/>
              </a:rPr>
              <a:t>Total Acid by titration not to exceed 0.3%; or</a:t>
            </a:r>
            <a:endParaRPr lang="en-A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marL="257175" indent="-257175">
              <a:lnSpc>
                <a:spcPct val="100000"/>
              </a:lnSpc>
              <a:spcBef>
                <a:spcPts val="0"/>
              </a:spcBef>
              <a:buFont typeface="Arial" panose="020B0604020202020204" pitchFamily="34" charset="0"/>
              <a:buChar char="−"/>
            </a:pPr>
            <a:r>
              <a:rPr lang="en-AU" sz="1600" dirty="0">
                <a:solidFill>
                  <a:srgbClr val="C00000"/>
                </a:solidFill>
                <a:latin typeface="Arial" panose="020B0604020202020204" pitchFamily="34" charset="0"/>
                <a:ea typeface="Times New Roman" panose="02020603050405020304" pitchFamily="18" charset="0"/>
                <a:cs typeface="Arial" panose="020B0604020202020204" pitchFamily="34" charset="0"/>
              </a:rPr>
              <a:t>Thermal Stability either:</a:t>
            </a:r>
            <a:endParaRPr lang="en-A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marL="557213" lvl="1" indent="-214313">
              <a:lnSpc>
                <a:spcPct val="100000"/>
              </a:lnSpc>
              <a:spcBef>
                <a:spcPts val="0"/>
              </a:spcBef>
              <a:buFont typeface="Courier New" panose="02070309020205020404" pitchFamily="49" charset="0"/>
              <a:buChar char="-"/>
            </a:pPr>
            <a:r>
              <a:rPr lang="en-AU" sz="1600" dirty="0">
                <a:solidFill>
                  <a:srgbClr val="C00000"/>
                </a:solidFill>
                <a:latin typeface="Arial" panose="020B0604020202020204" pitchFamily="34" charset="0"/>
                <a:ea typeface="Times New Roman" panose="02020603050405020304" pitchFamily="18" charset="0"/>
                <a:cs typeface="Arial" panose="020B0604020202020204" pitchFamily="34" charset="0"/>
              </a:rPr>
              <a:t>100</a:t>
            </a:r>
            <a:r>
              <a:rPr lang="en-AU" sz="1600" dirty="0">
                <a:solidFill>
                  <a:srgbClr val="C00000"/>
                </a:solidFill>
                <a:latin typeface="Cambria Math" panose="02040503050406030204" pitchFamily="18" charset="0"/>
                <a:ea typeface="Times New Roman" panose="02020603050405020304" pitchFamily="18" charset="0"/>
                <a:cs typeface="Arial" panose="020B0604020202020204" pitchFamily="34" charset="0"/>
              </a:rPr>
              <a:t>⁰</a:t>
            </a:r>
            <a:r>
              <a:rPr lang="en-AU" sz="1600" dirty="0">
                <a:solidFill>
                  <a:srgbClr val="C00000"/>
                </a:solidFill>
                <a:latin typeface="Arial" panose="020B0604020202020204" pitchFamily="34" charset="0"/>
                <a:ea typeface="Times New Roman" panose="02020603050405020304" pitchFamily="18" charset="0"/>
                <a:cs typeface="Arial" panose="020B0604020202020204" pitchFamily="34" charset="0"/>
              </a:rPr>
              <a:t>C Heat block test maximum 2% weight loss at 48 hours; or</a:t>
            </a:r>
            <a:endParaRPr lang="en-A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marL="557213" lvl="1" indent="-214313">
              <a:lnSpc>
                <a:spcPct val="100000"/>
              </a:lnSpc>
              <a:spcBef>
                <a:spcPts val="0"/>
              </a:spcBef>
              <a:spcAft>
                <a:spcPts val="900"/>
              </a:spcAft>
              <a:buFont typeface="Courier New" panose="02070309020205020404" pitchFamily="49" charset="0"/>
              <a:buChar char="-"/>
            </a:pPr>
            <a:r>
              <a:rPr lang="en-AU" sz="1600" dirty="0">
                <a:solidFill>
                  <a:srgbClr val="C00000"/>
                </a:solidFill>
                <a:latin typeface="Arial" panose="020B0604020202020204" pitchFamily="34" charset="0"/>
                <a:ea typeface="Times New Roman" panose="02020603050405020304" pitchFamily="18" charset="0"/>
                <a:cs typeface="Arial" panose="020B0604020202020204" pitchFamily="34" charset="0"/>
              </a:rPr>
              <a:t>Bergmann-Junk test &lt;10 ml NO/gram. </a:t>
            </a:r>
            <a:endParaRPr lang="en-AU" sz="1600"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spcBef>
                <a:spcPts val="0"/>
              </a:spcBef>
              <a:buNone/>
            </a:pPr>
            <a:r>
              <a:rPr lang="en-AU" sz="1600" b="1" dirty="0">
                <a:latin typeface="Arial" panose="020B0604020202020204" pitchFamily="34" charset="0"/>
              </a:rPr>
              <a:t>Key Control: </a:t>
            </a:r>
            <a:r>
              <a:rPr lang="en-AU" sz="1600" dirty="0">
                <a:solidFill>
                  <a:srgbClr val="C00000"/>
                </a:solidFill>
                <a:latin typeface="Arial" panose="020B0604020202020204" pitchFamily="34" charset="0"/>
              </a:rPr>
              <a:t>On receipt, test all </a:t>
            </a:r>
            <a:r>
              <a:rPr lang="en-AU" sz="1600" b="1" dirty="0">
                <a:solidFill>
                  <a:srgbClr val="00B050"/>
                </a:solidFill>
                <a:latin typeface="Arial" panose="020B0604020202020204" pitchFamily="34" charset="0"/>
              </a:rPr>
              <a:t>recrystallised PETN </a:t>
            </a:r>
            <a:r>
              <a:rPr lang="en-AU" sz="1600" dirty="0">
                <a:solidFill>
                  <a:srgbClr val="C00000"/>
                </a:solidFill>
                <a:latin typeface="Arial" panose="020B0604020202020204" pitchFamily="34" charset="0"/>
              </a:rPr>
              <a:t>lots to ensure that specifications are met for:</a:t>
            </a:r>
          </a:p>
          <a:p>
            <a:pPr marL="257175" indent="-257175">
              <a:lnSpc>
                <a:spcPct val="100000"/>
              </a:lnSpc>
              <a:spcBef>
                <a:spcPts val="0"/>
              </a:spcBef>
              <a:buFont typeface="Arial" panose="020B0604020202020204" pitchFamily="34" charset="0"/>
              <a:buChar char="−"/>
            </a:pPr>
            <a:r>
              <a:rPr lang="en-AU" sz="1600" dirty="0">
                <a:solidFill>
                  <a:srgbClr val="C00000"/>
                </a:solidFill>
                <a:latin typeface="Arial" panose="020B0604020202020204" pitchFamily="34" charset="0"/>
              </a:rPr>
              <a:t>Acidity by titration maximum 0.01%; or</a:t>
            </a:r>
          </a:p>
          <a:p>
            <a:pPr marL="257175" indent="-257175">
              <a:lnSpc>
                <a:spcPct val="100000"/>
              </a:lnSpc>
              <a:spcBef>
                <a:spcPts val="0"/>
              </a:spcBef>
              <a:buFont typeface="Arial" panose="020B0604020202020204" pitchFamily="34" charset="0"/>
              <a:buChar char="−"/>
            </a:pPr>
            <a:r>
              <a:rPr lang="en-AU" sz="1600" dirty="0">
                <a:solidFill>
                  <a:srgbClr val="C00000"/>
                </a:solidFill>
                <a:latin typeface="Arial" panose="020B0604020202020204" pitchFamily="34" charset="0"/>
              </a:rPr>
              <a:t>Thermal stability:</a:t>
            </a:r>
          </a:p>
          <a:p>
            <a:pPr marL="557213" lvl="1" indent="-214313">
              <a:lnSpc>
                <a:spcPct val="100000"/>
              </a:lnSpc>
              <a:spcBef>
                <a:spcPts val="0"/>
              </a:spcBef>
              <a:spcAft>
                <a:spcPts val="900"/>
              </a:spcAft>
              <a:buFont typeface="Courier New" panose="02070309020205020404" pitchFamily="49" charset="0"/>
              <a:buChar char="-"/>
            </a:pPr>
            <a:r>
              <a:rPr lang="en-AU" sz="1600" dirty="0">
                <a:solidFill>
                  <a:srgbClr val="C00000"/>
                </a:solidFill>
                <a:latin typeface="Arial" panose="020B0604020202020204" pitchFamily="34" charset="0"/>
              </a:rPr>
              <a:t>Abel Heat test – starch / iodine indicator paper change.</a:t>
            </a:r>
          </a:p>
          <a:p>
            <a:pPr marL="0" indent="0">
              <a:lnSpc>
                <a:spcPct val="100000"/>
              </a:lnSpc>
              <a:spcBef>
                <a:spcPts val="0"/>
              </a:spcBef>
              <a:spcAft>
                <a:spcPts val="900"/>
              </a:spcAft>
              <a:buNone/>
            </a:pPr>
            <a:r>
              <a:rPr lang="en-AU" sz="1600" b="1" dirty="0">
                <a:solidFill>
                  <a:schemeClr val="accent1">
                    <a:lumMod val="60000"/>
                    <a:lumOff val="40000"/>
                  </a:schemeClr>
                </a:solidFill>
                <a:latin typeface="Arial" panose="020B0604020202020204" pitchFamily="34" charset="0"/>
              </a:rPr>
              <a:t>Why are these control important? </a:t>
            </a:r>
            <a:r>
              <a:rPr lang="en-AU" sz="1600" b="1" dirty="0">
                <a:latin typeface="Arial" panose="020B0604020202020204" pitchFamily="34" charset="0"/>
              </a:rPr>
              <a:t>If PETN with high acidity gets into downstream processes, there is a high probability that it might explode</a:t>
            </a:r>
          </a:p>
        </p:txBody>
      </p:sp>
      <p:pic>
        <p:nvPicPr>
          <p:cNvPr id="5" name="Picture 4" descr="PA270297.JPG">
            <a:extLst>
              <a:ext uri="{FF2B5EF4-FFF2-40B4-BE49-F238E27FC236}">
                <a16:creationId xmlns:a16="http://schemas.microsoft.com/office/drawing/2014/main" id="{304B2735-D75D-4648-8C05-15C914A0B394}"/>
              </a:ext>
            </a:extLst>
          </p:cNvPr>
          <p:cNvPicPr>
            <a:picLocks noChangeAspect="1"/>
          </p:cNvPicPr>
          <p:nvPr/>
        </p:nvPicPr>
        <p:blipFill>
          <a:blip r:embed="rId2" cstate="print"/>
          <a:stretch>
            <a:fillRect/>
          </a:stretch>
        </p:blipFill>
        <p:spPr>
          <a:xfrm>
            <a:off x="7343355" y="355600"/>
            <a:ext cx="4698688" cy="3524017"/>
          </a:xfrm>
          <a:prstGeom prst="rect">
            <a:avLst/>
          </a:prstGeom>
        </p:spPr>
      </p:pic>
    </p:spTree>
    <p:extLst>
      <p:ext uri="{BB962C8B-B14F-4D97-AF65-F5344CB8AC3E}">
        <p14:creationId xmlns:p14="http://schemas.microsoft.com/office/powerpoint/2010/main" val="3361379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2A08271-2454-DB93-5C79-09DC66EFA7FD}"/>
              </a:ext>
            </a:extLst>
          </p:cNvPr>
          <p:cNvSpPr>
            <a:spLocks noGrp="1"/>
          </p:cNvSpPr>
          <p:nvPr>
            <p:ph type="title"/>
          </p:nvPr>
        </p:nvSpPr>
        <p:spPr>
          <a:xfrm>
            <a:off x="196849" y="179915"/>
            <a:ext cx="6840000" cy="578309"/>
          </a:xfrm>
        </p:spPr>
        <p:txBody>
          <a:bodyPr vert="horz" lIns="0" tIns="0" rIns="0" bIns="0" rtlCol="0" anchor="t" anchorCtr="0">
            <a:noAutofit/>
          </a:bodyPr>
          <a:lstStyle/>
          <a:p>
            <a:r>
              <a:rPr lang="en-AU" sz="4000" dirty="0"/>
              <a:t>Stability and Quality test.</a:t>
            </a:r>
          </a:p>
        </p:txBody>
      </p:sp>
      <p:sp>
        <p:nvSpPr>
          <p:cNvPr id="5" name="Espaço Reservado para Número de Slide 4">
            <a:extLst>
              <a:ext uri="{FF2B5EF4-FFF2-40B4-BE49-F238E27FC236}">
                <a16:creationId xmlns:a16="http://schemas.microsoft.com/office/drawing/2014/main" id="{45E739AB-BF02-D0D2-68D6-0A9D2A31BCC2}"/>
              </a:ext>
            </a:extLst>
          </p:cNvPr>
          <p:cNvSpPr>
            <a:spLocks noGrp="1"/>
          </p:cNvSpPr>
          <p:nvPr>
            <p:ph type="sldNum" sz="quarter" idx="11"/>
          </p:nvPr>
        </p:nvSpPr>
        <p:spPr/>
        <p:txBody>
          <a:bodyPr/>
          <a:lstStyle/>
          <a:p>
            <a:fld id="{70B2F404-894A-4B1F-B0F7-BEBB14876E8D}" type="slidenum">
              <a:rPr lang="en-AU" smtClean="0"/>
              <a:pPr/>
              <a:t>9</a:t>
            </a:fld>
            <a:endParaRPr lang="en-AU" dirty="0"/>
          </a:p>
        </p:txBody>
      </p:sp>
      <p:sp>
        <p:nvSpPr>
          <p:cNvPr id="6" name="Espaço Reservado para Conteúdo 5">
            <a:extLst>
              <a:ext uri="{FF2B5EF4-FFF2-40B4-BE49-F238E27FC236}">
                <a16:creationId xmlns:a16="http://schemas.microsoft.com/office/drawing/2014/main" id="{DF16D07D-8491-18F3-E990-C65C55A176CE}"/>
              </a:ext>
            </a:extLst>
          </p:cNvPr>
          <p:cNvSpPr>
            <a:spLocks noGrp="1"/>
          </p:cNvSpPr>
          <p:nvPr>
            <p:ph sz="quarter" idx="14"/>
          </p:nvPr>
        </p:nvSpPr>
        <p:spPr>
          <a:xfrm>
            <a:off x="196849" y="1295401"/>
            <a:ext cx="11728451" cy="4521200"/>
          </a:xfrm>
        </p:spPr>
        <p:txBody>
          <a:bodyPr vert="horz" wrap="square" lIns="0" tIns="0" rIns="0" bIns="0" rtlCol="0" anchor="t" anchorCtr="0">
            <a:noAutofit/>
          </a:bodyPr>
          <a:lstStyle/>
          <a:p>
            <a:pPr>
              <a:lnSpc>
                <a:spcPct val="80000"/>
              </a:lnSpc>
              <a:spcBef>
                <a:spcPct val="0"/>
              </a:spcBef>
            </a:pPr>
            <a:r>
              <a:rPr lang="en-US" sz="2800" b="1" spc="-75" dirty="0">
                <a:solidFill>
                  <a:schemeClr val="accent2"/>
                </a:solidFill>
                <a:ea typeface="+mj-ea"/>
                <a:cs typeface="+mj-cs"/>
              </a:rPr>
              <a:t> </a:t>
            </a:r>
            <a:r>
              <a:rPr lang="en-US" sz="3600" b="1" spc="-75" dirty="0">
                <a:solidFill>
                  <a:schemeClr val="accent2"/>
                </a:solidFill>
                <a:ea typeface="+mj-ea"/>
                <a:cs typeface="+mj-cs"/>
              </a:rPr>
              <a:t>Acidity analysis – Titration method</a:t>
            </a:r>
            <a:r>
              <a:rPr lang="en-US" sz="2800" b="1" spc="-75" dirty="0">
                <a:solidFill>
                  <a:schemeClr val="accent2"/>
                </a:solidFill>
                <a:ea typeface="+mj-ea"/>
                <a:cs typeface="+mj-cs"/>
              </a:rPr>
              <a:t> </a:t>
            </a:r>
            <a:r>
              <a:rPr lang="en-US" sz="2400" b="1" spc="-75" dirty="0">
                <a:solidFill>
                  <a:srgbClr val="FF0000"/>
                </a:solidFill>
                <a:ea typeface="+mj-ea"/>
                <a:cs typeface="+mj-cs"/>
              </a:rPr>
              <a:t>(max 0.25%)</a:t>
            </a:r>
          </a:p>
          <a:p>
            <a:pPr>
              <a:lnSpc>
                <a:spcPct val="80000"/>
              </a:lnSpc>
              <a:spcBef>
                <a:spcPct val="0"/>
              </a:spcBef>
            </a:pPr>
            <a:endParaRPr lang="en-US" sz="2800" b="1" spc="-75" dirty="0">
              <a:solidFill>
                <a:schemeClr val="accent2"/>
              </a:solidFill>
              <a:ea typeface="+mj-ea"/>
              <a:cs typeface="+mj-cs"/>
            </a:endParaRPr>
          </a:p>
          <a:p>
            <a:pPr>
              <a:lnSpc>
                <a:spcPct val="80000"/>
              </a:lnSpc>
              <a:spcBef>
                <a:spcPct val="0"/>
              </a:spcBef>
            </a:pPr>
            <a:r>
              <a:rPr lang="en-US" sz="2800" b="1" spc="-75" dirty="0">
                <a:solidFill>
                  <a:schemeClr val="accent2"/>
                </a:solidFill>
                <a:ea typeface="+mj-ea"/>
                <a:cs typeface="+mj-cs"/>
              </a:rPr>
              <a:t> </a:t>
            </a:r>
            <a:r>
              <a:rPr lang="en-US" sz="4000" b="1" spc="-75" dirty="0">
                <a:solidFill>
                  <a:schemeClr val="accent2"/>
                </a:solidFill>
                <a:ea typeface="+mj-ea"/>
                <a:cs typeface="+mj-cs"/>
              </a:rPr>
              <a:t>Melting point –</a:t>
            </a:r>
            <a:r>
              <a:rPr lang="en-US" sz="2800" b="1" spc="-75" dirty="0">
                <a:solidFill>
                  <a:schemeClr val="accent2"/>
                </a:solidFill>
                <a:ea typeface="+mj-ea"/>
                <a:cs typeface="+mj-cs"/>
              </a:rPr>
              <a:t> </a:t>
            </a:r>
            <a:r>
              <a:rPr lang="en-US" sz="2400" b="1" spc="-75" dirty="0">
                <a:solidFill>
                  <a:srgbClr val="FF0000"/>
                </a:solidFill>
                <a:ea typeface="+mj-ea"/>
                <a:cs typeface="+mj-cs"/>
              </a:rPr>
              <a:t>140°C minimum</a:t>
            </a:r>
            <a:endParaRPr lang="en-US" sz="2800" b="1" spc="-75" dirty="0">
              <a:solidFill>
                <a:srgbClr val="FF0000"/>
              </a:solidFill>
              <a:ea typeface="+mj-ea"/>
              <a:cs typeface="+mj-cs"/>
            </a:endParaRPr>
          </a:p>
          <a:p>
            <a:pPr>
              <a:lnSpc>
                <a:spcPct val="80000"/>
              </a:lnSpc>
              <a:spcBef>
                <a:spcPct val="0"/>
              </a:spcBef>
            </a:pPr>
            <a:endParaRPr lang="en-US" sz="2800" b="1" spc="-75" dirty="0">
              <a:solidFill>
                <a:schemeClr val="accent2"/>
              </a:solidFill>
              <a:ea typeface="+mj-ea"/>
              <a:cs typeface="+mj-cs"/>
            </a:endParaRPr>
          </a:p>
          <a:p>
            <a:pPr>
              <a:lnSpc>
                <a:spcPct val="80000"/>
              </a:lnSpc>
              <a:spcBef>
                <a:spcPct val="0"/>
              </a:spcBef>
            </a:pPr>
            <a:r>
              <a:rPr lang="en-US" sz="2800" b="1" spc="-75" dirty="0">
                <a:solidFill>
                  <a:schemeClr val="accent2"/>
                </a:solidFill>
                <a:ea typeface="+mj-ea"/>
                <a:cs typeface="+mj-cs"/>
              </a:rPr>
              <a:t> </a:t>
            </a:r>
            <a:r>
              <a:rPr lang="en-US" sz="4000" b="1" spc="-75" dirty="0">
                <a:solidFill>
                  <a:schemeClr val="accent2"/>
                </a:solidFill>
                <a:ea typeface="+mj-ea"/>
                <a:cs typeface="+mj-cs"/>
              </a:rPr>
              <a:t>Thermal stability:</a:t>
            </a:r>
            <a:endParaRPr lang="en-US" sz="2800" b="1" spc="-75" dirty="0">
              <a:solidFill>
                <a:schemeClr val="accent2"/>
              </a:solidFill>
              <a:ea typeface="+mj-ea"/>
              <a:cs typeface="+mj-cs"/>
            </a:endParaRPr>
          </a:p>
          <a:p>
            <a:pPr>
              <a:lnSpc>
                <a:spcPct val="80000"/>
              </a:lnSpc>
              <a:spcBef>
                <a:spcPct val="0"/>
              </a:spcBef>
            </a:pPr>
            <a:endParaRPr lang="en-US" sz="2800" b="1" spc="-75" dirty="0">
              <a:solidFill>
                <a:schemeClr val="accent2"/>
              </a:solidFill>
              <a:ea typeface="+mj-ea"/>
              <a:cs typeface="+mj-cs"/>
            </a:endParaRPr>
          </a:p>
          <a:p>
            <a:pPr lvl="3">
              <a:lnSpc>
                <a:spcPct val="80000"/>
              </a:lnSpc>
              <a:spcBef>
                <a:spcPct val="0"/>
              </a:spcBef>
            </a:pPr>
            <a:r>
              <a:rPr lang="en-US" sz="2800" b="1" spc="-75" dirty="0">
                <a:solidFill>
                  <a:schemeClr val="accent2"/>
                </a:solidFill>
                <a:ea typeface="+mj-ea"/>
                <a:cs typeface="+mj-cs"/>
              </a:rPr>
              <a:t> </a:t>
            </a:r>
            <a:r>
              <a:rPr lang="en-US" sz="2800" b="1" spc="-75" dirty="0" err="1">
                <a:solidFill>
                  <a:schemeClr val="accent2"/>
                </a:solidFill>
                <a:ea typeface="+mj-ea"/>
                <a:cs typeface="+mj-cs"/>
              </a:rPr>
              <a:t>Bergmman</a:t>
            </a:r>
            <a:r>
              <a:rPr lang="en-US" sz="2800" b="1" spc="-75" dirty="0">
                <a:solidFill>
                  <a:schemeClr val="accent2"/>
                </a:solidFill>
                <a:ea typeface="+mj-ea"/>
                <a:cs typeface="+mj-cs"/>
              </a:rPr>
              <a:t> Junk test – </a:t>
            </a:r>
            <a:r>
              <a:rPr lang="en-AU" sz="2400" b="1" spc="-75" dirty="0">
                <a:solidFill>
                  <a:srgbClr val="FF0000"/>
                </a:solidFill>
                <a:ea typeface="+mj-ea"/>
                <a:cs typeface="+mj-cs"/>
              </a:rPr>
              <a:t>&lt;10 ml NO/gram. </a:t>
            </a:r>
          </a:p>
          <a:p>
            <a:pPr lvl="3">
              <a:lnSpc>
                <a:spcPct val="80000"/>
              </a:lnSpc>
              <a:spcBef>
                <a:spcPct val="0"/>
              </a:spcBef>
            </a:pPr>
            <a:endParaRPr lang="en-US" sz="2800" b="1" spc="-75" dirty="0">
              <a:solidFill>
                <a:schemeClr val="accent2"/>
              </a:solidFill>
              <a:ea typeface="+mj-ea"/>
              <a:cs typeface="+mj-cs"/>
            </a:endParaRPr>
          </a:p>
          <a:p>
            <a:pPr lvl="3">
              <a:lnSpc>
                <a:spcPct val="80000"/>
              </a:lnSpc>
              <a:spcBef>
                <a:spcPct val="0"/>
              </a:spcBef>
            </a:pPr>
            <a:endParaRPr lang="en-US" sz="2800" b="1" spc="-75" dirty="0">
              <a:solidFill>
                <a:schemeClr val="accent2"/>
              </a:solidFill>
              <a:ea typeface="+mj-ea"/>
              <a:cs typeface="+mj-cs"/>
            </a:endParaRPr>
          </a:p>
          <a:p>
            <a:pPr lvl="3">
              <a:lnSpc>
                <a:spcPct val="80000"/>
              </a:lnSpc>
              <a:spcBef>
                <a:spcPct val="0"/>
              </a:spcBef>
            </a:pPr>
            <a:r>
              <a:rPr lang="en-AU" sz="2800" b="1" spc="-75" dirty="0">
                <a:solidFill>
                  <a:schemeClr val="accent2"/>
                </a:solidFill>
                <a:ea typeface="+mj-ea"/>
                <a:cs typeface="+mj-cs"/>
              </a:rPr>
              <a:t> 100⁰C Heat block test - </a:t>
            </a:r>
            <a:r>
              <a:rPr lang="en-AU" sz="2400" b="1" spc="-75" dirty="0">
                <a:solidFill>
                  <a:srgbClr val="FF0000"/>
                </a:solidFill>
                <a:ea typeface="+mj-ea"/>
                <a:cs typeface="+mj-cs"/>
              </a:rPr>
              <a:t>max 2% weight loss at 48 hours</a:t>
            </a:r>
            <a:r>
              <a:rPr lang="en-US" sz="2400" b="1" spc="-75" dirty="0">
                <a:solidFill>
                  <a:srgbClr val="FF0000"/>
                </a:solidFill>
                <a:ea typeface="+mj-ea"/>
                <a:cs typeface="+mj-cs"/>
              </a:rPr>
              <a:t> (Minden)</a:t>
            </a:r>
            <a:endParaRPr lang="en-US" sz="2800" b="1" spc="-75" dirty="0">
              <a:solidFill>
                <a:srgbClr val="FF0000"/>
              </a:solidFill>
              <a:ea typeface="+mj-ea"/>
              <a:cs typeface="+mj-cs"/>
            </a:endParaRPr>
          </a:p>
          <a:p>
            <a:pPr>
              <a:lnSpc>
                <a:spcPct val="80000"/>
              </a:lnSpc>
              <a:spcBef>
                <a:spcPct val="0"/>
              </a:spcBef>
            </a:pPr>
            <a:endParaRPr lang="en-US" sz="2800" b="1" spc="-75" dirty="0">
              <a:solidFill>
                <a:schemeClr val="accent2"/>
              </a:solidFill>
              <a:ea typeface="+mj-ea"/>
              <a:cs typeface="+mj-cs"/>
            </a:endParaRPr>
          </a:p>
          <a:p>
            <a:pPr>
              <a:lnSpc>
                <a:spcPct val="80000"/>
              </a:lnSpc>
              <a:spcBef>
                <a:spcPct val="0"/>
              </a:spcBef>
            </a:pPr>
            <a:endParaRPr lang="en-US" sz="2800" b="1" spc="-75" dirty="0">
              <a:solidFill>
                <a:schemeClr val="accent2"/>
              </a:solidFill>
              <a:ea typeface="+mj-ea"/>
              <a:cs typeface="+mj-cs"/>
            </a:endParaRPr>
          </a:p>
        </p:txBody>
      </p:sp>
    </p:spTree>
    <p:extLst>
      <p:ext uri="{BB962C8B-B14F-4D97-AF65-F5344CB8AC3E}">
        <p14:creationId xmlns:p14="http://schemas.microsoft.com/office/powerpoint/2010/main" val="4152674895"/>
      </p:ext>
    </p:extLst>
  </p:cSld>
  <p:clrMapOvr>
    <a:masterClrMapping/>
  </p:clrMapOvr>
</p:sld>
</file>

<file path=ppt/theme/theme1.xml><?xml version="1.0" encoding="utf-8"?>
<a:theme xmlns:a="http://schemas.openxmlformats.org/drawingml/2006/main" name="Orica Corp New">
  <a:themeElements>
    <a:clrScheme name="Orica Colours">
      <a:dk1>
        <a:sysClr val="windowText" lastClr="000000"/>
      </a:dk1>
      <a:lt1>
        <a:sysClr val="window" lastClr="FFFFFF"/>
      </a:lt1>
      <a:dk2>
        <a:srgbClr val="000000"/>
      </a:dk2>
      <a:lt2>
        <a:srgbClr val="FFFFFF"/>
      </a:lt2>
      <a:accent1>
        <a:srgbClr val="003366"/>
      </a:accent1>
      <a:accent2>
        <a:srgbClr val="0099CC"/>
      </a:accent2>
      <a:accent3>
        <a:srgbClr val="6CBCE3"/>
      </a:accent3>
      <a:accent4>
        <a:srgbClr val="A6D2EC"/>
      </a:accent4>
      <a:accent5>
        <a:srgbClr val="BDDB94"/>
      </a:accent5>
      <a:accent6>
        <a:srgbClr val="BBBDC0"/>
      </a:accent6>
      <a:hlink>
        <a:srgbClr val="000000"/>
      </a:hlink>
      <a:folHlink>
        <a:srgbClr val="000000"/>
      </a:folHlink>
    </a:clrScheme>
    <a:fontScheme name="Oric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Orica_PPT template_FINAL" id="{17672A59-E26D-4286-A26A-868392478505}" vid="{EC528FD4-9242-41C1-922D-D0B9F894EE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DD9932B2E01B4F84E2C502423DA2CA" ma:contentTypeVersion="10" ma:contentTypeDescription="Create a new document." ma:contentTypeScope="" ma:versionID="52c8f33c0875d51623d8092e23ee9edb">
  <xsd:schema xmlns:xsd="http://www.w3.org/2001/XMLSchema" xmlns:xs="http://www.w3.org/2001/XMLSchema" xmlns:p="http://schemas.microsoft.com/office/2006/metadata/properties" xmlns:ns2="a36c9e59-f569-4490-a8fd-5ca51c87ba3e" xmlns:ns3="4b6860fa-41d7-4ed9-92b9-b6f7413016b0" targetNamespace="http://schemas.microsoft.com/office/2006/metadata/properties" ma:root="true" ma:fieldsID="12cdbe41574a19fe512337b18f33f765" ns2:_="" ns3:_="">
    <xsd:import namespace="a36c9e59-f569-4490-a8fd-5ca51c87ba3e"/>
    <xsd:import namespace="4b6860fa-41d7-4ed9-92b9-b6f7413016b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6c9e59-f569-4490-a8fd-5ca51c87ba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6860fa-41d7-4ed9-92b9-b6f7413016b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E61D37-2B1C-4F01-9AAD-BD43258D7650}">
  <ds:schemaRefs>
    <ds:schemaRef ds:uri="http://schemas.microsoft.com/sharepoint/v3/contenttype/forms"/>
  </ds:schemaRefs>
</ds:datastoreItem>
</file>

<file path=customXml/itemProps2.xml><?xml version="1.0" encoding="utf-8"?>
<ds:datastoreItem xmlns:ds="http://schemas.openxmlformats.org/officeDocument/2006/customXml" ds:itemID="{2ABC1D1C-59A8-41A3-AC1B-306FDA172FF3}">
  <ds:schemaRefs>
    <ds:schemaRef ds:uri="http://purl.org/dc/dcmitype/"/>
    <ds:schemaRef ds:uri="http://schemas.openxmlformats.org/package/2006/metadata/core-properties"/>
    <ds:schemaRef ds:uri="a36c9e59-f569-4490-a8fd-5ca51c87ba3e"/>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4b6860fa-41d7-4ed9-92b9-b6f7413016b0"/>
  </ds:schemaRefs>
</ds:datastoreItem>
</file>

<file path=customXml/itemProps3.xml><?xml version="1.0" encoding="utf-8"?>
<ds:datastoreItem xmlns:ds="http://schemas.openxmlformats.org/officeDocument/2006/customXml" ds:itemID="{EA2DD97E-AAFE-43E4-97C2-D52E30D99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6c9e59-f569-4490-a8fd-5ca51c87ba3e"/>
    <ds:schemaRef ds:uri="4b6860fa-41d7-4ed9-92b9-b6f7413016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Standard 4x3</Template>
  <TotalTime>752</TotalTime>
  <Words>1120</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13</vt:i4>
      </vt:variant>
    </vt:vector>
  </HeadingPairs>
  <TitlesOfParts>
    <vt:vector size="20" baseType="lpstr">
      <vt:lpstr>Arial</vt:lpstr>
      <vt:lpstr>Arial Black</vt:lpstr>
      <vt:lpstr>Calibri</vt:lpstr>
      <vt:lpstr>Cambria Math</vt:lpstr>
      <vt:lpstr>Courier New</vt:lpstr>
      <vt:lpstr>Helvetica</vt:lpstr>
      <vt:lpstr>Orica Corp New</vt:lpstr>
      <vt:lpstr>Apresentação do PowerPoint</vt:lpstr>
      <vt:lpstr>TOPICS:</vt:lpstr>
      <vt:lpstr>PETN definition</vt:lpstr>
      <vt:lpstr>Preventive controls. (Before Nitration process)</vt:lpstr>
      <vt:lpstr>Apresentação do PowerPoint</vt:lpstr>
      <vt:lpstr>PETN Key Controls Crude PETN Stabilisation </vt:lpstr>
      <vt:lpstr>PETN Key Controls Drying </vt:lpstr>
      <vt:lpstr>PETN Key Controls Chemical Stability </vt:lpstr>
      <vt:lpstr>Stability and Quality test.</vt:lpstr>
      <vt:lpstr>Bergmman Junk test.</vt:lpstr>
      <vt:lpstr>Bergmman Junk test.</vt:lpstr>
      <vt:lpstr>Event involving instable PETN Lorena 2010. PETN Sieving. No Injuries</vt:lpstr>
      <vt:lpstr>Event impact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Beach</dc:creator>
  <cp:lastModifiedBy>Jose Paulino</cp:lastModifiedBy>
  <cp:revision>33</cp:revision>
  <dcterms:created xsi:type="dcterms:W3CDTF">2019-10-28T18:28:17Z</dcterms:created>
  <dcterms:modified xsi:type="dcterms:W3CDTF">2023-02-08T13:29:16Z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0x01010041DD9932B2E01B4F84E2C502423DA2CA</vt:lpwstr>
  </property>
  <property fmtid="{D5CDD505-2E9C-101B-9397-08002B2CF9AE}" pid="3" name="Order">
    <vt:r8>4622400</vt:r8>
  </property>
  <property fmtid="{D5CDD505-2E9C-101B-9397-08002B2CF9AE}" pid="4" name="MSIP_Label_77742a09-bfb0-4510-9e26-b9837db26482_Enabled">
    <vt:lpwstr>true</vt:lpwstr>
  </property>
  <property fmtid="{D5CDD505-2E9C-101B-9397-08002B2CF9AE}" pid="5" name="MSIP_Label_77742a09-bfb0-4510-9e26-b9837db26482_SetDate">
    <vt:lpwstr>2023-02-08T13:29:16Z</vt:lpwstr>
  </property>
  <property fmtid="{D5CDD505-2E9C-101B-9397-08002B2CF9AE}" pid="6" name="MSIP_Label_77742a09-bfb0-4510-9e26-b9837db26482_Method">
    <vt:lpwstr>Privileged</vt:lpwstr>
  </property>
  <property fmtid="{D5CDD505-2E9C-101B-9397-08002B2CF9AE}" pid="7" name="MSIP_Label_77742a09-bfb0-4510-9e26-b9837db26482_Name">
    <vt:lpwstr>General</vt:lpwstr>
  </property>
  <property fmtid="{D5CDD505-2E9C-101B-9397-08002B2CF9AE}" pid="8" name="MSIP_Label_77742a09-bfb0-4510-9e26-b9837db26482_SiteId">
    <vt:lpwstr>a21a716e-fb9a-45c0-b997-e26360b0a3a1</vt:lpwstr>
  </property>
  <property fmtid="{D5CDD505-2E9C-101B-9397-08002B2CF9AE}" pid="9" name="MSIP_Label_77742a09-bfb0-4510-9e26-b9837db26482_ActionId">
    <vt:lpwstr>ec58e833-4d0d-4c82-8a4a-5a24b250e0b2</vt:lpwstr>
  </property>
  <property fmtid="{D5CDD505-2E9C-101B-9397-08002B2CF9AE}" pid="10" name="MSIP_Label_77742a09-bfb0-4510-9e26-b9837db26482_ContentBits">
    <vt:lpwstr>2</vt:lpwstr>
  </property>
</Properties>
</file>