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tmp" ContentType="image/p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1"/>
  </p:notesMasterIdLst>
  <p:sldIdLst>
    <p:sldId id="3680" r:id="rId2"/>
    <p:sldId id="3706" r:id="rId3"/>
    <p:sldId id="2141412251" r:id="rId4"/>
    <p:sldId id="2141412246" r:id="rId5"/>
    <p:sldId id="2141412244" r:id="rId6"/>
    <p:sldId id="2141412248" r:id="rId7"/>
    <p:sldId id="2141412249" r:id="rId8"/>
    <p:sldId id="2141412250" r:id="rId9"/>
    <p:sldId id="2141412247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5546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0135F39-F89F-4372-B56E-3AF11D0754CF}" v="375" dt="2023-02-06T19:53:38.238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0"/>
    <p:restoredTop sz="95794"/>
  </p:normalViewPr>
  <p:slideViewPr>
    <p:cSldViewPr snapToGrid="0">
      <p:cViewPr>
        <p:scale>
          <a:sx n="70" d="100"/>
          <a:sy n="70" d="100"/>
        </p:scale>
        <p:origin x="512" y="-88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17" Type="http://schemas.microsoft.com/office/2015/10/relationships/revisionInfo" Target="revisionInfo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tephenie De Nichilo" userId="6a1be870-36e4-4035-b184-dfb279dfe535" providerId="ADAL" clId="{538BED73-408C-4A8A-924A-0065686DE032}"/>
    <pc:docChg chg="undo custSel addSld delSld modSld">
      <pc:chgData name="Stephenie De Nichilo" userId="6a1be870-36e4-4035-b184-dfb279dfe535" providerId="ADAL" clId="{538BED73-408C-4A8A-924A-0065686DE032}" dt="2022-11-19T20:53:06.702" v="683" actId="14100"/>
      <pc:docMkLst>
        <pc:docMk/>
      </pc:docMkLst>
      <pc:sldChg chg="del">
        <pc:chgData name="Stephenie De Nichilo" userId="6a1be870-36e4-4035-b184-dfb279dfe535" providerId="ADAL" clId="{538BED73-408C-4A8A-924A-0065686DE032}" dt="2022-11-19T20:50:19.352" v="649" actId="47"/>
        <pc:sldMkLst>
          <pc:docMk/>
          <pc:sldMk cId="1019990160" sldId="679"/>
        </pc:sldMkLst>
      </pc:sldChg>
      <pc:sldChg chg="del">
        <pc:chgData name="Stephenie De Nichilo" userId="6a1be870-36e4-4035-b184-dfb279dfe535" providerId="ADAL" clId="{538BED73-408C-4A8A-924A-0065686DE032}" dt="2022-11-19T20:50:21.116" v="652" actId="47"/>
        <pc:sldMkLst>
          <pc:docMk/>
          <pc:sldMk cId="3385336007" sldId="3670"/>
        </pc:sldMkLst>
      </pc:sldChg>
      <pc:sldChg chg="del">
        <pc:chgData name="Stephenie De Nichilo" userId="6a1be870-36e4-4035-b184-dfb279dfe535" providerId="ADAL" clId="{538BED73-408C-4A8A-924A-0065686DE032}" dt="2022-11-19T20:50:20.551" v="651" actId="47"/>
        <pc:sldMkLst>
          <pc:docMk/>
          <pc:sldMk cId="1125271207" sldId="3704"/>
        </pc:sldMkLst>
      </pc:sldChg>
      <pc:sldChg chg="del">
        <pc:chgData name="Stephenie De Nichilo" userId="6a1be870-36e4-4035-b184-dfb279dfe535" providerId="ADAL" clId="{538BED73-408C-4A8A-924A-0065686DE032}" dt="2022-11-19T20:50:20.017" v="650" actId="47"/>
        <pc:sldMkLst>
          <pc:docMk/>
          <pc:sldMk cId="3139912187" sldId="3707"/>
        </pc:sldMkLst>
      </pc:sldChg>
      <pc:sldChg chg="del">
        <pc:chgData name="Stephenie De Nichilo" userId="6a1be870-36e4-4035-b184-dfb279dfe535" providerId="ADAL" clId="{538BED73-408C-4A8A-924A-0065686DE032}" dt="2022-11-19T20:50:18.613" v="648" actId="47"/>
        <pc:sldMkLst>
          <pc:docMk/>
          <pc:sldMk cId="636877932" sldId="2141412240"/>
        </pc:sldMkLst>
      </pc:sldChg>
      <pc:sldChg chg="del">
        <pc:chgData name="Stephenie De Nichilo" userId="6a1be870-36e4-4035-b184-dfb279dfe535" providerId="ADAL" clId="{538BED73-408C-4A8A-924A-0065686DE032}" dt="2022-11-19T20:50:21.586" v="653" actId="47"/>
        <pc:sldMkLst>
          <pc:docMk/>
          <pc:sldMk cId="2594356671" sldId="2141412242"/>
        </pc:sldMkLst>
      </pc:sldChg>
      <pc:sldChg chg="addSp modSp mod">
        <pc:chgData name="Stephenie De Nichilo" userId="6a1be870-36e4-4035-b184-dfb279dfe535" providerId="ADAL" clId="{538BED73-408C-4A8A-924A-0065686DE032}" dt="2022-11-19T20:39:47.530" v="41" actId="313"/>
        <pc:sldMkLst>
          <pc:docMk/>
          <pc:sldMk cId="2340874187" sldId="2141412244"/>
        </pc:sldMkLst>
        <pc:spChg chg="mod">
          <ac:chgData name="Stephenie De Nichilo" userId="6a1be870-36e4-4035-b184-dfb279dfe535" providerId="ADAL" clId="{538BED73-408C-4A8A-924A-0065686DE032}" dt="2022-11-19T20:39:47.530" v="41" actId="313"/>
          <ac:spMkLst>
            <pc:docMk/>
            <pc:sldMk cId="2340874187" sldId="2141412244"/>
            <ac:spMk id="4" creationId="{074B88FC-3A20-59DB-81AA-E3E71D5F6E60}"/>
          </ac:spMkLst>
        </pc:spChg>
        <pc:spChg chg="mod">
          <ac:chgData name="Stephenie De Nichilo" userId="6a1be870-36e4-4035-b184-dfb279dfe535" providerId="ADAL" clId="{538BED73-408C-4A8A-924A-0065686DE032}" dt="2022-11-19T20:38:38.317" v="29" actId="20577"/>
          <ac:spMkLst>
            <pc:docMk/>
            <pc:sldMk cId="2340874187" sldId="2141412244"/>
            <ac:spMk id="5" creationId="{81186F06-DACB-8390-FF4B-B7CFEE73F918}"/>
          </ac:spMkLst>
        </pc:spChg>
        <pc:spChg chg="mod">
          <ac:chgData name="Stephenie De Nichilo" userId="6a1be870-36e4-4035-b184-dfb279dfe535" providerId="ADAL" clId="{538BED73-408C-4A8A-924A-0065686DE032}" dt="2022-11-19T20:37:50.842" v="8" actId="1076"/>
          <ac:spMkLst>
            <pc:docMk/>
            <pc:sldMk cId="2340874187" sldId="2141412244"/>
            <ac:spMk id="6" creationId="{FEBD34C8-8004-F6A8-DC76-77A9523369BC}"/>
          </ac:spMkLst>
        </pc:spChg>
        <pc:spChg chg="add mod">
          <ac:chgData name="Stephenie De Nichilo" userId="6a1be870-36e4-4035-b184-dfb279dfe535" providerId="ADAL" clId="{538BED73-408C-4A8A-924A-0065686DE032}" dt="2022-11-19T20:38:41.333" v="30" actId="1076"/>
          <ac:spMkLst>
            <pc:docMk/>
            <pc:sldMk cId="2340874187" sldId="2141412244"/>
            <ac:spMk id="7" creationId="{30D29CC4-B6ED-4A4F-A9C6-D42FB14E5119}"/>
          </ac:spMkLst>
        </pc:spChg>
        <pc:spChg chg="add mod">
          <ac:chgData name="Stephenie De Nichilo" userId="6a1be870-36e4-4035-b184-dfb279dfe535" providerId="ADAL" clId="{538BED73-408C-4A8A-924A-0065686DE032}" dt="2022-11-19T20:38:44.501" v="31" actId="1076"/>
          <ac:spMkLst>
            <pc:docMk/>
            <pc:sldMk cId="2340874187" sldId="2141412244"/>
            <ac:spMk id="8" creationId="{397F337B-53BD-40A9-9237-31BD363A18F4}"/>
          </ac:spMkLst>
        </pc:spChg>
        <pc:spChg chg="add mod">
          <ac:chgData name="Stephenie De Nichilo" userId="6a1be870-36e4-4035-b184-dfb279dfe535" providerId="ADAL" clId="{538BED73-408C-4A8A-924A-0065686DE032}" dt="2022-11-19T20:38:49.933" v="33" actId="1076"/>
          <ac:spMkLst>
            <pc:docMk/>
            <pc:sldMk cId="2340874187" sldId="2141412244"/>
            <ac:spMk id="9" creationId="{CF383EBC-E77B-4D70-B601-080B0A080D5E}"/>
          </ac:spMkLst>
        </pc:spChg>
      </pc:sldChg>
      <pc:sldChg chg="addSp modSp mod">
        <pc:chgData name="Stephenie De Nichilo" userId="6a1be870-36e4-4035-b184-dfb279dfe535" providerId="ADAL" clId="{538BED73-408C-4A8A-924A-0065686DE032}" dt="2022-11-19T20:50:12.720" v="647" actId="20577"/>
        <pc:sldMkLst>
          <pc:docMk/>
          <pc:sldMk cId="1591384887" sldId="2141412245"/>
        </pc:sldMkLst>
        <pc:spChg chg="mod">
          <ac:chgData name="Stephenie De Nichilo" userId="6a1be870-36e4-4035-b184-dfb279dfe535" providerId="ADAL" clId="{538BED73-408C-4A8A-924A-0065686DE032}" dt="2022-11-19T20:42:47.966" v="118" actId="20577"/>
          <ac:spMkLst>
            <pc:docMk/>
            <pc:sldMk cId="1591384887" sldId="2141412245"/>
            <ac:spMk id="2" creationId="{365EC802-2ACB-04A7-DA56-6BF6DC279517}"/>
          </ac:spMkLst>
        </pc:spChg>
        <pc:spChg chg="mod">
          <ac:chgData name="Stephenie De Nichilo" userId="6a1be870-36e4-4035-b184-dfb279dfe535" providerId="ADAL" clId="{538BED73-408C-4A8A-924A-0065686DE032}" dt="2022-11-19T20:42:32.784" v="51" actId="20577"/>
          <ac:spMkLst>
            <pc:docMk/>
            <pc:sldMk cId="1591384887" sldId="2141412245"/>
            <ac:spMk id="3" creationId="{94FD6497-5032-AF1D-5AFE-B861E74A2B48}"/>
          </ac:spMkLst>
        </pc:spChg>
        <pc:spChg chg="mod">
          <ac:chgData name="Stephenie De Nichilo" userId="6a1be870-36e4-4035-b184-dfb279dfe535" providerId="ADAL" clId="{538BED73-408C-4A8A-924A-0065686DE032}" dt="2022-11-19T20:50:12.720" v="647" actId="20577"/>
          <ac:spMkLst>
            <pc:docMk/>
            <pc:sldMk cId="1591384887" sldId="2141412245"/>
            <ac:spMk id="4" creationId="{074B88FC-3A20-59DB-81AA-E3E71D5F6E60}"/>
          </ac:spMkLst>
        </pc:spChg>
        <pc:picChg chg="add mod">
          <ac:chgData name="Stephenie De Nichilo" userId="6a1be870-36e4-4035-b184-dfb279dfe535" providerId="ADAL" clId="{538BED73-408C-4A8A-924A-0065686DE032}" dt="2022-11-19T20:45:35.885" v="121" actId="1076"/>
          <ac:picMkLst>
            <pc:docMk/>
            <pc:sldMk cId="1591384887" sldId="2141412245"/>
            <ac:picMk id="6" creationId="{6F70D5A0-5568-4D82-8F1A-06BD255AD3F2}"/>
          </ac:picMkLst>
        </pc:picChg>
      </pc:sldChg>
      <pc:sldChg chg="addSp delSp modSp new mod">
        <pc:chgData name="Stephenie De Nichilo" userId="6a1be870-36e4-4035-b184-dfb279dfe535" providerId="ADAL" clId="{538BED73-408C-4A8A-924A-0065686DE032}" dt="2022-11-19T20:53:06.702" v="683" actId="14100"/>
        <pc:sldMkLst>
          <pc:docMk/>
          <pc:sldMk cId="3652290337" sldId="2141412247"/>
        </pc:sldMkLst>
        <pc:spChg chg="del">
          <ac:chgData name="Stephenie De Nichilo" userId="6a1be870-36e4-4035-b184-dfb279dfe535" providerId="ADAL" clId="{538BED73-408C-4A8A-924A-0065686DE032}" dt="2022-11-19T20:51:07.492" v="655"/>
          <ac:spMkLst>
            <pc:docMk/>
            <pc:sldMk cId="3652290337" sldId="2141412247"/>
            <ac:spMk id="2" creationId="{9B2E7206-5872-46AB-82AA-B61E17389A40}"/>
          </ac:spMkLst>
        </pc:spChg>
        <pc:spChg chg="mod">
          <ac:chgData name="Stephenie De Nichilo" userId="6a1be870-36e4-4035-b184-dfb279dfe535" providerId="ADAL" clId="{538BED73-408C-4A8A-924A-0065686DE032}" dt="2022-11-19T20:51:21.091" v="670" actId="20577"/>
          <ac:spMkLst>
            <pc:docMk/>
            <pc:sldMk cId="3652290337" sldId="2141412247"/>
            <ac:spMk id="4" creationId="{187847F9-52AC-42EE-8E28-8AF04E2110AF}"/>
          </ac:spMkLst>
        </pc:spChg>
        <pc:spChg chg="add mod">
          <ac:chgData name="Stephenie De Nichilo" userId="6a1be870-36e4-4035-b184-dfb279dfe535" providerId="ADAL" clId="{538BED73-408C-4A8A-924A-0065686DE032}" dt="2022-11-19T20:53:06.702" v="683" actId="14100"/>
          <ac:spMkLst>
            <pc:docMk/>
            <pc:sldMk cId="3652290337" sldId="2141412247"/>
            <ac:spMk id="7" creationId="{2C0A24B6-323B-4D6B-8378-0B4B10AC4F15}"/>
          </ac:spMkLst>
        </pc:spChg>
        <pc:picChg chg="add del mod">
          <ac:chgData name="Stephenie De Nichilo" userId="6a1be870-36e4-4035-b184-dfb279dfe535" providerId="ADAL" clId="{538BED73-408C-4A8A-924A-0065686DE032}" dt="2022-11-19T20:52:24.605" v="671" actId="478"/>
          <ac:picMkLst>
            <pc:docMk/>
            <pc:sldMk cId="3652290337" sldId="2141412247"/>
            <ac:picMk id="5" creationId="{9B3EEC9C-28C9-4DA7-9758-36AF7E5D5DFA}"/>
          </ac:picMkLst>
        </pc:picChg>
      </pc:sldChg>
      <pc:sldMasterChg chg="delSldLayout">
        <pc:chgData name="Stephenie De Nichilo" userId="6a1be870-36e4-4035-b184-dfb279dfe535" providerId="ADAL" clId="{538BED73-408C-4A8A-924A-0065686DE032}" dt="2022-11-19T20:50:18.613" v="648" actId="47"/>
        <pc:sldMasterMkLst>
          <pc:docMk/>
          <pc:sldMasterMk cId="2572361724" sldId="2147483660"/>
        </pc:sldMasterMkLst>
        <pc:sldLayoutChg chg="del">
          <pc:chgData name="Stephenie De Nichilo" userId="6a1be870-36e4-4035-b184-dfb279dfe535" providerId="ADAL" clId="{538BED73-408C-4A8A-924A-0065686DE032}" dt="2022-11-19T20:50:18.613" v="648" actId="47"/>
          <pc:sldLayoutMkLst>
            <pc:docMk/>
            <pc:sldMasterMk cId="2572361724" sldId="2147483660"/>
            <pc:sldLayoutMk cId="197809168" sldId="2147483688"/>
          </pc:sldLayoutMkLst>
        </pc:sldLayoutChg>
      </pc:sldMasterChg>
    </pc:docChg>
  </pc:docChgLst>
  <pc:docChgLst>
    <pc:chgData name="Greg Walker" userId="2ca82828-52b8-478e-9c0a-e2a1b4d959ba" providerId="ADAL" clId="{20135F39-F89F-4372-B56E-3AF11D0754CF}"/>
    <pc:docChg chg="undo redo custSel delSld modSld">
      <pc:chgData name="Greg Walker" userId="2ca82828-52b8-478e-9c0a-e2a1b4d959ba" providerId="ADAL" clId="{20135F39-F89F-4372-B56E-3AF11D0754CF}" dt="2023-02-06T19:55:55.417" v="6970" actId="207"/>
      <pc:docMkLst>
        <pc:docMk/>
      </pc:docMkLst>
      <pc:sldChg chg="modSp mod">
        <pc:chgData name="Greg Walker" userId="2ca82828-52b8-478e-9c0a-e2a1b4d959ba" providerId="ADAL" clId="{20135F39-F89F-4372-B56E-3AF11D0754CF}" dt="2023-01-31T19:19:10.468" v="286" actId="20577"/>
        <pc:sldMkLst>
          <pc:docMk/>
          <pc:sldMk cId="2589624418" sldId="3680"/>
        </pc:sldMkLst>
        <pc:spChg chg="mod">
          <ac:chgData name="Greg Walker" userId="2ca82828-52b8-478e-9c0a-e2a1b4d959ba" providerId="ADAL" clId="{20135F39-F89F-4372-B56E-3AF11D0754CF}" dt="2023-01-31T18:36:12.851" v="1" actId="6549"/>
          <ac:spMkLst>
            <pc:docMk/>
            <pc:sldMk cId="2589624418" sldId="3680"/>
            <ac:spMk id="2" creationId="{B87919C8-ECEB-B206-8B4B-882C18409553}"/>
          </ac:spMkLst>
        </pc:spChg>
        <pc:spChg chg="mod">
          <ac:chgData name="Greg Walker" userId="2ca82828-52b8-478e-9c0a-e2a1b4d959ba" providerId="ADAL" clId="{20135F39-F89F-4372-B56E-3AF11D0754CF}" dt="2023-01-31T19:19:10.468" v="286" actId="20577"/>
          <ac:spMkLst>
            <pc:docMk/>
            <pc:sldMk cId="2589624418" sldId="3680"/>
            <ac:spMk id="3" creationId="{306ED938-3444-E22C-A560-D32AC9E063F7}"/>
          </ac:spMkLst>
        </pc:spChg>
      </pc:sldChg>
      <pc:sldChg chg="addSp delSp modSp mod setBg setClrOvrMap">
        <pc:chgData name="Greg Walker" userId="2ca82828-52b8-478e-9c0a-e2a1b4d959ba" providerId="ADAL" clId="{20135F39-F89F-4372-B56E-3AF11D0754CF}" dt="2023-02-06T17:56:02.720" v="5422" actId="1076"/>
        <pc:sldMkLst>
          <pc:docMk/>
          <pc:sldMk cId="419665197" sldId="3706"/>
        </pc:sldMkLst>
        <pc:spChg chg="mod ord">
          <ac:chgData name="Greg Walker" userId="2ca82828-52b8-478e-9c0a-e2a1b4d959ba" providerId="ADAL" clId="{20135F39-F89F-4372-B56E-3AF11D0754CF}" dt="2023-02-06T17:28:40.104" v="5158" actId="20577"/>
          <ac:spMkLst>
            <pc:docMk/>
            <pc:sldMk cId="419665197" sldId="3706"/>
            <ac:spMk id="2" creationId="{BAEC4022-0249-9DFA-2E8D-A806441ED2AD}"/>
          </ac:spMkLst>
        </pc:spChg>
        <pc:spChg chg="mod">
          <ac:chgData name="Greg Walker" userId="2ca82828-52b8-478e-9c0a-e2a1b4d959ba" providerId="ADAL" clId="{20135F39-F89F-4372-B56E-3AF11D0754CF}" dt="2023-02-06T02:06:43.683" v="4573" actId="26606"/>
          <ac:spMkLst>
            <pc:docMk/>
            <pc:sldMk cId="419665197" sldId="3706"/>
            <ac:spMk id="9" creationId="{A1DB267A-2DCF-46F1-912C-AED274F3CAED}"/>
          </ac:spMkLst>
        </pc:spChg>
        <pc:spChg chg="del">
          <ac:chgData name="Greg Walker" userId="2ca82828-52b8-478e-9c0a-e2a1b4d959ba" providerId="ADAL" clId="{20135F39-F89F-4372-B56E-3AF11D0754CF}" dt="2023-02-06T01:24:02.271" v="4549" actId="478"/>
          <ac:spMkLst>
            <pc:docMk/>
            <pc:sldMk cId="419665197" sldId="3706"/>
            <ac:spMk id="10" creationId="{8D835743-27F8-42A5-AF66-407F3F779DEE}"/>
          </ac:spMkLst>
        </pc:spChg>
        <pc:spChg chg="add del mod">
          <ac:chgData name="Greg Walker" userId="2ca82828-52b8-478e-9c0a-e2a1b4d959ba" providerId="ADAL" clId="{20135F39-F89F-4372-B56E-3AF11D0754CF}" dt="2023-02-06T01:58:05.274" v="4561" actId="21"/>
          <ac:spMkLst>
            <pc:docMk/>
            <pc:sldMk cId="419665197" sldId="3706"/>
            <ac:spMk id="12" creationId="{A6BB5AB4-F080-42B0-B75F-0E7CD7CCFC6C}"/>
          </ac:spMkLst>
        </pc:spChg>
        <pc:spChg chg="add del">
          <ac:chgData name="Greg Walker" userId="2ca82828-52b8-478e-9c0a-e2a1b4d959ba" providerId="ADAL" clId="{20135F39-F89F-4372-B56E-3AF11D0754CF}" dt="2023-02-06T02:06:20.699" v="4569" actId="26606"/>
          <ac:spMkLst>
            <pc:docMk/>
            <pc:sldMk cId="419665197" sldId="3706"/>
            <ac:spMk id="20" creationId="{1ED8053C-AF28-403A-90F2-67A100EDECE4}"/>
          </ac:spMkLst>
        </pc:spChg>
        <pc:spChg chg="add mod ord">
          <ac:chgData name="Greg Walker" userId="2ca82828-52b8-478e-9c0a-e2a1b4d959ba" providerId="ADAL" clId="{20135F39-F89F-4372-B56E-3AF11D0754CF}" dt="2023-02-06T17:27:06.054" v="5124" actId="1076"/>
          <ac:spMkLst>
            <pc:docMk/>
            <pc:sldMk cId="419665197" sldId="3706"/>
            <ac:spMk id="21" creationId="{4B123342-ED95-4C61-9FDA-88661F5B5C51}"/>
          </ac:spMkLst>
        </pc:spChg>
        <pc:spChg chg="add del">
          <ac:chgData name="Greg Walker" userId="2ca82828-52b8-478e-9c0a-e2a1b4d959ba" providerId="ADAL" clId="{20135F39-F89F-4372-B56E-3AF11D0754CF}" dt="2023-02-06T02:06:20.699" v="4569" actId="26606"/>
          <ac:spMkLst>
            <pc:docMk/>
            <pc:sldMk cId="419665197" sldId="3706"/>
            <ac:spMk id="22" creationId="{10BCDCE7-03A4-438B-9B4A-0F5E37C4C1AF}"/>
          </ac:spMkLst>
        </pc:spChg>
        <pc:spChg chg="add mod">
          <ac:chgData name="Greg Walker" userId="2ca82828-52b8-478e-9c0a-e2a1b4d959ba" providerId="ADAL" clId="{20135F39-F89F-4372-B56E-3AF11D0754CF}" dt="2023-02-06T17:27:06.054" v="5124" actId="1076"/>
          <ac:spMkLst>
            <pc:docMk/>
            <pc:sldMk cId="419665197" sldId="3706"/>
            <ac:spMk id="23" creationId="{57FA2792-F4C8-4BB2-8175-72534409C793}"/>
          </ac:spMkLst>
        </pc:spChg>
        <pc:spChg chg="add del">
          <ac:chgData name="Greg Walker" userId="2ca82828-52b8-478e-9c0a-e2a1b4d959ba" providerId="ADAL" clId="{20135F39-F89F-4372-B56E-3AF11D0754CF}" dt="2023-02-06T02:06:22.787" v="4571" actId="26606"/>
          <ac:spMkLst>
            <pc:docMk/>
            <pc:sldMk cId="419665197" sldId="3706"/>
            <ac:spMk id="24" creationId="{8A177BCC-4208-4795-8572-4D623BA1E2A0}"/>
          </ac:spMkLst>
        </pc:spChg>
        <pc:spChg chg="add del">
          <ac:chgData name="Greg Walker" userId="2ca82828-52b8-478e-9c0a-e2a1b4d959ba" providerId="ADAL" clId="{20135F39-F89F-4372-B56E-3AF11D0754CF}" dt="2023-02-06T02:06:22.787" v="4571" actId="26606"/>
          <ac:spMkLst>
            <pc:docMk/>
            <pc:sldMk cId="419665197" sldId="3706"/>
            <ac:spMk id="25" creationId="{0C526D66-3621-4347-B1EF-342CBF4DB9C1}"/>
          </ac:spMkLst>
        </pc:spChg>
        <pc:spChg chg="add del">
          <ac:chgData name="Greg Walker" userId="2ca82828-52b8-478e-9c0a-e2a1b4d959ba" providerId="ADAL" clId="{20135F39-F89F-4372-B56E-3AF11D0754CF}" dt="2023-02-06T02:06:22.787" v="4571" actId="26606"/>
          <ac:spMkLst>
            <pc:docMk/>
            <pc:sldMk cId="419665197" sldId="3706"/>
            <ac:spMk id="26" creationId="{E4EE7214-AC05-465E-A501-65AA04EF5E1A}"/>
          </ac:spMkLst>
        </pc:spChg>
        <pc:spChg chg="add del">
          <ac:chgData name="Greg Walker" userId="2ca82828-52b8-478e-9c0a-e2a1b4d959ba" providerId="ADAL" clId="{20135F39-F89F-4372-B56E-3AF11D0754CF}" dt="2023-02-06T02:06:22.787" v="4571" actId="26606"/>
          <ac:spMkLst>
            <pc:docMk/>
            <pc:sldMk cId="419665197" sldId="3706"/>
            <ac:spMk id="27" creationId="{0193166D-DDF1-4F9A-A786-A7AEF5375C06}"/>
          </ac:spMkLst>
        </pc:spChg>
        <pc:spChg chg="add del">
          <ac:chgData name="Greg Walker" userId="2ca82828-52b8-478e-9c0a-e2a1b4d959ba" providerId="ADAL" clId="{20135F39-F89F-4372-B56E-3AF11D0754CF}" dt="2023-02-06T02:06:43.683" v="4573" actId="26606"/>
          <ac:spMkLst>
            <pc:docMk/>
            <pc:sldMk cId="419665197" sldId="3706"/>
            <ac:spMk id="29" creationId="{823AC064-BC96-4F32-8AE1-B2FD38754823}"/>
          </ac:spMkLst>
        </pc:spChg>
        <pc:spChg chg="add mod">
          <ac:chgData name="Greg Walker" userId="2ca82828-52b8-478e-9c0a-e2a1b4d959ba" providerId="ADAL" clId="{20135F39-F89F-4372-B56E-3AF11D0754CF}" dt="2023-02-06T17:27:06.054" v="5124" actId="1076"/>
          <ac:spMkLst>
            <pc:docMk/>
            <pc:sldMk cId="419665197" sldId="3706"/>
            <ac:spMk id="32" creationId="{E3DD165F-0308-4F6B-AAB1-FADFECE400D2}"/>
          </ac:spMkLst>
        </pc:spChg>
        <pc:spChg chg="add mod">
          <ac:chgData name="Greg Walker" userId="2ca82828-52b8-478e-9c0a-e2a1b4d959ba" providerId="ADAL" clId="{20135F39-F89F-4372-B56E-3AF11D0754CF}" dt="2023-02-06T17:27:06.054" v="5124" actId="1076"/>
          <ac:spMkLst>
            <pc:docMk/>
            <pc:sldMk cId="419665197" sldId="3706"/>
            <ac:spMk id="33" creationId="{ECC74793-FBD1-42C3-A374-DD0ABCA89A8B}"/>
          </ac:spMkLst>
        </pc:spChg>
        <pc:spChg chg="add mod">
          <ac:chgData name="Greg Walker" userId="2ca82828-52b8-478e-9c0a-e2a1b4d959ba" providerId="ADAL" clId="{20135F39-F89F-4372-B56E-3AF11D0754CF}" dt="2023-02-06T17:27:06.054" v="5124" actId="1076"/>
          <ac:spMkLst>
            <pc:docMk/>
            <pc:sldMk cId="419665197" sldId="3706"/>
            <ac:spMk id="34" creationId="{0C45177A-4F0C-456C-96C9-CCEC9D9B770E}"/>
          </ac:spMkLst>
        </pc:spChg>
        <pc:spChg chg="add mod">
          <ac:chgData name="Greg Walker" userId="2ca82828-52b8-478e-9c0a-e2a1b4d959ba" providerId="ADAL" clId="{20135F39-F89F-4372-B56E-3AF11D0754CF}" dt="2023-02-06T17:27:06.054" v="5124" actId="1076"/>
          <ac:spMkLst>
            <pc:docMk/>
            <pc:sldMk cId="419665197" sldId="3706"/>
            <ac:spMk id="35" creationId="{9EF1E2E6-5BCB-4272-A59D-EC4C4CF8713A}"/>
          </ac:spMkLst>
        </pc:spChg>
        <pc:spChg chg="add mod">
          <ac:chgData name="Greg Walker" userId="2ca82828-52b8-478e-9c0a-e2a1b4d959ba" providerId="ADAL" clId="{20135F39-F89F-4372-B56E-3AF11D0754CF}" dt="2023-02-06T17:27:06.054" v="5124" actId="1076"/>
          <ac:spMkLst>
            <pc:docMk/>
            <pc:sldMk cId="419665197" sldId="3706"/>
            <ac:spMk id="36" creationId="{05DB7C41-D9EB-4D35-BF80-24859686B49F}"/>
          </ac:spMkLst>
        </pc:spChg>
        <pc:spChg chg="add mod">
          <ac:chgData name="Greg Walker" userId="2ca82828-52b8-478e-9c0a-e2a1b4d959ba" providerId="ADAL" clId="{20135F39-F89F-4372-B56E-3AF11D0754CF}" dt="2023-02-06T14:47:41.113" v="4654" actId="1076"/>
          <ac:spMkLst>
            <pc:docMk/>
            <pc:sldMk cId="419665197" sldId="3706"/>
            <ac:spMk id="38" creationId="{CB73E3E7-D3CE-414B-81A0-CC7DAC6C5A1D}"/>
          </ac:spMkLst>
        </pc:spChg>
        <pc:spChg chg="add del mod">
          <ac:chgData name="Greg Walker" userId="2ca82828-52b8-478e-9c0a-e2a1b4d959ba" providerId="ADAL" clId="{20135F39-F89F-4372-B56E-3AF11D0754CF}" dt="2023-02-06T16:08:51.472" v="4671" actId="478"/>
          <ac:spMkLst>
            <pc:docMk/>
            <pc:sldMk cId="419665197" sldId="3706"/>
            <ac:spMk id="41" creationId="{9DCAFC04-E7E2-42CD-B049-02061B22E45B}"/>
          </ac:spMkLst>
        </pc:spChg>
        <pc:spChg chg="add del mod">
          <ac:chgData name="Greg Walker" userId="2ca82828-52b8-478e-9c0a-e2a1b4d959ba" providerId="ADAL" clId="{20135F39-F89F-4372-B56E-3AF11D0754CF}" dt="2023-02-06T16:17:54.721" v="4699" actId="478"/>
          <ac:spMkLst>
            <pc:docMk/>
            <pc:sldMk cId="419665197" sldId="3706"/>
            <ac:spMk id="48" creationId="{12242C8D-D648-450A-98B9-2B4C1235F7FA}"/>
          </ac:spMkLst>
        </pc:spChg>
        <pc:spChg chg="add del">
          <ac:chgData name="Greg Walker" userId="2ca82828-52b8-478e-9c0a-e2a1b4d959ba" providerId="ADAL" clId="{20135F39-F89F-4372-B56E-3AF11D0754CF}" dt="2023-02-06T16:47:54.634" v="4727" actId="478"/>
          <ac:spMkLst>
            <pc:docMk/>
            <pc:sldMk cId="419665197" sldId="3706"/>
            <ac:spMk id="51" creationId="{E07972A6-14E1-480E-9C25-C5999A3972F0}"/>
          </ac:spMkLst>
        </pc:spChg>
        <pc:spChg chg="add del mod">
          <ac:chgData name="Greg Walker" userId="2ca82828-52b8-478e-9c0a-e2a1b4d959ba" providerId="ADAL" clId="{20135F39-F89F-4372-B56E-3AF11D0754CF}" dt="2023-02-06T16:51:07.995" v="4757" actId="478"/>
          <ac:spMkLst>
            <pc:docMk/>
            <pc:sldMk cId="419665197" sldId="3706"/>
            <ac:spMk id="53" creationId="{AB16B48F-15F0-4261-A2EC-0F56DBF637C4}"/>
          </ac:spMkLst>
        </pc:spChg>
        <pc:spChg chg="add del mod ord">
          <ac:chgData name="Greg Walker" userId="2ca82828-52b8-478e-9c0a-e2a1b4d959ba" providerId="ADAL" clId="{20135F39-F89F-4372-B56E-3AF11D0754CF}" dt="2023-02-06T17:19:16.443" v="4933" actId="21"/>
          <ac:spMkLst>
            <pc:docMk/>
            <pc:sldMk cId="419665197" sldId="3706"/>
            <ac:spMk id="54" creationId="{EB5AF544-90CD-4975-BB93-99E247A7C69F}"/>
          </ac:spMkLst>
        </pc:spChg>
        <pc:spChg chg="add del mod">
          <ac:chgData name="Greg Walker" userId="2ca82828-52b8-478e-9c0a-e2a1b4d959ba" providerId="ADAL" clId="{20135F39-F89F-4372-B56E-3AF11D0754CF}" dt="2023-02-06T17:19:16.443" v="4933" actId="21"/>
          <ac:spMkLst>
            <pc:docMk/>
            <pc:sldMk cId="419665197" sldId="3706"/>
            <ac:spMk id="55" creationId="{9943BDE2-9B07-4FBE-A9CE-35E5FEA348AF}"/>
          </ac:spMkLst>
        </pc:spChg>
        <pc:spChg chg="add del mod">
          <ac:chgData name="Greg Walker" userId="2ca82828-52b8-478e-9c0a-e2a1b4d959ba" providerId="ADAL" clId="{20135F39-F89F-4372-B56E-3AF11D0754CF}" dt="2023-02-06T17:19:16.443" v="4933" actId="21"/>
          <ac:spMkLst>
            <pc:docMk/>
            <pc:sldMk cId="419665197" sldId="3706"/>
            <ac:spMk id="56" creationId="{7B9149F4-4B16-4F1B-AEC0-AB752B246AA8}"/>
          </ac:spMkLst>
        </pc:spChg>
        <pc:spChg chg="add del">
          <ac:chgData name="Greg Walker" userId="2ca82828-52b8-478e-9c0a-e2a1b4d959ba" providerId="ADAL" clId="{20135F39-F89F-4372-B56E-3AF11D0754CF}" dt="2023-02-06T16:57:58.282" v="4847" actId="478"/>
          <ac:spMkLst>
            <pc:docMk/>
            <pc:sldMk cId="419665197" sldId="3706"/>
            <ac:spMk id="65" creationId="{B5478253-354C-4AE8-A5D4-34991DD06990}"/>
          </ac:spMkLst>
        </pc:spChg>
        <pc:spChg chg="add del mod">
          <ac:chgData name="Greg Walker" userId="2ca82828-52b8-478e-9c0a-e2a1b4d959ba" providerId="ADAL" clId="{20135F39-F89F-4372-B56E-3AF11D0754CF}" dt="2023-02-06T17:19:16.443" v="4933" actId="21"/>
          <ac:spMkLst>
            <pc:docMk/>
            <pc:sldMk cId="419665197" sldId="3706"/>
            <ac:spMk id="69" creationId="{AA2F0FF7-4796-4F6F-8C51-AD13C5434D92}"/>
          </ac:spMkLst>
        </pc:spChg>
        <pc:spChg chg="add del mod">
          <ac:chgData name="Greg Walker" userId="2ca82828-52b8-478e-9c0a-e2a1b4d959ba" providerId="ADAL" clId="{20135F39-F89F-4372-B56E-3AF11D0754CF}" dt="2023-02-06T17:19:16.443" v="4933" actId="21"/>
          <ac:spMkLst>
            <pc:docMk/>
            <pc:sldMk cId="419665197" sldId="3706"/>
            <ac:spMk id="70" creationId="{188E5D77-54F9-465B-A21A-A5137E639199}"/>
          </ac:spMkLst>
        </pc:spChg>
        <pc:spChg chg="add del mod">
          <ac:chgData name="Greg Walker" userId="2ca82828-52b8-478e-9c0a-e2a1b4d959ba" providerId="ADAL" clId="{20135F39-F89F-4372-B56E-3AF11D0754CF}" dt="2023-02-06T17:19:16.443" v="4933" actId="21"/>
          <ac:spMkLst>
            <pc:docMk/>
            <pc:sldMk cId="419665197" sldId="3706"/>
            <ac:spMk id="71" creationId="{A7ECA706-5498-4756-A400-DFA27EE0A835}"/>
          </ac:spMkLst>
        </pc:spChg>
        <pc:spChg chg="add del">
          <ac:chgData name="Greg Walker" userId="2ca82828-52b8-478e-9c0a-e2a1b4d959ba" providerId="ADAL" clId="{20135F39-F89F-4372-B56E-3AF11D0754CF}" dt="2023-02-06T17:17:22.997" v="4906" actId="478"/>
          <ac:spMkLst>
            <pc:docMk/>
            <pc:sldMk cId="419665197" sldId="3706"/>
            <ac:spMk id="72" creationId="{0D450A71-7828-4F6B-941D-9E0C9426FC5A}"/>
          </ac:spMkLst>
        </pc:spChg>
        <pc:spChg chg="add mod">
          <ac:chgData name="Greg Walker" userId="2ca82828-52b8-478e-9c0a-e2a1b4d959ba" providerId="ADAL" clId="{20135F39-F89F-4372-B56E-3AF11D0754CF}" dt="2023-02-06T17:56:02.720" v="5422" actId="1076"/>
          <ac:spMkLst>
            <pc:docMk/>
            <pc:sldMk cId="419665197" sldId="3706"/>
            <ac:spMk id="77" creationId="{89D1E5ED-D844-4150-9DBF-88BB7E0866DE}"/>
          </ac:spMkLst>
        </pc:spChg>
        <pc:spChg chg="add mod">
          <ac:chgData name="Greg Walker" userId="2ca82828-52b8-478e-9c0a-e2a1b4d959ba" providerId="ADAL" clId="{20135F39-F89F-4372-B56E-3AF11D0754CF}" dt="2023-02-06T17:29:19.750" v="5204" actId="1076"/>
          <ac:spMkLst>
            <pc:docMk/>
            <pc:sldMk cId="419665197" sldId="3706"/>
            <ac:spMk id="78" creationId="{ACE7CF23-B8B6-41D1-A1DC-3197A048EE49}"/>
          </ac:spMkLst>
        </pc:spChg>
        <pc:spChg chg="add mod">
          <ac:chgData name="Greg Walker" userId="2ca82828-52b8-478e-9c0a-e2a1b4d959ba" providerId="ADAL" clId="{20135F39-F89F-4372-B56E-3AF11D0754CF}" dt="2023-02-06T17:55:45.073" v="5421" actId="1076"/>
          <ac:spMkLst>
            <pc:docMk/>
            <pc:sldMk cId="419665197" sldId="3706"/>
            <ac:spMk id="79" creationId="{81852EF0-0465-4415-A7EE-6998595D5D5E}"/>
          </ac:spMkLst>
        </pc:spChg>
        <pc:spChg chg="add del mod">
          <ac:chgData name="Greg Walker" userId="2ca82828-52b8-478e-9c0a-e2a1b4d959ba" providerId="ADAL" clId="{20135F39-F89F-4372-B56E-3AF11D0754CF}" dt="2023-02-06T17:54:36.141" v="5414" actId="21"/>
          <ac:spMkLst>
            <pc:docMk/>
            <pc:sldMk cId="419665197" sldId="3706"/>
            <ac:spMk id="80" creationId="{2F9292A7-3C0E-4EBE-AC0B-0C6E252259B2}"/>
          </ac:spMkLst>
        </pc:spChg>
        <pc:spChg chg="add del mod">
          <ac:chgData name="Greg Walker" userId="2ca82828-52b8-478e-9c0a-e2a1b4d959ba" providerId="ADAL" clId="{20135F39-F89F-4372-B56E-3AF11D0754CF}" dt="2023-02-06T17:45:21.126" v="5233" actId="478"/>
          <ac:spMkLst>
            <pc:docMk/>
            <pc:sldMk cId="419665197" sldId="3706"/>
            <ac:spMk id="81" creationId="{280B2512-2FEF-4A27-BC4C-A335CA596FB4}"/>
          </ac:spMkLst>
        </pc:spChg>
        <pc:spChg chg="add del mod">
          <ac:chgData name="Greg Walker" userId="2ca82828-52b8-478e-9c0a-e2a1b4d959ba" providerId="ADAL" clId="{20135F39-F89F-4372-B56E-3AF11D0754CF}" dt="2023-02-06T17:54:36.141" v="5414" actId="21"/>
          <ac:spMkLst>
            <pc:docMk/>
            <pc:sldMk cId="419665197" sldId="3706"/>
            <ac:spMk id="82" creationId="{157A0913-E879-40A8-A260-714FEFB4BE36}"/>
          </ac:spMkLst>
        </pc:spChg>
        <pc:spChg chg="add del mod">
          <ac:chgData name="Greg Walker" userId="2ca82828-52b8-478e-9c0a-e2a1b4d959ba" providerId="ADAL" clId="{20135F39-F89F-4372-B56E-3AF11D0754CF}" dt="2023-02-06T17:54:36.141" v="5414" actId="21"/>
          <ac:spMkLst>
            <pc:docMk/>
            <pc:sldMk cId="419665197" sldId="3706"/>
            <ac:spMk id="83" creationId="{93706118-4C3C-4CE8-95D0-9CF2A5780534}"/>
          </ac:spMkLst>
        </pc:spChg>
        <pc:spChg chg="add del mod">
          <ac:chgData name="Greg Walker" userId="2ca82828-52b8-478e-9c0a-e2a1b4d959ba" providerId="ADAL" clId="{20135F39-F89F-4372-B56E-3AF11D0754CF}" dt="2023-02-06T17:54:36.141" v="5414" actId="21"/>
          <ac:spMkLst>
            <pc:docMk/>
            <pc:sldMk cId="419665197" sldId="3706"/>
            <ac:spMk id="84" creationId="{CE625CED-AC7F-4111-BB81-36C51528D6E5}"/>
          </ac:spMkLst>
        </pc:spChg>
        <pc:spChg chg="add del mod">
          <ac:chgData name="Greg Walker" userId="2ca82828-52b8-478e-9c0a-e2a1b4d959ba" providerId="ADAL" clId="{20135F39-F89F-4372-B56E-3AF11D0754CF}" dt="2023-02-06T17:54:36.141" v="5414" actId="21"/>
          <ac:spMkLst>
            <pc:docMk/>
            <pc:sldMk cId="419665197" sldId="3706"/>
            <ac:spMk id="85" creationId="{39696659-7BE9-40E6-A95B-549065482E0B}"/>
          </ac:spMkLst>
        </pc:spChg>
        <pc:spChg chg="add del">
          <ac:chgData name="Greg Walker" userId="2ca82828-52b8-478e-9c0a-e2a1b4d959ba" providerId="ADAL" clId="{20135F39-F89F-4372-B56E-3AF11D0754CF}" dt="2023-02-06T17:52:02.606" v="5400" actId="478"/>
          <ac:spMkLst>
            <pc:docMk/>
            <pc:sldMk cId="419665197" sldId="3706"/>
            <ac:spMk id="86" creationId="{6A18327F-9CAD-4A28-800D-883179D9DAA6}"/>
          </ac:spMkLst>
        </pc:spChg>
        <pc:graphicFrameChg chg="add del mod modGraphic">
          <ac:chgData name="Greg Walker" userId="2ca82828-52b8-478e-9c0a-e2a1b4d959ba" providerId="ADAL" clId="{20135F39-F89F-4372-B56E-3AF11D0754CF}" dt="2023-02-06T16:48:34.080" v="4730" actId="478"/>
          <ac:graphicFrameMkLst>
            <pc:docMk/>
            <pc:sldMk cId="419665197" sldId="3706"/>
            <ac:graphicFrameMk id="52" creationId="{2BC97714-8551-421C-BB2C-BF6450EA1212}"/>
          </ac:graphicFrameMkLst>
        </pc:graphicFrameChg>
        <pc:picChg chg="add del">
          <ac:chgData name="Greg Walker" userId="2ca82828-52b8-478e-9c0a-e2a1b4d959ba" providerId="ADAL" clId="{20135F39-F89F-4372-B56E-3AF11D0754CF}" dt="2023-02-06T01:30:11.097" v="4551" actId="22"/>
          <ac:picMkLst>
            <pc:docMk/>
            <pc:sldMk cId="419665197" sldId="3706"/>
            <ac:picMk id="4" creationId="{05E700E1-C1A1-436A-A765-8AFC09E06E87}"/>
          </ac:picMkLst>
        </pc:picChg>
        <pc:picChg chg="del">
          <ac:chgData name="Greg Walker" userId="2ca82828-52b8-478e-9c0a-e2a1b4d959ba" providerId="ADAL" clId="{20135F39-F89F-4372-B56E-3AF11D0754CF}" dt="2023-02-06T01:23:51.706" v="4547" actId="478"/>
          <ac:picMkLst>
            <pc:docMk/>
            <pc:sldMk cId="419665197" sldId="3706"/>
            <ac:picMk id="5" creationId="{B86AF9DF-7C44-473D-84D3-A4BFF369D7D5}"/>
          </ac:picMkLst>
        </pc:picChg>
        <pc:picChg chg="add del mod">
          <ac:chgData name="Greg Walker" userId="2ca82828-52b8-478e-9c0a-e2a1b4d959ba" providerId="ADAL" clId="{20135F39-F89F-4372-B56E-3AF11D0754CF}" dt="2023-02-06T01:30:50.803" v="4557" actId="22"/>
          <ac:picMkLst>
            <pc:docMk/>
            <pc:sldMk cId="419665197" sldId="3706"/>
            <ac:picMk id="7" creationId="{9ECA41BE-2810-4C60-A07D-9E5495E34B7F}"/>
          </ac:picMkLst>
        </pc:picChg>
        <pc:picChg chg="del">
          <ac:chgData name="Greg Walker" userId="2ca82828-52b8-478e-9c0a-e2a1b4d959ba" providerId="ADAL" clId="{20135F39-F89F-4372-B56E-3AF11D0754CF}" dt="2023-02-06T01:23:54.664" v="4548" actId="478"/>
          <ac:picMkLst>
            <pc:docMk/>
            <pc:sldMk cId="419665197" sldId="3706"/>
            <ac:picMk id="8" creationId="{7773C474-302C-2BF9-68BD-7324FBE834AC}"/>
          </ac:picMkLst>
        </pc:picChg>
        <pc:picChg chg="add del mod ord">
          <ac:chgData name="Greg Walker" userId="2ca82828-52b8-478e-9c0a-e2a1b4d959ba" providerId="ADAL" clId="{20135F39-F89F-4372-B56E-3AF11D0754CF}" dt="2023-02-06T14:48:51.318" v="4661" actId="478"/>
          <ac:picMkLst>
            <pc:docMk/>
            <pc:sldMk cId="419665197" sldId="3706"/>
            <ac:picMk id="13" creationId="{1FA1474A-D00D-4ADF-BA1D-94E3A74970C7}"/>
          </ac:picMkLst>
        </pc:picChg>
        <pc:picChg chg="add del mod ord">
          <ac:chgData name="Greg Walker" userId="2ca82828-52b8-478e-9c0a-e2a1b4d959ba" providerId="ADAL" clId="{20135F39-F89F-4372-B56E-3AF11D0754CF}" dt="2023-02-06T16:08:54.956" v="4672" actId="478"/>
          <ac:picMkLst>
            <pc:docMk/>
            <pc:sldMk cId="419665197" sldId="3706"/>
            <ac:picMk id="15" creationId="{EBA370B8-D581-410A-978E-6A27F29E29F1}"/>
          </ac:picMkLst>
        </pc:picChg>
        <pc:picChg chg="add del mod">
          <ac:chgData name="Greg Walker" userId="2ca82828-52b8-478e-9c0a-e2a1b4d959ba" providerId="ADAL" clId="{20135F39-F89F-4372-B56E-3AF11D0754CF}" dt="2023-02-06T03:10:32.556" v="4584" actId="478"/>
          <ac:picMkLst>
            <pc:docMk/>
            <pc:sldMk cId="419665197" sldId="3706"/>
            <ac:picMk id="17" creationId="{5DDA039A-2B57-449C-A5BF-51410EFEF0A0}"/>
          </ac:picMkLst>
        </pc:picChg>
        <pc:picChg chg="add mod">
          <ac:chgData name="Greg Walker" userId="2ca82828-52b8-478e-9c0a-e2a1b4d959ba" providerId="ADAL" clId="{20135F39-F89F-4372-B56E-3AF11D0754CF}" dt="2023-02-06T17:27:06.054" v="5124" actId="1076"/>
          <ac:picMkLst>
            <pc:docMk/>
            <pc:sldMk cId="419665197" sldId="3706"/>
            <ac:picMk id="19" creationId="{C24D08E6-E2CF-4D23-B90D-9D386965B72D}"/>
          </ac:picMkLst>
        </pc:picChg>
        <pc:picChg chg="add mod">
          <ac:chgData name="Greg Walker" userId="2ca82828-52b8-478e-9c0a-e2a1b4d959ba" providerId="ADAL" clId="{20135F39-F89F-4372-B56E-3AF11D0754CF}" dt="2023-02-06T17:26:14.462" v="5121" actId="14100"/>
          <ac:picMkLst>
            <pc:docMk/>
            <pc:sldMk cId="419665197" sldId="3706"/>
            <ac:picMk id="37" creationId="{844B97D8-B4DC-4AEC-B5CB-245A647E5119}"/>
          </ac:picMkLst>
        </pc:picChg>
        <pc:picChg chg="add del mod ord">
          <ac:chgData name="Greg Walker" userId="2ca82828-52b8-478e-9c0a-e2a1b4d959ba" providerId="ADAL" clId="{20135F39-F89F-4372-B56E-3AF11D0754CF}" dt="2023-02-06T16:15:05.531" v="4691" actId="478"/>
          <ac:picMkLst>
            <pc:docMk/>
            <pc:sldMk cId="419665197" sldId="3706"/>
            <ac:picMk id="40" creationId="{E1451447-A199-4F7C-BC28-A209ABA90AAE}"/>
          </ac:picMkLst>
        </pc:picChg>
        <pc:picChg chg="add del mod">
          <ac:chgData name="Greg Walker" userId="2ca82828-52b8-478e-9c0a-e2a1b4d959ba" providerId="ADAL" clId="{20135F39-F89F-4372-B56E-3AF11D0754CF}" dt="2023-02-06T16:13:15.266" v="4684" actId="478"/>
          <ac:picMkLst>
            <pc:docMk/>
            <pc:sldMk cId="419665197" sldId="3706"/>
            <ac:picMk id="43" creationId="{DDCB6574-DAFD-4A49-8487-A2B41C31083B}"/>
          </ac:picMkLst>
        </pc:picChg>
        <pc:picChg chg="add del mod">
          <ac:chgData name="Greg Walker" userId="2ca82828-52b8-478e-9c0a-e2a1b4d959ba" providerId="ADAL" clId="{20135F39-F89F-4372-B56E-3AF11D0754CF}" dt="2023-02-06T16:17:56.979" v="4700" actId="478"/>
          <ac:picMkLst>
            <pc:docMk/>
            <pc:sldMk cId="419665197" sldId="3706"/>
            <ac:picMk id="45" creationId="{4050C3D4-709C-4967-9701-72EC4F8B7E8D}"/>
          </ac:picMkLst>
        </pc:picChg>
        <pc:picChg chg="add del mod">
          <ac:chgData name="Greg Walker" userId="2ca82828-52b8-478e-9c0a-e2a1b4d959ba" providerId="ADAL" clId="{20135F39-F89F-4372-B56E-3AF11D0754CF}" dt="2023-02-06T16:19:04.055" v="4708" actId="478"/>
          <ac:picMkLst>
            <pc:docMk/>
            <pc:sldMk cId="419665197" sldId="3706"/>
            <ac:picMk id="47" creationId="{D3F6860A-F273-471C-BC30-F88A6BB631A7}"/>
          </ac:picMkLst>
        </pc:picChg>
        <pc:picChg chg="add mod">
          <ac:chgData name="Greg Walker" userId="2ca82828-52b8-478e-9c0a-e2a1b4d959ba" providerId="ADAL" clId="{20135F39-F89F-4372-B56E-3AF11D0754CF}" dt="2023-02-06T17:27:06.054" v="5124" actId="1076"/>
          <ac:picMkLst>
            <pc:docMk/>
            <pc:sldMk cId="419665197" sldId="3706"/>
            <ac:picMk id="50" creationId="{F623E877-CB48-4B87-94EF-FC4158EFDF3B}"/>
          </ac:picMkLst>
        </pc:picChg>
        <pc:picChg chg="add del mod">
          <ac:chgData name="Greg Walker" userId="2ca82828-52b8-478e-9c0a-e2a1b4d959ba" providerId="ADAL" clId="{20135F39-F89F-4372-B56E-3AF11D0754CF}" dt="2023-02-06T17:53:29.418" v="5410" actId="478"/>
          <ac:picMkLst>
            <pc:docMk/>
            <pc:sldMk cId="419665197" sldId="3706"/>
            <ac:picMk id="76" creationId="{2BBD1412-B1F8-4719-B6D2-A2C94A52A4ED}"/>
          </ac:picMkLst>
        </pc:picChg>
        <pc:picChg chg="add mod">
          <ac:chgData name="Greg Walker" userId="2ca82828-52b8-478e-9c0a-e2a1b4d959ba" providerId="ADAL" clId="{20135F39-F89F-4372-B56E-3AF11D0754CF}" dt="2023-02-06T17:54:51.926" v="5418" actId="1076"/>
          <ac:picMkLst>
            <pc:docMk/>
            <pc:sldMk cId="419665197" sldId="3706"/>
            <ac:picMk id="94" creationId="{6BCA3AC8-5F0B-4434-A357-3702D24C8065}"/>
          </ac:picMkLst>
        </pc:picChg>
        <pc:cxnChg chg="add del">
          <ac:chgData name="Greg Walker" userId="2ca82828-52b8-478e-9c0a-e2a1b4d959ba" providerId="ADAL" clId="{20135F39-F89F-4372-B56E-3AF11D0754CF}" dt="2023-02-06T02:06:43.683" v="4573" actId="26606"/>
          <ac:cxnSpMkLst>
            <pc:docMk/>
            <pc:sldMk cId="419665197" sldId="3706"/>
            <ac:cxnSpMk id="30" creationId="{7E7C77BC-7138-40B1-A15B-20F57A494629}"/>
          </ac:cxnSpMkLst>
        </pc:cxnChg>
        <pc:cxnChg chg="add del">
          <ac:chgData name="Greg Walker" userId="2ca82828-52b8-478e-9c0a-e2a1b4d959ba" providerId="ADAL" clId="{20135F39-F89F-4372-B56E-3AF11D0754CF}" dt="2023-02-06T02:06:43.683" v="4573" actId="26606"/>
          <ac:cxnSpMkLst>
            <pc:docMk/>
            <pc:sldMk cId="419665197" sldId="3706"/>
            <ac:cxnSpMk id="31" creationId="{DB146403-F3D6-484B-B2ED-97F9565D0370}"/>
          </ac:cxnSpMkLst>
        </pc:cxnChg>
        <pc:cxnChg chg="add del mod">
          <ac:chgData name="Greg Walker" userId="2ca82828-52b8-478e-9c0a-e2a1b4d959ba" providerId="ADAL" clId="{20135F39-F89F-4372-B56E-3AF11D0754CF}" dt="2023-02-06T16:54:34.047" v="4806" actId="478"/>
          <ac:cxnSpMkLst>
            <pc:docMk/>
            <pc:sldMk cId="419665197" sldId="3706"/>
            <ac:cxnSpMk id="58" creationId="{25B1B28F-BCD5-42D4-947C-D73C55E9DF29}"/>
          </ac:cxnSpMkLst>
        </pc:cxnChg>
        <pc:cxnChg chg="add del mod">
          <ac:chgData name="Greg Walker" userId="2ca82828-52b8-478e-9c0a-e2a1b4d959ba" providerId="ADAL" clId="{20135F39-F89F-4372-B56E-3AF11D0754CF}" dt="2023-02-06T17:19:16.443" v="4933" actId="21"/>
          <ac:cxnSpMkLst>
            <pc:docMk/>
            <pc:sldMk cId="419665197" sldId="3706"/>
            <ac:cxnSpMk id="60" creationId="{FDEF3A31-116A-4049-A683-9CFC5404AC1F}"/>
          </ac:cxnSpMkLst>
        </pc:cxnChg>
        <pc:cxnChg chg="add del mod">
          <ac:chgData name="Greg Walker" userId="2ca82828-52b8-478e-9c0a-e2a1b4d959ba" providerId="ADAL" clId="{20135F39-F89F-4372-B56E-3AF11D0754CF}" dt="2023-02-06T17:19:16.443" v="4933" actId="21"/>
          <ac:cxnSpMkLst>
            <pc:docMk/>
            <pc:sldMk cId="419665197" sldId="3706"/>
            <ac:cxnSpMk id="62" creationId="{CED106C0-75EF-4F5E-AE61-38385D3AFB62}"/>
          </ac:cxnSpMkLst>
        </pc:cxnChg>
        <pc:cxnChg chg="add del mod">
          <ac:chgData name="Greg Walker" userId="2ca82828-52b8-478e-9c0a-e2a1b4d959ba" providerId="ADAL" clId="{20135F39-F89F-4372-B56E-3AF11D0754CF}" dt="2023-02-06T17:19:16.443" v="4933" actId="21"/>
          <ac:cxnSpMkLst>
            <pc:docMk/>
            <pc:sldMk cId="419665197" sldId="3706"/>
            <ac:cxnSpMk id="64" creationId="{93D95429-AAC2-467D-A4EA-470D0F263DCC}"/>
          </ac:cxnSpMkLst>
        </pc:cxnChg>
        <pc:cxnChg chg="add del mod">
          <ac:chgData name="Greg Walker" userId="2ca82828-52b8-478e-9c0a-e2a1b4d959ba" providerId="ADAL" clId="{20135F39-F89F-4372-B56E-3AF11D0754CF}" dt="2023-02-06T17:54:36.141" v="5414" actId="21"/>
          <ac:cxnSpMkLst>
            <pc:docMk/>
            <pc:sldMk cId="419665197" sldId="3706"/>
            <ac:cxnSpMk id="88" creationId="{F8647CCA-0B10-4F0F-BC2E-14B930983120}"/>
          </ac:cxnSpMkLst>
        </pc:cxnChg>
        <pc:cxnChg chg="add del mod">
          <ac:chgData name="Greg Walker" userId="2ca82828-52b8-478e-9c0a-e2a1b4d959ba" providerId="ADAL" clId="{20135F39-F89F-4372-B56E-3AF11D0754CF}" dt="2023-02-06T17:54:36.141" v="5414" actId="21"/>
          <ac:cxnSpMkLst>
            <pc:docMk/>
            <pc:sldMk cId="419665197" sldId="3706"/>
            <ac:cxnSpMk id="90" creationId="{B34E840D-BB69-4023-AFC3-8801500F8439}"/>
          </ac:cxnSpMkLst>
        </pc:cxnChg>
        <pc:cxnChg chg="add del mod">
          <ac:chgData name="Greg Walker" userId="2ca82828-52b8-478e-9c0a-e2a1b4d959ba" providerId="ADAL" clId="{20135F39-F89F-4372-B56E-3AF11D0754CF}" dt="2023-02-06T17:54:36.141" v="5414" actId="21"/>
          <ac:cxnSpMkLst>
            <pc:docMk/>
            <pc:sldMk cId="419665197" sldId="3706"/>
            <ac:cxnSpMk id="92" creationId="{B7EBB5D6-3E97-45B9-8465-98F054A70EC1}"/>
          </ac:cxnSpMkLst>
        </pc:cxnChg>
      </pc:sldChg>
      <pc:sldChg chg="addSp delSp modSp del mod modClrScheme chgLayout">
        <pc:chgData name="Greg Walker" userId="2ca82828-52b8-478e-9c0a-e2a1b4d959ba" providerId="ADAL" clId="{20135F39-F89F-4372-B56E-3AF11D0754CF}" dt="2023-02-06T19:18:35.053" v="6652" actId="47"/>
        <pc:sldMkLst>
          <pc:docMk/>
          <pc:sldMk cId="2168849368" sldId="2141412243"/>
        </pc:sldMkLst>
        <pc:spChg chg="mod ord">
          <ac:chgData name="Greg Walker" userId="2ca82828-52b8-478e-9c0a-e2a1b4d959ba" providerId="ADAL" clId="{20135F39-F89F-4372-B56E-3AF11D0754CF}" dt="2023-02-06T18:51:05.526" v="6466" actId="255"/>
          <ac:spMkLst>
            <pc:docMk/>
            <pc:sldMk cId="2168849368" sldId="2141412243"/>
            <ac:spMk id="2" creationId="{9638F945-3211-AA21-1472-547DBE4572E6}"/>
          </ac:spMkLst>
        </pc:spChg>
        <pc:spChg chg="mod ord">
          <ac:chgData name="Greg Walker" userId="2ca82828-52b8-478e-9c0a-e2a1b4d959ba" providerId="ADAL" clId="{20135F39-F89F-4372-B56E-3AF11D0754CF}" dt="2023-02-06T18:29:26.172" v="5802" actId="700"/>
          <ac:spMkLst>
            <pc:docMk/>
            <pc:sldMk cId="2168849368" sldId="2141412243"/>
            <ac:spMk id="3" creationId="{B9C2A7F1-0D72-28AB-1D6B-53A2D7DEF30C}"/>
          </ac:spMkLst>
        </pc:spChg>
        <pc:spChg chg="mod ord">
          <ac:chgData name="Greg Walker" userId="2ca82828-52b8-478e-9c0a-e2a1b4d959ba" providerId="ADAL" clId="{20135F39-F89F-4372-B56E-3AF11D0754CF}" dt="2023-02-06T18:45:40.886" v="6301" actId="20577"/>
          <ac:spMkLst>
            <pc:docMk/>
            <pc:sldMk cId="2168849368" sldId="2141412243"/>
            <ac:spMk id="4" creationId="{B79C6223-7731-8BFC-4DF3-D91BDA1A7042}"/>
          </ac:spMkLst>
        </pc:spChg>
        <pc:spChg chg="add mod">
          <ac:chgData name="Greg Walker" userId="2ca82828-52b8-478e-9c0a-e2a1b4d959ba" providerId="ADAL" clId="{20135F39-F89F-4372-B56E-3AF11D0754CF}" dt="2023-02-06T18:53:15.644" v="6508" actId="20577"/>
          <ac:spMkLst>
            <pc:docMk/>
            <pc:sldMk cId="2168849368" sldId="2141412243"/>
            <ac:spMk id="6" creationId="{D3431C77-FF8E-405A-9496-69731B1DBFCB}"/>
          </ac:spMkLst>
        </pc:spChg>
        <pc:picChg chg="del">
          <ac:chgData name="Greg Walker" userId="2ca82828-52b8-478e-9c0a-e2a1b4d959ba" providerId="ADAL" clId="{20135F39-F89F-4372-B56E-3AF11D0754CF}" dt="2023-02-06T17:56:48.876" v="5426" actId="478"/>
          <ac:picMkLst>
            <pc:docMk/>
            <pc:sldMk cId="2168849368" sldId="2141412243"/>
            <ac:picMk id="7" creationId="{5C6FF385-5478-D89A-9AFA-7AFE452F1C92}"/>
          </ac:picMkLst>
        </pc:picChg>
      </pc:sldChg>
      <pc:sldChg chg="addSp delSp modSp mod">
        <pc:chgData name="Greg Walker" userId="2ca82828-52b8-478e-9c0a-e2a1b4d959ba" providerId="ADAL" clId="{20135F39-F89F-4372-B56E-3AF11D0754CF}" dt="2023-02-02T21:00:34.475" v="3369" actId="2"/>
        <pc:sldMkLst>
          <pc:docMk/>
          <pc:sldMk cId="2340874187" sldId="2141412244"/>
        </pc:sldMkLst>
        <pc:spChg chg="mod">
          <ac:chgData name="Greg Walker" userId="2ca82828-52b8-478e-9c0a-e2a1b4d959ba" providerId="ADAL" clId="{20135F39-F89F-4372-B56E-3AF11D0754CF}" dt="2023-02-02T16:47:34.978" v="2293" actId="20577"/>
          <ac:spMkLst>
            <pc:docMk/>
            <pc:sldMk cId="2340874187" sldId="2141412244"/>
            <ac:spMk id="2" creationId="{365EC802-2ACB-04A7-DA56-6BF6DC279517}"/>
          </ac:spMkLst>
        </pc:spChg>
        <pc:spChg chg="mod">
          <ac:chgData name="Greg Walker" userId="2ca82828-52b8-478e-9c0a-e2a1b4d959ba" providerId="ADAL" clId="{20135F39-F89F-4372-B56E-3AF11D0754CF}" dt="2023-01-31T19:29:54.304" v="390" actId="20577"/>
          <ac:spMkLst>
            <pc:docMk/>
            <pc:sldMk cId="2340874187" sldId="2141412244"/>
            <ac:spMk id="3" creationId="{94FD6497-5032-AF1D-5AFE-B861E74A2B48}"/>
          </ac:spMkLst>
        </pc:spChg>
        <pc:spChg chg="del mod">
          <ac:chgData name="Greg Walker" userId="2ca82828-52b8-478e-9c0a-e2a1b4d959ba" providerId="ADAL" clId="{20135F39-F89F-4372-B56E-3AF11D0754CF}" dt="2023-02-02T16:32:27.093" v="2243" actId="478"/>
          <ac:spMkLst>
            <pc:docMk/>
            <pc:sldMk cId="2340874187" sldId="2141412244"/>
            <ac:spMk id="4" creationId="{074B88FC-3A20-59DB-81AA-E3E71D5F6E60}"/>
          </ac:spMkLst>
        </pc:spChg>
        <pc:spChg chg="del">
          <ac:chgData name="Greg Walker" userId="2ca82828-52b8-478e-9c0a-e2a1b4d959ba" providerId="ADAL" clId="{20135F39-F89F-4372-B56E-3AF11D0754CF}" dt="2023-02-01T00:56:50.031" v="1132" actId="478"/>
          <ac:spMkLst>
            <pc:docMk/>
            <pc:sldMk cId="2340874187" sldId="2141412244"/>
            <ac:spMk id="5" creationId="{81186F06-DACB-8390-FF4B-B7CFEE73F918}"/>
          </ac:spMkLst>
        </pc:spChg>
        <pc:spChg chg="del">
          <ac:chgData name="Greg Walker" userId="2ca82828-52b8-478e-9c0a-e2a1b4d959ba" providerId="ADAL" clId="{20135F39-F89F-4372-B56E-3AF11D0754CF}" dt="2023-02-01T00:56:50.031" v="1132" actId="478"/>
          <ac:spMkLst>
            <pc:docMk/>
            <pc:sldMk cId="2340874187" sldId="2141412244"/>
            <ac:spMk id="6" creationId="{FEBD34C8-8004-F6A8-DC76-77A9523369BC}"/>
          </ac:spMkLst>
        </pc:spChg>
        <pc:spChg chg="del">
          <ac:chgData name="Greg Walker" userId="2ca82828-52b8-478e-9c0a-e2a1b4d959ba" providerId="ADAL" clId="{20135F39-F89F-4372-B56E-3AF11D0754CF}" dt="2023-02-01T00:56:50.031" v="1132" actId="478"/>
          <ac:spMkLst>
            <pc:docMk/>
            <pc:sldMk cId="2340874187" sldId="2141412244"/>
            <ac:spMk id="7" creationId="{30D29CC4-B6ED-4A4F-A9C6-D42FB14E5119}"/>
          </ac:spMkLst>
        </pc:spChg>
        <pc:spChg chg="del">
          <ac:chgData name="Greg Walker" userId="2ca82828-52b8-478e-9c0a-e2a1b4d959ba" providerId="ADAL" clId="{20135F39-F89F-4372-B56E-3AF11D0754CF}" dt="2023-02-01T00:56:50.031" v="1132" actId="478"/>
          <ac:spMkLst>
            <pc:docMk/>
            <pc:sldMk cId="2340874187" sldId="2141412244"/>
            <ac:spMk id="8" creationId="{397F337B-53BD-40A9-9237-31BD363A18F4}"/>
          </ac:spMkLst>
        </pc:spChg>
        <pc:spChg chg="add del mod">
          <ac:chgData name="Greg Walker" userId="2ca82828-52b8-478e-9c0a-e2a1b4d959ba" providerId="ADAL" clId="{20135F39-F89F-4372-B56E-3AF11D0754CF}" dt="2023-02-02T16:32:29.806" v="2244" actId="478"/>
          <ac:spMkLst>
            <pc:docMk/>
            <pc:sldMk cId="2340874187" sldId="2141412244"/>
            <ac:spMk id="8" creationId="{63F6E043-CC00-4FF7-98A0-126BCBC56770}"/>
          </ac:spMkLst>
        </pc:spChg>
        <pc:spChg chg="del">
          <ac:chgData name="Greg Walker" userId="2ca82828-52b8-478e-9c0a-e2a1b4d959ba" providerId="ADAL" clId="{20135F39-F89F-4372-B56E-3AF11D0754CF}" dt="2023-02-01T00:56:50.031" v="1132" actId="478"/>
          <ac:spMkLst>
            <pc:docMk/>
            <pc:sldMk cId="2340874187" sldId="2141412244"/>
            <ac:spMk id="9" creationId="{CF383EBC-E77B-4D70-B601-080B0A080D5E}"/>
          </ac:spMkLst>
        </pc:spChg>
        <pc:spChg chg="add mod">
          <ac:chgData name="Greg Walker" userId="2ca82828-52b8-478e-9c0a-e2a1b4d959ba" providerId="ADAL" clId="{20135F39-F89F-4372-B56E-3AF11D0754CF}" dt="2023-02-02T20:33:09.161" v="3295" actId="1076"/>
          <ac:spMkLst>
            <pc:docMk/>
            <pc:sldMk cId="2340874187" sldId="2141412244"/>
            <ac:spMk id="11" creationId="{DA704617-A89A-487D-AEC7-6A02A2F14CB6}"/>
          </ac:spMkLst>
        </pc:spChg>
        <pc:spChg chg="add del mod">
          <ac:chgData name="Greg Walker" userId="2ca82828-52b8-478e-9c0a-e2a1b4d959ba" providerId="ADAL" clId="{20135F39-F89F-4372-B56E-3AF11D0754CF}" dt="2023-02-01T00:56:53.727" v="1133" actId="478"/>
          <ac:spMkLst>
            <pc:docMk/>
            <pc:sldMk cId="2340874187" sldId="2141412244"/>
            <ac:spMk id="11" creationId="{F82B620E-A3E0-41F3-B148-5CC785640D0D}"/>
          </ac:spMkLst>
        </pc:spChg>
        <pc:spChg chg="add mod">
          <ac:chgData name="Greg Walker" userId="2ca82828-52b8-478e-9c0a-e2a1b4d959ba" providerId="ADAL" clId="{20135F39-F89F-4372-B56E-3AF11D0754CF}" dt="2023-02-02T20:33:09.161" v="3295" actId="1076"/>
          <ac:spMkLst>
            <pc:docMk/>
            <pc:sldMk cId="2340874187" sldId="2141412244"/>
            <ac:spMk id="12" creationId="{43ECBA74-EEF4-4C5A-9D23-30241B191E3E}"/>
          </ac:spMkLst>
        </pc:spChg>
        <pc:spChg chg="add mod">
          <ac:chgData name="Greg Walker" userId="2ca82828-52b8-478e-9c0a-e2a1b4d959ba" providerId="ADAL" clId="{20135F39-F89F-4372-B56E-3AF11D0754CF}" dt="2023-02-02T20:33:09.161" v="3295" actId="1076"/>
          <ac:spMkLst>
            <pc:docMk/>
            <pc:sldMk cId="2340874187" sldId="2141412244"/>
            <ac:spMk id="13" creationId="{EA6CA778-C603-4122-B823-D38183A9B40B}"/>
          </ac:spMkLst>
        </pc:spChg>
        <pc:spChg chg="add mod">
          <ac:chgData name="Greg Walker" userId="2ca82828-52b8-478e-9c0a-e2a1b4d959ba" providerId="ADAL" clId="{20135F39-F89F-4372-B56E-3AF11D0754CF}" dt="2023-02-02T20:33:09.161" v="3295" actId="1076"/>
          <ac:spMkLst>
            <pc:docMk/>
            <pc:sldMk cId="2340874187" sldId="2141412244"/>
            <ac:spMk id="14" creationId="{A8DA55C9-EC19-495A-96EF-055E9DC46E82}"/>
          </ac:spMkLst>
        </pc:spChg>
        <pc:spChg chg="add mod">
          <ac:chgData name="Greg Walker" userId="2ca82828-52b8-478e-9c0a-e2a1b4d959ba" providerId="ADAL" clId="{20135F39-F89F-4372-B56E-3AF11D0754CF}" dt="2023-02-02T20:33:09.161" v="3295" actId="1076"/>
          <ac:spMkLst>
            <pc:docMk/>
            <pc:sldMk cId="2340874187" sldId="2141412244"/>
            <ac:spMk id="15" creationId="{B7A71F97-AA0D-4B4C-8DAD-27439795DBF0}"/>
          </ac:spMkLst>
        </pc:spChg>
        <pc:spChg chg="add mod">
          <ac:chgData name="Greg Walker" userId="2ca82828-52b8-478e-9c0a-e2a1b4d959ba" providerId="ADAL" clId="{20135F39-F89F-4372-B56E-3AF11D0754CF}" dt="2023-02-02T20:33:09.161" v="3295" actId="1076"/>
          <ac:spMkLst>
            <pc:docMk/>
            <pc:sldMk cId="2340874187" sldId="2141412244"/>
            <ac:spMk id="16" creationId="{104B8230-96A0-43F0-BD59-FE6B63D8C7FA}"/>
          </ac:spMkLst>
        </pc:spChg>
        <pc:spChg chg="add del mod">
          <ac:chgData name="Greg Walker" userId="2ca82828-52b8-478e-9c0a-e2a1b4d959ba" providerId="ADAL" clId="{20135F39-F89F-4372-B56E-3AF11D0754CF}" dt="2023-02-02T17:08:38.933" v="2405" actId="478"/>
          <ac:spMkLst>
            <pc:docMk/>
            <pc:sldMk cId="2340874187" sldId="2141412244"/>
            <ac:spMk id="17" creationId="{26548A0F-FF68-4390-8406-FB5F68059947}"/>
          </ac:spMkLst>
        </pc:spChg>
        <pc:spChg chg="add del mod">
          <ac:chgData name="Greg Walker" userId="2ca82828-52b8-478e-9c0a-e2a1b4d959ba" providerId="ADAL" clId="{20135F39-F89F-4372-B56E-3AF11D0754CF}" dt="2023-02-02T17:10:10.686" v="2409" actId="478"/>
          <ac:spMkLst>
            <pc:docMk/>
            <pc:sldMk cId="2340874187" sldId="2141412244"/>
            <ac:spMk id="18" creationId="{426B15B6-A743-4C81-9AF5-6993DD6475BF}"/>
          </ac:spMkLst>
        </pc:spChg>
        <pc:spChg chg="add del mod">
          <ac:chgData name="Greg Walker" userId="2ca82828-52b8-478e-9c0a-e2a1b4d959ba" providerId="ADAL" clId="{20135F39-F89F-4372-B56E-3AF11D0754CF}" dt="2023-02-02T17:11:06.067" v="2412" actId="478"/>
          <ac:spMkLst>
            <pc:docMk/>
            <pc:sldMk cId="2340874187" sldId="2141412244"/>
            <ac:spMk id="19" creationId="{DE91524E-01A7-496A-98C1-53B9E34E1798}"/>
          </ac:spMkLst>
        </pc:spChg>
        <pc:spChg chg="add del mod">
          <ac:chgData name="Greg Walker" userId="2ca82828-52b8-478e-9c0a-e2a1b4d959ba" providerId="ADAL" clId="{20135F39-F89F-4372-B56E-3AF11D0754CF}" dt="2023-02-02T17:11:27.550" v="2415" actId="478"/>
          <ac:spMkLst>
            <pc:docMk/>
            <pc:sldMk cId="2340874187" sldId="2141412244"/>
            <ac:spMk id="20" creationId="{3CE3018E-30BF-4FE0-A108-5FC37264E8CA}"/>
          </ac:spMkLst>
        </pc:spChg>
        <pc:spChg chg="add mod">
          <ac:chgData name="Greg Walker" userId="2ca82828-52b8-478e-9c0a-e2a1b4d959ba" providerId="ADAL" clId="{20135F39-F89F-4372-B56E-3AF11D0754CF}" dt="2023-02-02T20:33:09.161" v="3295" actId="1076"/>
          <ac:spMkLst>
            <pc:docMk/>
            <pc:sldMk cId="2340874187" sldId="2141412244"/>
            <ac:spMk id="21" creationId="{56905986-F31C-49EC-AAC3-0E012AC76F00}"/>
          </ac:spMkLst>
        </pc:spChg>
        <pc:spChg chg="add mod">
          <ac:chgData name="Greg Walker" userId="2ca82828-52b8-478e-9c0a-e2a1b4d959ba" providerId="ADAL" clId="{20135F39-F89F-4372-B56E-3AF11D0754CF}" dt="2023-02-02T21:00:34.475" v="3369" actId="2"/>
          <ac:spMkLst>
            <pc:docMk/>
            <pc:sldMk cId="2340874187" sldId="2141412244"/>
            <ac:spMk id="22" creationId="{44437ABE-D2AE-4A37-A924-CEFA0744C474}"/>
          </ac:spMkLst>
        </pc:spChg>
        <pc:spChg chg="add del mod">
          <ac:chgData name="Greg Walker" userId="2ca82828-52b8-478e-9c0a-e2a1b4d959ba" providerId="ADAL" clId="{20135F39-F89F-4372-B56E-3AF11D0754CF}" dt="2023-02-02T17:27:29.980" v="2481" actId="478"/>
          <ac:spMkLst>
            <pc:docMk/>
            <pc:sldMk cId="2340874187" sldId="2141412244"/>
            <ac:spMk id="23" creationId="{28FC7BAB-00D4-429D-A801-AEC852A0C45B}"/>
          </ac:spMkLst>
        </pc:spChg>
        <pc:spChg chg="add del mod">
          <ac:chgData name="Greg Walker" userId="2ca82828-52b8-478e-9c0a-e2a1b4d959ba" providerId="ADAL" clId="{20135F39-F89F-4372-B56E-3AF11D0754CF}" dt="2023-02-02T17:27:37.539" v="2482" actId="478"/>
          <ac:spMkLst>
            <pc:docMk/>
            <pc:sldMk cId="2340874187" sldId="2141412244"/>
            <ac:spMk id="24" creationId="{99157C7D-64E3-4338-8DF8-788CFA7B3626}"/>
          </ac:spMkLst>
        </pc:spChg>
        <pc:spChg chg="add del mod">
          <ac:chgData name="Greg Walker" userId="2ca82828-52b8-478e-9c0a-e2a1b4d959ba" providerId="ADAL" clId="{20135F39-F89F-4372-B56E-3AF11D0754CF}" dt="2023-02-02T17:26:13.641" v="2477" actId="478"/>
          <ac:spMkLst>
            <pc:docMk/>
            <pc:sldMk cId="2340874187" sldId="2141412244"/>
            <ac:spMk id="25" creationId="{CFE9F995-CB16-4867-BD66-ECEFACECFEAA}"/>
          </ac:spMkLst>
        </pc:spChg>
        <pc:spChg chg="add del mod">
          <ac:chgData name="Greg Walker" userId="2ca82828-52b8-478e-9c0a-e2a1b4d959ba" providerId="ADAL" clId="{20135F39-F89F-4372-B56E-3AF11D0754CF}" dt="2023-02-02T17:23:00.247" v="2466" actId="478"/>
          <ac:spMkLst>
            <pc:docMk/>
            <pc:sldMk cId="2340874187" sldId="2141412244"/>
            <ac:spMk id="26" creationId="{D9BDC9FF-0A02-4CB9-8897-A48FF303C411}"/>
          </ac:spMkLst>
        </pc:spChg>
        <pc:spChg chg="add del mod">
          <ac:chgData name="Greg Walker" userId="2ca82828-52b8-478e-9c0a-e2a1b4d959ba" providerId="ADAL" clId="{20135F39-F89F-4372-B56E-3AF11D0754CF}" dt="2023-02-02T17:22:57.183" v="2465" actId="478"/>
          <ac:spMkLst>
            <pc:docMk/>
            <pc:sldMk cId="2340874187" sldId="2141412244"/>
            <ac:spMk id="27" creationId="{24E2FE09-FA02-4B76-9CB9-EC835565EAE5}"/>
          </ac:spMkLst>
        </pc:spChg>
        <pc:spChg chg="add del mod">
          <ac:chgData name="Greg Walker" userId="2ca82828-52b8-478e-9c0a-e2a1b4d959ba" providerId="ADAL" clId="{20135F39-F89F-4372-B56E-3AF11D0754CF}" dt="2023-02-02T17:26:10.966" v="2476" actId="478"/>
          <ac:spMkLst>
            <pc:docMk/>
            <pc:sldMk cId="2340874187" sldId="2141412244"/>
            <ac:spMk id="28" creationId="{238CE7B0-DE8B-4854-82E8-77C7C0996206}"/>
          </ac:spMkLst>
        </pc:spChg>
        <pc:spChg chg="add del mod">
          <ac:chgData name="Greg Walker" userId="2ca82828-52b8-478e-9c0a-e2a1b4d959ba" providerId="ADAL" clId="{20135F39-F89F-4372-B56E-3AF11D0754CF}" dt="2023-02-02T17:26:16.992" v="2478" actId="478"/>
          <ac:spMkLst>
            <pc:docMk/>
            <pc:sldMk cId="2340874187" sldId="2141412244"/>
            <ac:spMk id="29" creationId="{1C33BD47-F215-48BA-88EE-03DE5010E44E}"/>
          </ac:spMkLst>
        </pc:spChg>
        <pc:spChg chg="add mod">
          <ac:chgData name="Greg Walker" userId="2ca82828-52b8-478e-9c0a-e2a1b4d959ba" providerId="ADAL" clId="{20135F39-F89F-4372-B56E-3AF11D0754CF}" dt="2023-02-02T20:33:09.161" v="3295" actId="1076"/>
          <ac:spMkLst>
            <pc:docMk/>
            <pc:sldMk cId="2340874187" sldId="2141412244"/>
            <ac:spMk id="30" creationId="{DFEEBC9C-ADE3-48EB-A358-EDA846C2FBD5}"/>
          </ac:spMkLst>
        </pc:spChg>
        <pc:spChg chg="add mod">
          <ac:chgData name="Greg Walker" userId="2ca82828-52b8-478e-9c0a-e2a1b4d959ba" providerId="ADAL" clId="{20135F39-F89F-4372-B56E-3AF11D0754CF}" dt="2023-02-02T20:33:09.161" v="3295" actId="1076"/>
          <ac:spMkLst>
            <pc:docMk/>
            <pc:sldMk cId="2340874187" sldId="2141412244"/>
            <ac:spMk id="31" creationId="{0CD09E2E-2249-40D9-A339-3ABDCCE861EC}"/>
          </ac:spMkLst>
        </pc:spChg>
        <pc:graphicFrameChg chg="add mod modGraphic">
          <ac:chgData name="Greg Walker" userId="2ca82828-52b8-478e-9c0a-e2a1b4d959ba" providerId="ADAL" clId="{20135F39-F89F-4372-B56E-3AF11D0754CF}" dt="2023-02-02T20:33:09.161" v="3295" actId="1076"/>
          <ac:graphicFrameMkLst>
            <pc:docMk/>
            <pc:sldMk cId="2340874187" sldId="2141412244"/>
            <ac:graphicFrameMk id="6" creationId="{82FE910F-8D4E-4F35-B8E8-5F2C025D2C46}"/>
          </ac:graphicFrameMkLst>
        </pc:graphicFrameChg>
        <pc:picChg chg="add mod">
          <ac:chgData name="Greg Walker" userId="2ca82828-52b8-478e-9c0a-e2a1b4d959ba" providerId="ADAL" clId="{20135F39-F89F-4372-B56E-3AF11D0754CF}" dt="2023-02-02T20:33:09.161" v="3295" actId="1076"/>
          <ac:picMkLst>
            <pc:docMk/>
            <pc:sldMk cId="2340874187" sldId="2141412244"/>
            <ac:picMk id="5" creationId="{A6645BDF-2AAA-48F7-BD1F-06B0A09D35AF}"/>
          </ac:picMkLst>
        </pc:picChg>
        <pc:picChg chg="add mod">
          <ac:chgData name="Greg Walker" userId="2ca82828-52b8-478e-9c0a-e2a1b4d959ba" providerId="ADAL" clId="{20135F39-F89F-4372-B56E-3AF11D0754CF}" dt="2023-02-02T20:33:09.161" v="3295" actId="1076"/>
          <ac:picMkLst>
            <pc:docMk/>
            <pc:sldMk cId="2340874187" sldId="2141412244"/>
            <ac:picMk id="10" creationId="{BA71E9FA-AED9-4D39-8F4D-AEF7B38B3331}"/>
          </ac:picMkLst>
        </pc:picChg>
      </pc:sldChg>
      <pc:sldChg chg="addSp delSp modSp del mod">
        <pc:chgData name="Greg Walker" userId="2ca82828-52b8-478e-9c0a-e2a1b4d959ba" providerId="ADAL" clId="{20135F39-F89F-4372-B56E-3AF11D0754CF}" dt="2023-01-31T23:05:08.156" v="1111" actId="47"/>
        <pc:sldMkLst>
          <pc:docMk/>
          <pc:sldMk cId="1591384887" sldId="2141412245"/>
        </pc:sldMkLst>
        <pc:spChg chg="mod">
          <ac:chgData name="Greg Walker" userId="2ca82828-52b8-478e-9c0a-e2a1b4d959ba" providerId="ADAL" clId="{20135F39-F89F-4372-B56E-3AF11D0754CF}" dt="2023-01-31T19:47:22.439" v="531" actId="20577"/>
          <ac:spMkLst>
            <pc:docMk/>
            <pc:sldMk cId="1591384887" sldId="2141412245"/>
            <ac:spMk id="2" creationId="{365EC802-2ACB-04A7-DA56-6BF6DC279517}"/>
          </ac:spMkLst>
        </pc:spChg>
        <pc:spChg chg="mod">
          <ac:chgData name="Greg Walker" userId="2ca82828-52b8-478e-9c0a-e2a1b4d959ba" providerId="ADAL" clId="{20135F39-F89F-4372-B56E-3AF11D0754CF}" dt="2023-01-31T21:05:45.310" v="1032" actId="1076"/>
          <ac:spMkLst>
            <pc:docMk/>
            <pc:sldMk cId="1591384887" sldId="2141412245"/>
            <ac:spMk id="4" creationId="{074B88FC-3A20-59DB-81AA-E3E71D5F6E60}"/>
          </ac:spMkLst>
        </pc:spChg>
        <pc:spChg chg="add del mod">
          <ac:chgData name="Greg Walker" userId="2ca82828-52b8-478e-9c0a-e2a1b4d959ba" providerId="ADAL" clId="{20135F39-F89F-4372-B56E-3AF11D0754CF}" dt="2023-01-31T22:39:29.410" v="1052" actId="478"/>
          <ac:spMkLst>
            <pc:docMk/>
            <pc:sldMk cId="1591384887" sldId="2141412245"/>
            <ac:spMk id="5" creationId="{4B66F930-D48B-4517-BB9C-FA836CB27B60}"/>
          </ac:spMkLst>
        </pc:spChg>
        <pc:spChg chg="add del mod">
          <ac:chgData name="Greg Walker" userId="2ca82828-52b8-478e-9c0a-e2a1b4d959ba" providerId="ADAL" clId="{20135F39-F89F-4372-B56E-3AF11D0754CF}" dt="2023-01-31T21:57:52.940" v="1039" actId="478"/>
          <ac:spMkLst>
            <pc:docMk/>
            <pc:sldMk cId="1591384887" sldId="2141412245"/>
            <ac:spMk id="7" creationId="{A738E5DD-EF68-4F7C-B8B5-A4FE19AED999}"/>
          </ac:spMkLst>
        </pc:spChg>
        <pc:spChg chg="add del mod">
          <ac:chgData name="Greg Walker" userId="2ca82828-52b8-478e-9c0a-e2a1b4d959ba" providerId="ADAL" clId="{20135F39-F89F-4372-B56E-3AF11D0754CF}" dt="2023-01-31T22:43:20.603" v="1057" actId="478"/>
          <ac:spMkLst>
            <pc:docMk/>
            <pc:sldMk cId="1591384887" sldId="2141412245"/>
            <ac:spMk id="9" creationId="{6A38E2BA-2510-48D4-9711-D9873382A04B}"/>
          </ac:spMkLst>
        </pc:spChg>
        <pc:spChg chg="add mod">
          <ac:chgData name="Greg Walker" userId="2ca82828-52b8-478e-9c0a-e2a1b4d959ba" providerId="ADAL" clId="{20135F39-F89F-4372-B56E-3AF11D0754CF}" dt="2023-01-31T22:48:23.757" v="1097" actId="1076"/>
          <ac:spMkLst>
            <pc:docMk/>
            <pc:sldMk cId="1591384887" sldId="2141412245"/>
            <ac:spMk id="13" creationId="{0574ED53-3C87-49E9-A0A4-E8465D6C8C00}"/>
          </ac:spMkLst>
        </pc:spChg>
        <pc:picChg chg="del">
          <ac:chgData name="Greg Walker" userId="2ca82828-52b8-478e-9c0a-e2a1b4d959ba" providerId="ADAL" clId="{20135F39-F89F-4372-B56E-3AF11D0754CF}" dt="2023-01-31T20:33:30.898" v="1029" actId="478"/>
          <ac:picMkLst>
            <pc:docMk/>
            <pc:sldMk cId="1591384887" sldId="2141412245"/>
            <ac:picMk id="6" creationId="{6F70D5A0-5568-4D82-8F1A-06BD255AD3F2}"/>
          </ac:picMkLst>
        </pc:picChg>
        <pc:picChg chg="add del mod">
          <ac:chgData name="Greg Walker" userId="2ca82828-52b8-478e-9c0a-e2a1b4d959ba" providerId="ADAL" clId="{20135F39-F89F-4372-B56E-3AF11D0754CF}" dt="2023-01-31T22:47:32.888" v="1095" actId="478"/>
          <ac:picMkLst>
            <pc:docMk/>
            <pc:sldMk cId="1591384887" sldId="2141412245"/>
            <ac:picMk id="11" creationId="{C37B65EB-722B-467F-80E2-0D543784A621}"/>
          </ac:picMkLst>
        </pc:picChg>
        <pc:picChg chg="add mod">
          <ac:chgData name="Greg Walker" userId="2ca82828-52b8-478e-9c0a-e2a1b4d959ba" providerId="ADAL" clId="{20135F39-F89F-4372-B56E-3AF11D0754CF}" dt="2023-01-31T22:47:37.717" v="1096" actId="1076"/>
          <ac:picMkLst>
            <pc:docMk/>
            <pc:sldMk cId="1591384887" sldId="2141412245"/>
            <ac:picMk id="14" creationId="{7209F121-4924-4B86-9CA5-4BD53C3CD1D7}"/>
          </ac:picMkLst>
        </pc:picChg>
        <pc:picChg chg="add del mod">
          <ac:chgData name="Greg Walker" userId="2ca82828-52b8-478e-9c0a-e2a1b4d959ba" providerId="ADAL" clId="{20135F39-F89F-4372-B56E-3AF11D0754CF}" dt="2023-01-31T23:03:29.298" v="1110" actId="478"/>
          <ac:picMkLst>
            <pc:docMk/>
            <pc:sldMk cId="1591384887" sldId="2141412245"/>
            <ac:picMk id="15" creationId="{FD158526-9973-4281-AF58-575E602C7C64}"/>
          </ac:picMkLst>
        </pc:picChg>
      </pc:sldChg>
      <pc:sldChg chg="addSp delSp modSp mod">
        <pc:chgData name="Greg Walker" userId="2ca82828-52b8-478e-9c0a-e2a1b4d959ba" providerId="ADAL" clId="{20135F39-F89F-4372-B56E-3AF11D0754CF}" dt="2023-02-06T19:55:55.417" v="6970" actId="207"/>
        <pc:sldMkLst>
          <pc:docMk/>
          <pc:sldMk cId="4188220444" sldId="2141412246"/>
        </pc:sldMkLst>
        <pc:spChg chg="mod">
          <ac:chgData name="Greg Walker" userId="2ca82828-52b8-478e-9c0a-e2a1b4d959ba" providerId="ADAL" clId="{20135F39-F89F-4372-B56E-3AF11D0754CF}" dt="2023-02-06T19:36:39.717" v="6789" actId="6549"/>
          <ac:spMkLst>
            <pc:docMk/>
            <pc:sldMk cId="4188220444" sldId="2141412246"/>
            <ac:spMk id="2" creationId="{365EC802-2ACB-04A7-DA56-6BF6DC279517}"/>
          </ac:spMkLst>
        </pc:spChg>
        <pc:spChg chg="mod">
          <ac:chgData name="Greg Walker" userId="2ca82828-52b8-478e-9c0a-e2a1b4d959ba" providerId="ADAL" clId="{20135F39-F89F-4372-B56E-3AF11D0754CF}" dt="2023-02-06T19:35:53.384" v="6665" actId="20577"/>
          <ac:spMkLst>
            <pc:docMk/>
            <pc:sldMk cId="4188220444" sldId="2141412246"/>
            <ac:spMk id="3" creationId="{94FD6497-5032-AF1D-5AFE-B861E74A2B48}"/>
          </ac:spMkLst>
        </pc:spChg>
        <pc:spChg chg="mod">
          <ac:chgData name="Greg Walker" userId="2ca82828-52b8-478e-9c0a-e2a1b4d959ba" providerId="ADAL" clId="{20135F39-F89F-4372-B56E-3AF11D0754CF}" dt="2023-02-06T19:55:48.853" v="6969" actId="207"/>
          <ac:spMkLst>
            <pc:docMk/>
            <pc:sldMk cId="4188220444" sldId="2141412246"/>
            <ac:spMk id="4" creationId="{074B88FC-3A20-59DB-81AA-E3E71D5F6E60}"/>
          </ac:spMkLst>
        </pc:spChg>
        <pc:spChg chg="del">
          <ac:chgData name="Greg Walker" userId="2ca82828-52b8-478e-9c0a-e2a1b4d959ba" providerId="ADAL" clId="{20135F39-F89F-4372-B56E-3AF11D0754CF}" dt="2023-02-06T17:56:28.560" v="5423" actId="478"/>
          <ac:spMkLst>
            <pc:docMk/>
            <pc:sldMk cId="4188220444" sldId="2141412246"/>
            <ac:spMk id="5" creationId="{84AE4E7F-9740-0B6F-8B04-B324A4D89AB0}"/>
          </ac:spMkLst>
        </pc:spChg>
        <pc:spChg chg="add mod">
          <ac:chgData name="Greg Walker" userId="2ca82828-52b8-478e-9c0a-e2a1b4d959ba" providerId="ADAL" clId="{20135F39-F89F-4372-B56E-3AF11D0754CF}" dt="2023-02-06T19:55:55.417" v="6970" actId="207"/>
          <ac:spMkLst>
            <pc:docMk/>
            <pc:sldMk cId="4188220444" sldId="2141412246"/>
            <ac:spMk id="9" creationId="{DBB94409-DCB0-4DCF-88EC-C5BD72ABDF81}"/>
          </ac:spMkLst>
        </pc:spChg>
        <pc:picChg chg="add mod">
          <ac:chgData name="Greg Walker" userId="2ca82828-52b8-478e-9c0a-e2a1b4d959ba" providerId="ADAL" clId="{20135F39-F89F-4372-B56E-3AF11D0754CF}" dt="2023-02-06T19:54:47.212" v="6956" actId="1076"/>
          <ac:picMkLst>
            <pc:docMk/>
            <pc:sldMk cId="4188220444" sldId="2141412246"/>
            <ac:picMk id="6" creationId="{D68EEA16-2C95-4EA6-9487-3D38F1AF5D79}"/>
          </ac:picMkLst>
        </pc:picChg>
        <pc:picChg chg="del mod">
          <ac:chgData name="Greg Walker" userId="2ca82828-52b8-478e-9c0a-e2a1b4d959ba" providerId="ADAL" clId="{20135F39-F89F-4372-B56E-3AF11D0754CF}" dt="2023-02-06T17:56:30.366" v="5425" actId="478"/>
          <ac:picMkLst>
            <pc:docMk/>
            <pc:sldMk cId="4188220444" sldId="2141412246"/>
            <ac:picMk id="8" creationId="{927CAB27-8A7B-E33B-314B-7CB7EA0900D7}"/>
          </ac:picMkLst>
        </pc:picChg>
      </pc:sldChg>
      <pc:sldChg chg="delSp mod">
        <pc:chgData name="Greg Walker" userId="2ca82828-52b8-478e-9c0a-e2a1b4d959ba" providerId="ADAL" clId="{20135F39-F89F-4372-B56E-3AF11D0754CF}" dt="2023-01-31T19:36:28.412" v="476" actId="478"/>
        <pc:sldMkLst>
          <pc:docMk/>
          <pc:sldMk cId="3652290337" sldId="2141412247"/>
        </pc:sldMkLst>
        <pc:spChg chg="del">
          <ac:chgData name="Greg Walker" userId="2ca82828-52b8-478e-9c0a-e2a1b4d959ba" providerId="ADAL" clId="{20135F39-F89F-4372-B56E-3AF11D0754CF}" dt="2023-01-31T19:36:28.412" v="476" actId="478"/>
          <ac:spMkLst>
            <pc:docMk/>
            <pc:sldMk cId="3652290337" sldId="2141412247"/>
            <ac:spMk id="3" creationId="{6FFF2F8A-9E7D-4BAB-AAE2-29DF2B64D48E}"/>
          </ac:spMkLst>
        </pc:spChg>
      </pc:sldChg>
      <pc:sldChg chg="addSp delSp modSp mod modAnim">
        <pc:chgData name="Greg Walker" userId="2ca82828-52b8-478e-9c0a-e2a1b4d959ba" providerId="ADAL" clId="{20135F39-F89F-4372-B56E-3AF11D0754CF}" dt="2023-02-06T16:43:36.407" v="4725"/>
        <pc:sldMkLst>
          <pc:docMk/>
          <pc:sldMk cId="3484459807" sldId="2141412248"/>
        </pc:sldMkLst>
        <pc:spChg chg="mod">
          <ac:chgData name="Greg Walker" userId="2ca82828-52b8-478e-9c0a-e2a1b4d959ba" providerId="ADAL" clId="{20135F39-F89F-4372-B56E-3AF11D0754CF}" dt="2023-02-05T17:56:58.203" v="3433" actId="20577"/>
          <ac:spMkLst>
            <pc:docMk/>
            <pc:sldMk cId="3484459807" sldId="2141412248"/>
            <ac:spMk id="2" creationId="{365EC802-2ACB-04A7-DA56-6BF6DC279517}"/>
          </ac:spMkLst>
        </pc:spChg>
        <pc:spChg chg="mod">
          <ac:chgData name="Greg Walker" userId="2ca82828-52b8-478e-9c0a-e2a1b4d959ba" providerId="ADAL" clId="{20135F39-F89F-4372-B56E-3AF11D0754CF}" dt="2023-01-31T19:30:12.563" v="417" actId="20577"/>
          <ac:spMkLst>
            <pc:docMk/>
            <pc:sldMk cId="3484459807" sldId="2141412248"/>
            <ac:spMk id="3" creationId="{94FD6497-5032-AF1D-5AFE-B861E74A2B48}"/>
          </ac:spMkLst>
        </pc:spChg>
        <pc:spChg chg="del">
          <ac:chgData name="Greg Walker" userId="2ca82828-52b8-478e-9c0a-e2a1b4d959ba" providerId="ADAL" clId="{20135F39-F89F-4372-B56E-3AF11D0754CF}" dt="2023-02-02T21:41:49.995" v="3402" actId="478"/>
          <ac:spMkLst>
            <pc:docMk/>
            <pc:sldMk cId="3484459807" sldId="2141412248"/>
            <ac:spMk id="4" creationId="{074B88FC-3A20-59DB-81AA-E3E71D5F6E60}"/>
          </ac:spMkLst>
        </pc:spChg>
        <pc:spChg chg="add mod">
          <ac:chgData name="Greg Walker" userId="2ca82828-52b8-478e-9c0a-e2a1b4d959ba" providerId="ADAL" clId="{20135F39-F89F-4372-B56E-3AF11D0754CF}" dt="2023-02-06T01:19:45.674" v="4546" actId="1076"/>
          <ac:spMkLst>
            <pc:docMk/>
            <pc:sldMk cId="3484459807" sldId="2141412248"/>
            <ac:spMk id="4" creationId="{523951B0-83B2-4AE3-AF90-81594BB29B6F}"/>
          </ac:spMkLst>
        </pc:spChg>
        <pc:spChg chg="del">
          <ac:chgData name="Greg Walker" userId="2ca82828-52b8-478e-9c0a-e2a1b4d959ba" providerId="ADAL" clId="{20135F39-F89F-4372-B56E-3AF11D0754CF}" dt="2023-02-01T00:50:07.497" v="1130" actId="478"/>
          <ac:spMkLst>
            <pc:docMk/>
            <pc:sldMk cId="3484459807" sldId="2141412248"/>
            <ac:spMk id="5" creationId="{81186F06-DACB-8390-FF4B-B7CFEE73F918}"/>
          </ac:spMkLst>
        </pc:spChg>
        <pc:spChg chg="add mod">
          <ac:chgData name="Greg Walker" userId="2ca82828-52b8-478e-9c0a-e2a1b4d959ba" providerId="ADAL" clId="{20135F39-F89F-4372-B56E-3AF11D0754CF}" dt="2023-02-05T17:57:28.276" v="3434" actId="1076"/>
          <ac:spMkLst>
            <pc:docMk/>
            <pc:sldMk cId="3484459807" sldId="2141412248"/>
            <ac:spMk id="6" creationId="{243B55C8-7ADC-4324-82F3-22CDFA6BFB0D}"/>
          </ac:spMkLst>
        </pc:spChg>
        <pc:spChg chg="add del mod">
          <ac:chgData name="Greg Walker" userId="2ca82828-52b8-478e-9c0a-e2a1b4d959ba" providerId="ADAL" clId="{20135F39-F89F-4372-B56E-3AF11D0754CF}" dt="2023-02-02T21:41:55.330" v="3403" actId="478"/>
          <ac:spMkLst>
            <pc:docMk/>
            <pc:sldMk cId="3484459807" sldId="2141412248"/>
            <ac:spMk id="6" creationId="{677380DF-33B2-4DC6-83DE-DA1B9B0A5C9D}"/>
          </ac:spMkLst>
        </pc:spChg>
        <pc:spChg chg="del">
          <ac:chgData name="Greg Walker" userId="2ca82828-52b8-478e-9c0a-e2a1b4d959ba" providerId="ADAL" clId="{20135F39-F89F-4372-B56E-3AF11D0754CF}" dt="2023-02-01T00:49:58.526" v="1125" actId="478"/>
          <ac:spMkLst>
            <pc:docMk/>
            <pc:sldMk cId="3484459807" sldId="2141412248"/>
            <ac:spMk id="6" creationId="{FEBD34C8-8004-F6A8-DC76-77A9523369BC}"/>
          </ac:spMkLst>
        </pc:spChg>
        <pc:spChg chg="add del mod">
          <ac:chgData name="Greg Walker" userId="2ca82828-52b8-478e-9c0a-e2a1b4d959ba" providerId="ADAL" clId="{20135F39-F89F-4372-B56E-3AF11D0754CF}" dt="2023-02-05T17:39:42.164" v="3416" actId="478"/>
          <ac:spMkLst>
            <pc:docMk/>
            <pc:sldMk cId="3484459807" sldId="2141412248"/>
            <ac:spMk id="7" creationId="{130DB35D-2628-453B-94A1-0A94E4303B83}"/>
          </ac:spMkLst>
        </pc:spChg>
        <pc:spChg chg="del">
          <ac:chgData name="Greg Walker" userId="2ca82828-52b8-478e-9c0a-e2a1b4d959ba" providerId="ADAL" clId="{20135F39-F89F-4372-B56E-3AF11D0754CF}" dt="2023-02-01T00:49:59.582" v="1126" actId="478"/>
          <ac:spMkLst>
            <pc:docMk/>
            <pc:sldMk cId="3484459807" sldId="2141412248"/>
            <ac:spMk id="7" creationId="{30D29CC4-B6ED-4A4F-A9C6-D42FB14E5119}"/>
          </ac:spMkLst>
        </pc:spChg>
        <pc:spChg chg="add mod">
          <ac:chgData name="Greg Walker" userId="2ca82828-52b8-478e-9c0a-e2a1b4d959ba" providerId="ADAL" clId="{20135F39-F89F-4372-B56E-3AF11D0754CF}" dt="2023-02-05T17:57:28.276" v="3434" actId="1076"/>
          <ac:spMkLst>
            <pc:docMk/>
            <pc:sldMk cId="3484459807" sldId="2141412248"/>
            <ac:spMk id="8" creationId="{12892D82-A4A9-48B2-A258-78F793CC26EC}"/>
          </ac:spMkLst>
        </pc:spChg>
        <pc:spChg chg="add del mod">
          <ac:chgData name="Greg Walker" userId="2ca82828-52b8-478e-9c0a-e2a1b4d959ba" providerId="ADAL" clId="{20135F39-F89F-4372-B56E-3AF11D0754CF}" dt="2023-02-02T21:54:09.939" v="3414" actId="478"/>
          <ac:spMkLst>
            <pc:docMk/>
            <pc:sldMk cId="3484459807" sldId="2141412248"/>
            <ac:spMk id="8" creationId="{2E52F036-AEE1-4B2E-B24E-24831CF7F26A}"/>
          </ac:spMkLst>
        </pc:spChg>
        <pc:spChg chg="del">
          <ac:chgData name="Greg Walker" userId="2ca82828-52b8-478e-9c0a-e2a1b4d959ba" providerId="ADAL" clId="{20135F39-F89F-4372-B56E-3AF11D0754CF}" dt="2023-02-01T00:50:00.565" v="1127" actId="478"/>
          <ac:spMkLst>
            <pc:docMk/>
            <pc:sldMk cId="3484459807" sldId="2141412248"/>
            <ac:spMk id="8" creationId="{397F337B-53BD-40A9-9237-31BD363A18F4}"/>
          </ac:spMkLst>
        </pc:spChg>
        <pc:spChg chg="del mod">
          <ac:chgData name="Greg Walker" userId="2ca82828-52b8-478e-9c0a-e2a1b4d959ba" providerId="ADAL" clId="{20135F39-F89F-4372-B56E-3AF11D0754CF}" dt="2023-02-01T00:50:01.522" v="1129" actId="478"/>
          <ac:spMkLst>
            <pc:docMk/>
            <pc:sldMk cId="3484459807" sldId="2141412248"/>
            <ac:spMk id="9" creationId="{CF383EBC-E77B-4D70-B601-080B0A080D5E}"/>
          </ac:spMkLst>
        </pc:spChg>
        <pc:spChg chg="add mod">
          <ac:chgData name="Greg Walker" userId="2ca82828-52b8-478e-9c0a-e2a1b4d959ba" providerId="ADAL" clId="{20135F39-F89F-4372-B56E-3AF11D0754CF}" dt="2023-02-05T17:57:28.276" v="3434" actId="1076"/>
          <ac:spMkLst>
            <pc:docMk/>
            <pc:sldMk cId="3484459807" sldId="2141412248"/>
            <ac:spMk id="10" creationId="{B2E2D7BD-4DD8-4A38-BE64-796D3B176C36}"/>
          </ac:spMkLst>
        </pc:spChg>
        <pc:spChg chg="add del mod">
          <ac:chgData name="Greg Walker" userId="2ca82828-52b8-478e-9c0a-e2a1b4d959ba" providerId="ADAL" clId="{20135F39-F89F-4372-B56E-3AF11D0754CF}" dt="2023-02-01T00:50:10.595" v="1131" actId="478"/>
          <ac:spMkLst>
            <pc:docMk/>
            <pc:sldMk cId="3484459807" sldId="2141412248"/>
            <ac:spMk id="11" creationId="{2D6A8870-609E-4F37-B42B-BB2EC41EDC28}"/>
          </ac:spMkLst>
        </pc:spChg>
        <pc:spChg chg="add mod">
          <ac:chgData name="Greg Walker" userId="2ca82828-52b8-478e-9c0a-e2a1b4d959ba" providerId="ADAL" clId="{20135F39-F89F-4372-B56E-3AF11D0754CF}" dt="2023-02-05T17:57:28.276" v="3434" actId="1076"/>
          <ac:spMkLst>
            <pc:docMk/>
            <pc:sldMk cId="3484459807" sldId="2141412248"/>
            <ac:spMk id="12" creationId="{E5EC7A52-005F-4FA9-94C8-ED868043BFE3}"/>
          </ac:spMkLst>
        </pc:spChg>
        <pc:spChg chg="add mod">
          <ac:chgData name="Greg Walker" userId="2ca82828-52b8-478e-9c0a-e2a1b4d959ba" providerId="ADAL" clId="{20135F39-F89F-4372-B56E-3AF11D0754CF}" dt="2023-02-05T17:57:28.276" v="3434" actId="1076"/>
          <ac:spMkLst>
            <pc:docMk/>
            <pc:sldMk cId="3484459807" sldId="2141412248"/>
            <ac:spMk id="13" creationId="{17EED4DC-20BD-4A37-AC8A-B2AAA62E7971}"/>
          </ac:spMkLst>
        </pc:spChg>
        <pc:spChg chg="add mod">
          <ac:chgData name="Greg Walker" userId="2ca82828-52b8-478e-9c0a-e2a1b4d959ba" providerId="ADAL" clId="{20135F39-F89F-4372-B56E-3AF11D0754CF}" dt="2023-02-05T17:57:28.276" v="3434" actId="1076"/>
          <ac:spMkLst>
            <pc:docMk/>
            <pc:sldMk cId="3484459807" sldId="2141412248"/>
            <ac:spMk id="14" creationId="{1826C8F1-49D4-4EFD-A373-EC7450B092D5}"/>
          </ac:spMkLst>
        </pc:spChg>
        <pc:spChg chg="add mod">
          <ac:chgData name="Greg Walker" userId="2ca82828-52b8-478e-9c0a-e2a1b4d959ba" providerId="ADAL" clId="{20135F39-F89F-4372-B56E-3AF11D0754CF}" dt="2023-02-05T17:57:28.276" v="3434" actId="1076"/>
          <ac:spMkLst>
            <pc:docMk/>
            <pc:sldMk cId="3484459807" sldId="2141412248"/>
            <ac:spMk id="15" creationId="{3171719E-B6EA-4ADC-B46A-78E7086DBDC4}"/>
          </ac:spMkLst>
        </pc:spChg>
        <pc:spChg chg="add mod">
          <ac:chgData name="Greg Walker" userId="2ca82828-52b8-478e-9c0a-e2a1b4d959ba" providerId="ADAL" clId="{20135F39-F89F-4372-B56E-3AF11D0754CF}" dt="2023-02-05T17:57:28.276" v="3434" actId="1076"/>
          <ac:spMkLst>
            <pc:docMk/>
            <pc:sldMk cId="3484459807" sldId="2141412248"/>
            <ac:spMk id="19" creationId="{94A47F4C-FF02-4A5B-8F58-9930C8773F64}"/>
          </ac:spMkLst>
        </pc:spChg>
        <pc:spChg chg="add mod">
          <ac:chgData name="Greg Walker" userId="2ca82828-52b8-478e-9c0a-e2a1b4d959ba" providerId="ADAL" clId="{20135F39-F89F-4372-B56E-3AF11D0754CF}" dt="2023-02-06T00:59:38.538" v="4537" actId="1076"/>
          <ac:spMkLst>
            <pc:docMk/>
            <pc:sldMk cId="3484459807" sldId="2141412248"/>
            <ac:spMk id="20" creationId="{F47EF839-6ED7-449C-B1FC-6BB02A7D2837}"/>
          </ac:spMkLst>
        </pc:spChg>
        <pc:spChg chg="add mod">
          <ac:chgData name="Greg Walker" userId="2ca82828-52b8-478e-9c0a-e2a1b4d959ba" providerId="ADAL" clId="{20135F39-F89F-4372-B56E-3AF11D0754CF}" dt="2023-02-05T17:57:28.276" v="3434" actId="1076"/>
          <ac:spMkLst>
            <pc:docMk/>
            <pc:sldMk cId="3484459807" sldId="2141412248"/>
            <ac:spMk id="21" creationId="{03AE66B7-7FE7-492B-AD17-856B5CCFA3C6}"/>
          </ac:spMkLst>
        </pc:spChg>
        <pc:spChg chg="add mod">
          <ac:chgData name="Greg Walker" userId="2ca82828-52b8-478e-9c0a-e2a1b4d959ba" providerId="ADAL" clId="{20135F39-F89F-4372-B56E-3AF11D0754CF}" dt="2023-02-05T17:57:28.276" v="3434" actId="1076"/>
          <ac:spMkLst>
            <pc:docMk/>
            <pc:sldMk cId="3484459807" sldId="2141412248"/>
            <ac:spMk id="22" creationId="{70059467-0475-4447-8EE2-7B8AE4F07BD6}"/>
          </ac:spMkLst>
        </pc:spChg>
        <pc:spChg chg="add mod">
          <ac:chgData name="Greg Walker" userId="2ca82828-52b8-478e-9c0a-e2a1b4d959ba" providerId="ADAL" clId="{20135F39-F89F-4372-B56E-3AF11D0754CF}" dt="2023-02-05T17:57:28.276" v="3434" actId="1076"/>
          <ac:spMkLst>
            <pc:docMk/>
            <pc:sldMk cId="3484459807" sldId="2141412248"/>
            <ac:spMk id="23" creationId="{84AA66F7-4471-4EE1-B515-CAA37A1744B7}"/>
          </ac:spMkLst>
        </pc:spChg>
        <pc:spChg chg="add mod">
          <ac:chgData name="Greg Walker" userId="2ca82828-52b8-478e-9c0a-e2a1b4d959ba" providerId="ADAL" clId="{20135F39-F89F-4372-B56E-3AF11D0754CF}" dt="2023-02-05T17:57:28.276" v="3434" actId="1076"/>
          <ac:spMkLst>
            <pc:docMk/>
            <pc:sldMk cId="3484459807" sldId="2141412248"/>
            <ac:spMk id="25" creationId="{945E9ADF-A7D0-4E96-AE68-F7641EF56B6A}"/>
          </ac:spMkLst>
        </pc:spChg>
        <pc:spChg chg="add mod">
          <ac:chgData name="Greg Walker" userId="2ca82828-52b8-478e-9c0a-e2a1b4d959ba" providerId="ADAL" clId="{20135F39-F89F-4372-B56E-3AF11D0754CF}" dt="2023-02-05T17:57:28.276" v="3434" actId="1076"/>
          <ac:spMkLst>
            <pc:docMk/>
            <pc:sldMk cId="3484459807" sldId="2141412248"/>
            <ac:spMk id="26" creationId="{2DF3730E-8085-4B93-8ABC-02C953676D56}"/>
          </ac:spMkLst>
        </pc:spChg>
        <pc:spChg chg="add del mod">
          <ac:chgData name="Greg Walker" userId="2ca82828-52b8-478e-9c0a-e2a1b4d959ba" providerId="ADAL" clId="{20135F39-F89F-4372-B56E-3AF11D0754CF}" dt="2023-02-06T00:58:15.189" v="4532" actId="478"/>
          <ac:spMkLst>
            <pc:docMk/>
            <pc:sldMk cId="3484459807" sldId="2141412248"/>
            <ac:spMk id="27" creationId="{DA09B6A3-A783-4FA0-B848-34C62DD9D6AE}"/>
          </ac:spMkLst>
        </pc:spChg>
        <pc:spChg chg="add mod">
          <ac:chgData name="Greg Walker" userId="2ca82828-52b8-478e-9c0a-e2a1b4d959ba" providerId="ADAL" clId="{20135F39-F89F-4372-B56E-3AF11D0754CF}" dt="2023-02-06T01:11:19.254" v="4544" actId="692"/>
          <ac:spMkLst>
            <pc:docMk/>
            <pc:sldMk cId="3484459807" sldId="2141412248"/>
            <ac:spMk id="28" creationId="{5CC24CDD-EB44-40BF-B3D4-1AF93650D1CE}"/>
          </ac:spMkLst>
        </pc:spChg>
        <pc:spChg chg="add mod">
          <ac:chgData name="Greg Walker" userId="2ca82828-52b8-478e-9c0a-e2a1b4d959ba" providerId="ADAL" clId="{20135F39-F89F-4372-B56E-3AF11D0754CF}" dt="2023-02-06T01:10:51.903" v="4543" actId="207"/>
          <ac:spMkLst>
            <pc:docMk/>
            <pc:sldMk cId="3484459807" sldId="2141412248"/>
            <ac:spMk id="30" creationId="{0F3044BE-C563-4FC3-9D07-F079925D998C}"/>
          </ac:spMkLst>
        </pc:spChg>
        <pc:picChg chg="add mod">
          <ac:chgData name="Greg Walker" userId="2ca82828-52b8-478e-9c0a-e2a1b4d959ba" providerId="ADAL" clId="{20135F39-F89F-4372-B56E-3AF11D0754CF}" dt="2023-02-05T17:57:28.276" v="3434" actId="1076"/>
          <ac:picMkLst>
            <pc:docMk/>
            <pc:sldMk cId="3484459807" sldId="2141412248"/>
            <ac:picMk id="18" creationId="{DE4AD6A0-1F3C-4ED1-9D47-BA474B9A9199}"/>
          </ac:picMkLst>
        </pc:picChg>
        <pc:cxnChg chg="add mod">
          <ac:chgData name="Greg Walker" userId="2ca82828-52b8-478e-9c0a-e2a1b4d959ba" providerId="ADAL" clId="{20135F39-F89F-4372-B56E-3AF11D0754CF}" dt="2023-02-05T17:57:28.276" v="3434" actId="1076"/>
          <ac:cxnSpMkLst>
            <pc:docMk/>
            <pc:sldMk cId="3484459807" sldId="2141412248"/>
            <ac:cxnSpMk id="5" creationId="{BF6F1035-6EE3-4044-8CC1-8DD90FD2C46D}"/>
          </ac:cxnSpMkLst>
        </pc:cxnChg>
        <pc:cxnChg chg="add mod">
          <ac:chgData name="Greg Walker" userId="2ca82828-52b8-478e-9c0a-e2a1b4d959ba" providerId="ADAL" clId="{20135F39-F89F-4372-B56E-3AF11D0754CF}" dt="2023-02-05T17:57:28.276" v="3434" actId="1076"/>
          <ac:cxnSpMkLst>
            <pc:docMk/>
            <pc:sldMk cId="3484459807" sldId="2141412248"/>
            <ac:cxnSpMk id="9" creationId="{155E3B77-392B-4F52-8445-0EFD5DB8B375}"/>
          </ac:cxnSpMkLst>
        </pc:cxnChg>
        <pc:cxnChg chg="add mod">
          <ac:chgData name="Greg Walker" userId="2ca82828-52b8-478e-9c0a-e2a1b4d959ba" providerId="ADAL" clId="{20135F39-F89F-4372-B56E-3AF11D0754CF}" dt="2023-02-05T17:57:28.276" v="3434" actId="1076"/>
          <ac:cxnSpMkLst>
            <pc:docMk/>
            <pc:sldMk cId="3484459807" sldId="2141412248"/>
            <ac:cxnSpMk id="11" creationId="{F3B1B49B-5DDF-4E26-9644-9CDEF32008EE}"/>
          </ac:cxnSpMkLst>
        </pc:cxnChg>
        <pc:cxnChg chg="add mod">
          <ac:chgData name="Greg Walker" userId="2ca82828-52b8-478e-9c0a-e2a1b4d959ba" providerId="ADAL" clId="{20135F39-F89F-4372-B56E-3AF11D0754CF}" dt="2023-02-05T17:57:28.276" v="3434" actId="1076"/>
          <ac:cxnSpMkLst>
            <pc:docMk/>
            <pc:sldMk cId="3484459807" sldId="2141412248"/>
            <ac:cxnSpMk id="16" creationId="{7EC59235-1871-4242-9C6B-D2A14B900099}"/>
          </ac:cxnSpMkLst>
        </pc:cxnChg>
        <pc:cxnChg chg="add mod">
          <ac:chgData name="Greg Walker" userId="2ca82828-52b8-478e-9c0a-e2a1b4d959ba" providerId="ADAL" clId="{20135F39-F89F-4372-B56E-3AF11D0754CF}" dt="2023-02-05T17:57:28.276" v="3434" actId="1076"/>
          <ac:cxnSpMkLst>
            <pc:docMk/>
            <pc:sldMk cId="3484459807" sldId="2141412248"/>
            <ac:cxnSpMk id="17" creationId="{167A52F9-41C4-438C-BC98-185D5C922015}"/>
          </ac:cxnSpMkLst>
        </pc:cxnChg>
        <pc:cxnChg chg="add mod">
          <ac:chgData name="Greg Walker" userId="2ca82828-52b8-478e-9c0a-e2a1b4d959ba" providerId="ADAL" clId="{20135F39-F89F-4372-B56E-3AF11D0754CF}" dt="2023-02-05T17:57:28.276" v="3434" actId="1076"/>
          <ac:cxnSpMkLst>
            <pc:docMk/>
            <pc:sldMk cId="3484459807" sldId="2141412248"/>
            <ac:cxnSpMk id="24" creationId="{53043C07-EADA-4FDA-973A-CBED7581CF4B}"/>
          </ac:cxnSpMkLst>
        </pc:cxnChg>
      </pc:sldChg>
      <pc:sldChg chg="addSp delSp modSp mod">
        <pc:chgData name="Greg Walker" userId="2ca82828-52b8-478e-9c0a-e2a1b4d959ba" providerId="ADAL" clId="{20135F39-F89F-4372-B56E-3AF11D0754CF}" dt="2023-02-06T00:57:31.510" v="4531" actId="2"/>
        <pc:sldMkLst>
          <pc:docMk/>
          <pc:sldMk cId="1065803925" sldId="2141412249"/>
        </pc:sldMkLst>
        <pc:spChg chg="mod">
          <ac:chgData name="Greg Walker" userId="2ca82828-52b8-478e-9c0a-e2a1b4d959ba" providerId="ADAL" clId="{20135F39-F89F-4372-B56E-3AF11D0754CF}" dt="2023-02-02T00:09:18.561" v="1765" actId="20577"/>
          <ac:spMkLst>
            <pc:docMk/>
            <pc:sldMk cId="1065803925" sldId="2141412249"/>
            <ac:spMk id="2" creationId="{365EC802-2ACB-04A7-DA56-6BF6DC279517}"/>
          </ac:spMkLst>
        </pc:spChg>
        <pc:spChg chg="mod">
          <ac:chgData name="Greg Walker" userId="2ca82828-52b8-478e-9c0a-e2a1b4d959ba" providerId="ADAL" clId="{20135F39-F89F-4372-B56E-3AF11D0754CF}" dt="2023-01-31T19:30:47.519" v="475" actId="20577"/>
          <ac:spMkLst>
            <pc:docMk/>
            <pc:sldMk cId="1065803925" sldId="2141412249"/>
            <ac:spMk id="3" creationId="{94FD6497-5032-AF1D-5AFE-B861E74A2B48}"/>
          </ac:spMkLst>
        </pc:spChg>
        <pc:spChg chg="del mod">
          <ac:chgData name="Greg Walker" userId="2ca82828-52b8-478e-9c0a-e2a1b4d959ba" providerId="ADAL" clId="{20135F39-F89F-4372-B56E-3AF11D0754CF}" dt="2023-02-01T23:57:35.746" v="1588" actId="478"/>
          <ac:spMkLst>
            <pc:docMk/>
            <pc:sldMk cId="1065803925" sldId="2141412249"/>
            <ac:spMk id="4" creationId="{074B88FC-3A20-59DB-81AA-E3E71D5F6E60}"/>
          </ac:spMkLst>
        </pc:spChg>
        <pc:spChg chg="del">
          <ac:chgData name="Greg Walker" userId="2ca82828-52b8-478e-9c0a-e2a1b4d959ba" providerId="ADAL" clId="{20135F39-F89F-4372-B56E-3AF11D0754CF}" dt="2023-01-31T23:26:54.055" v="1120" actId="478"/>
          <ac:spMkLst>
            <pc:docMk/>
            <pc:sldMk cId="1065803925" sldId="2141412249"/>
            <ac:spMk id="5" creationId="{81186F06-DACB-8390-FF4B-B7CFEE73F918}"/>
          </ac:spMkLst>
        </pc:spChg>
        <pc:spChg chg="del">
          <ac:chgData name="Greg Walker" userId="2ca82828-52b8-478e-9c0a-e2a1b4d959ba" providerId="ADAL" clId="{20135F39-F89F-4372-B56E-3AF11D0754CF}" dt="2023-01-31T23:26:38.342" v="1116" actId="478"/>
          <ac:spMkLst>
            <pc:docMk/>
            <pc:sldMk cId="1065803925" sldId="2141412249"/>
            <ac:spMk id="6" creationId="{FEBD34C8-8004-F6A8-DC76-77A9523369BC}"/>
          </ac:spMkLst>
        </pc:spChg>
        <pc:spChg chg="del">
          <ac:chgData name="Greg Walker" userId="2ca82828-52b8-478e-9c0a-e2a1b4d959ba" providerId="ADAL" clId="{20135F39-F89F-4372-B56E-3AF11D0754CF}" dt="2023-01-31T23:26:39.834" v="1117" actId="478"/>
          <ac:spMkLst>
            <pc:docMk/>
            <pc:sldMk cId="1065803925" sldId="2141412249"/>
            <ac:spMk id="7" creationId="{30D29CC4-B6ED-4A4F-A9C6-D42FB14E5119}"/>
          </ac:spMkLst>
        </pc:spChg>
        <pc:spChg chg="add del mod">
          <ac:chgData name="Greg Walker" userId="2ca82828-52b8-478e-9c0a-e2a1b4d959ba" providerId="ADAL" clId="{20135F39-F89F-4372-B56E-3AF11D0754CF}" dt="2023-02-01T23:25:59.643" v="1495" actId="478"/>
          <ac:spMkLst>
            <pc:docMk/>
            <pc:sldMk cId="1065803925" sldId="2141412249"/>
            <ac:spMk id="7" creationId="{91B83242-3F04-4C23-928C-43CF90D7B72B}"/>
          </ac:spMkLst>
        </pc:spChg>
        <pc:spChg chg="del">
          <ac:chgData name="Greg Walker" userId="2ca82828-52b8-478e-9c0a-e2a1b4d959ba" providerId="ADAL" clId="{20135F39-F89F-4372-B56E-3AF11D0754CF}" dt="2023-01-31T23:26:40.600" v="1118" actId="478"/>
          <ac:spMkLst>
            <pc:docMk/>
            <pc:sldMk cId="1065803925" sldId="2141412249"/>
            <ac:spMk id="8" creationId="{397F337B-53BD-40A9-9237-31BD363A18F4}"/>
          </ac:spMkLst>
        </pc:spChg>
        <pc:spChg chg="del">
          <ac:chgData name="Greg Walker" userId="2ca82828-52b8-478e-9c0a-e2a1b4d959ba" providerId="ADAL" clId="{20135F39-F89F-4372-B56E-3AF11D0754CF}" dt="2023-01-31T23:26:42.193" v="1119" actId="478"/>
          <ac:spMkLst>
            <pc:docMk/>
            <pc:sldMk cId="1065803925" sldId="2141412249"/>
            <ac:spMk id="9" creationId="{CF383EBC-E77B-4D70-B601-080B0A080D5E}"/>
          </ac:spMkLst>
        </pc:spChg>
        <pc:spChg chg="add del mod">
          <ac:chgData name="Greg Walker" userId="2ca82828-52b8-478e-9c0a-e2a1b4d959ba" providerId="ADAL" clId="{20135F39-F89F-4372-B56E-3AF11D0754CF}" dt="2023-02-01T23:10:02.529" v="1453" actId="21"/>
          <ac:spMkLst>
            <pc:docMk/>
            <pc:sldMk cId="1065803925" sldId="2141412249"/>
            <ac:spMk id="10" creationId="{20F8A0C2-CCAD-40AD-8779-27985CCAE795}"/>
          </ac:spMkLst>
        </pc:spChg>
        <pc:spChg chg="add del mod">
          <ac:chgData name="Greg Walker" userId="2ca82828-52b8-478e-9c0a-e2a1b4d959ba" providerId="ADAL" clId="{20135F39-F89F-4372-B56E-3AF11D0754CF}" dt="2023-01-31T23:26:56.428" v="1121" actId="478"/>
          <ac:spMkLst>
            <pc:docMk/>
            <pc:sldMk cId="1065803925" sldId="2141412249"/>
            <ac:spMk id="11" creationId="{53197481-3620-4B39-B3E9-67CD040A77D0}"/>
          </ac:spMkLst>
        </pc:spChg>
        <pc:spChg chg="add del mod">
          <ac:chgData name="Greg Walker" userId="2ca82828-52b8-478e-9c0a-e2a1b4d959ba" providerId="ADAL" clId="{20135F39-F89F-4372-B56E-3AF11D0754CF}" dt="2023-02-01T23:20:50.859" v="1491" actId="21"/>
          <ac:spMkLst>
            <pc:docMk/>
            <pc:sldMk cId="1065803925" sldId="2141412249"/>
            <ac:spMk id="13" creationId="{426E2536-7228-40C7-A308-FDAB5ACB84ED}"/>
          </ac:spMkLst>
        </pc:spChg>
        <pc:spChg chg="add del mod">
          <ac:chgData name="Greg Walker" userId="2ca82828-52b8-478e-9c0a-e2a1b4d959ba" providerId="ADAL" clId="{20135F39-F89F-4372-B56E-3AF11D0754CF}" dt="2023-02-01T23:32:42.639" v="1512" actId="478"/>
          <ac:spMkLst>
            <pc:docMk/>
            <pc:sldMk cId="1065803925" sldId="2141412249"/>
            <ac:spMk id="17" creationId="{0081D6B6-2703-4E12-A842-5243A60FF50A}"/>
          </ac:spMkLst>
        </pc:spChg>
        <pc:spChg chg="add del mod ord">
          <ac:chgData name="Greg Walker" userId="2ca82828-52b8-478e-9c0a-e2a1b4d959ba" providerId="ADAL" clId="{20135F39-F89F-4372-B56E-3AF11D0754CF}" dt="2023-02-02T00:17:56.769" v="2019" actId="478"/>
          <ac:spMkLst>
            <pc:docMk/>
            <pc:sldMk cId="1065803925" sldId="2141412249"/>
            <ac:spMk id="40" creationId="{B3FF3E7A-A2AC-49EA-AF54-531C0C20B123}"/>
          </ac:spMkLst>
        </pc:spChg>
        <pc:spChg chg="add del mod">
          <ac:chgData name="Greg Walker" userId="2ca82828-52b8-478e-9c0a-e2a1b4d959ba" providerId="ADAL" clId="{20135F39-F89F-4372-B56E-3AF11D0754CF}" dt="2023-02-01T23:57:48.400" v="1589" actId="478"/>
          <ac:spMkLst>
            <pc:docMk/>
            <pc:sldMk cId="1065803925" sldId="2141412249"/>
            <ac:spMk id="42" creationId="{D99EF48F-48CD-4E4F-B44D-CF682452E604}"/>
          </ac:spMkLst>
        </pc:spChg>
        <pc:spChg chg="add mod">
          <ac:chgData name="Greg Walker" userId="2ca82828-52b8-478e-9c0a-e2a1b4d959ba" providerId="ADAL" clId="{20135F39-F89F-4372-B56E-3AF11D0754CF}" dt="2023-02-06T00:57:31.510" v="4531" actId="2"/>
          <ac:spMkLst>
            <pc:docMk/>
            <pc:sldMk cId="1065803925" sldId="2141412249"/>
            <ac:spMk id="43" creationId="{8B010DD2-6C65-47F2-AFF9-8A56EBFCCAF7}"/>
          </ac:spMkLst>
        </pc:spChg>
        <pc:spChg chg="add mod">
          <ac:chgData name="Greg Walker" userId="2ca82828-52b8-478e-9c0a-e2a1b4d959ba" providerId="ADAL" clId="{20135F39-F89F-4372-B56E-3AF11D0754CF}" dt="2023-02-02T00:22:20.502" v="2106" actId="207"/>
          <ac:spMkLst>
            <pc:docMk/>
            <pc:sldMk cId="1065803925" sldId="2141412249"/>
            <ac:spMk id="44" creationId="{C9371EF9-FFA3-46CD-B238-7EC159557BA1}"/>
          </ac:spMkLst>
        </pc:spChg>
        <pc:spChg chg="add mod">
          <ac:chgData name="Greg Walker" userId="2ca82828-52b8-478e-9c0a-e2a1b4d959ba" providerId="ADAL" clId="{20135F39-F89F-4372-B56E-3AF11D0754CF}" dt="2023-02-02T00:15:36.756" v="2018" actId="20577"/>
          <ac:spMkLst>
            <pc:docMk/>
            <pc:sldMk cId="1065803925" sldId="2141412249"/>
            <ac:spMk id="45" creationId="{9D5F0E12-509F-4D51-9455-065DC3B4BC5B}"/>
          </ac:spMkLst>
        </pc:spChg>
        <pc:spChg chg="add del mod">
          <ac:chgData name="Greg Walker" userId="2ca82828-52b8-478e-9c0a-e2a1b4d959ba" providerId="ADAL" clId="{20135F39-F89F-4372-B56E-3AF11D0754CF}" dt="2023-02-02T00:20:00.513" v="2102" actId="478"/>
          <ac:spMkLst>
            <pc:docMk/>
            <pc:sldMk cId="1065803925" sldId="2141412249"/>
            <ac:spMk id="47" creationId="{44F9CC76-C7A2-49C5-9287-1CBAE3A35076}"/>
          </ac:spMkLst>
        </pc:spChg>
        <pc:spChg chg="add mod">
          <ac:chgData name="Greg Walker" userId="2ca82828-52b8-478e-9c0a-e2a1b4d959ba" providerId="ADAL" clId="{20135F39-F89F-4372-B56E-3AF11D0754CF}" dt="2023-02-02T00:19:35.048" v="2100" actId="114"/>
          <ac:spMkLst>
            <pc:docMk/>
            <pc:sldMk cId="1065803925" sldId="2141412249"/>
            <ac:spMk id="48" creationId="{05D7A3BC-5604-4993-8F6D-666085404590}"/>
          </ac:spMkLst>
        </pc:spChg>
        <pc:graphicFrameChg chg="add del mod modGraphic">
          <ac:chgData name="Greg Walker" userId="2ca82828-52b8-478e-9c0a-e2a1b4d959ba" providerId="ADAL" clId="{20135F39-F89F-4372-B56E-3AF11D0754CF}" dt="2023-02-01T23:25:55.727" v="1494" actId="478"/>
          <ac:graphicFrameMkLst>
            <pc:docMk/>
            <pc:sldMk cId="1065803925" sldId="2141412249"/>
            <ac:graphicFrameMk id="5" creationId="{4B2F949C-6F52-40F4-BBA1-14453DEA1B4C}"/>
          </ac:graphicFrameMkLst>
        </pc:graphicFrameChg>
        <pc:picChg chg="add del mod">
          <ac:chgData name="Greg Walker" userId="2ca82828-52b8-478e-9c0a-e2a1b4d959ba" providerId="ADAL" clId="{20135F39-F89F-4372-B56E-3AF11D0754CF}" dt="2023-02-01T23:10:02.529" v="1453" actId="21"/>
          <ac:picMkLst>
            <pc:docMk/>
            <pc:sldMk cId="1065803925" sldId="2141412249"/>
            <ac:picMk id="9" creationId="{1000C1E6-30B8-4167-B041-F1F6AF9B405D}"/>
          </ac:picMkLst>
        </pc:picChg>
        <pc:picChg chg="add del mod">
          <ac:chgData name="Greg Walker" userId="2ca82828-52b8-478e-9c0a-e2a1b4d959ba" providerId="ADAL" clId="{20135F39-F89F-4372-B56E-3AF11D0754CF}" dt="2023-02-01T23:20:50.859" v="1491" actId="21"/>
          <ac:picMkLst>
            <pc:docMk/>
            <pc:sldMk cId="1065803925" sldId="2141412249"/>
            <ac:picMk id="12" creationId="{B6FFB7EA-EE11-4B54-AD9D-AE56E929EF3C}"/>
          </ac:picMkLst>
        </pc:picChg>
        <pc:picChg chg="add del mod">
          <ac:chgData name="Greg Walker" userId="2ca82828-52b8-478e-9c0a-e2a1b4d959ba" providerId="ADAL" clId="{20135F39-F89F-4372-B56E-3AF11D0754CF}" dt="2023-01-31T23:32:20.874" v="1124" actId="478"/>
          <ac:picMkLst>
            <pc:docMk/>
            <pc:sldMk cId="1065803925" sldId="2141412249"/>
            <ac:picMk id="13" creationId="{185FC8D8-9E47-4166-81A6-C7EDF6CF6E89}"/>
          </ac:picMkLst>
        </pc:picChg>
        <pc:picChg chg="add del mod">
          <ac:chgData name="Greg Walker" userId="2ca82828-52b8-478e-9c0a-e2a1b4d959ba" providerId="ADAL" clId="{20135F39-F89F-4372-B56E-3AF11D0754CF}" dt="2023-02-01T23:26:37.164" v="1498" actId="478"/>
          <ac:picMkLst>
            <pc:docMk/>
            <pc:sldMk cId="1065803925" sldId="2141412249"/>
            <ac:picMk id="14" creationId="{8F6D0E4A-4FA0-445D-8154-EA667A4A6548}"/>
          </ac:picMkLst>
        </pc:picChg>
        <pc:picChg chg="add del mod">
          <ac:chgData name="Greg Walker" userId="2ca82828-52b8-478e-9c0a-e2a1b4d959ba" providerId="ADAL" clId="{20135F39-F89F-4372-B56E-3AF11D0754CF}" dt="2023-02-01T23:32:52.134" v="1513" actId="478"/>
          <ac:picMkLst>
            <pc:docMk/>
            <pc:sldMk cId="1065803925" sldId="2141412249"/>
            <ac:picMk id="16" creationId="{B71662ED-437B-4B3C-8540-55C7FD904BF0}"/>
          </ac:picMkLst>
        </pc:picChg>
        <pc:picChg chg="add del mod">
          <ac:chgData name="Greg Walker" userId="2ca82828-52b8-478e-9c0a-e2a1b4d959ba" providerId="ADAL" clId="{20135F39-F89F-4372-B56E-3AF11D0754CF}" dt="2023-02-01T23:32:29.037" v="1511" actId="478"/>
          <ac:picMkLst>
            <pc:docMk/>
            <pc:sldMk cId="1065803925" sldId="2141412249"/>
            <ac:picMk id="19" creationId="{FBED4DA9-0E56-4F7B-ADFA-491D5FA036C2}"/>
          </ac:picMkLst>
        </pc:picChg>
        <pc:picChg chg="add del mod">
          <ac:chgData name="Greg Walker" userId="2ca82828-52b8-478e-9c0a-e2a1b4d959ba" providerId="ADAL" clId="{20135F39-F89F-4372-B56E-3AF11D0754CF}" dt="2023-02-01T23:47:08.654" v="1535" actId="478"/>
          <ac:picMkLst>
            <pc:docMk/>
            <pc:sldMk cId="1065803925" sldId="2141412249"/>
            <ac:picMk id="21" creationId="{28DBC78F-D50A-419A-A80D-5FA21CBF77B8}"/>
          </ac:picMkLst>
        </pc:picChg>
        <pc:picChg chg="add del mod">
          <ac:chgData name="Greg Walker" userId="2ca82828-52b8-478e-9c0a-e2a1b4d959ba" providerId="ADAL" clId="{20135F39-F89F-4372-B56E-3AF11D0754CF}" dt="2023-02-01T23:51:01.959" v="1550" actId="478"/>
          <ac:picMkLst>
            <pc:docMk/>
            <pc:sldMk cId="1065803925" sldId="2141412249"/>
            <ac:picMk id="23" creationId="{56C00297-4DA2-4C51-8BBB-079CD001BFFC}"/>
          </ac:picMkLst>
        </pc:picChg>
        <pc:picChg chg="add del mod">
          <ac:chgData name="Greg Walker" userId="2ca82828-52b8-478e-9c0a-e2a1b4d959ba" providerId="ADAL" clId="{20135F39-F89F-4372-B56E-3AF11D0754CF}" dt="2023-02-01T23:51:00.737" v="1548" actId="478"/>
          <ac:picMkLst>
            <pc:docMk/>
            <pc:sldMk cId="1065803925" sldId="2141412249"/>
            <ac:picMk id="25" creationId="{AFA63D0D-9026-4928-9B17-3D46B4AF600B}"/>
          </ac:picMkLst>
        </pc:picChg>
        <pc:picChg chg="add del mod">
          <ac:chgData name="Greg Walker" userId="2ca82828-52b8-478e-9c0a-e2a1b4d959ba" providerId="ADAL" clId="{20135F39-F89F-4372-B56E-3AF11D0754CF}" dt="2023-02-01T23:51:01.307" v="1549" actId="478"/>
          <ac:picMkLst>
            <pc:docMk/>
            <pc:sldMk cId="1065803925" sldId="2141412249"/>
            <ac:picMk id="27" creationId="{5CF9EE2E-A33C-4B4D-AF1A-443A1C8F0EFC}"/>
          </ac:picMkLst>
        </pc:picChg>
        <pc:picChg chg="add del mod">
          <ac:chgData name="Greg Walker" userId="2ca82828-52b8-478e-9c0a-e2a1b4d959ba" providerId="ADAL" clId="{20135F39-F89F-4372-B56E-3AF11D0754CF}" dt="2023-02-01T23:50:59.947" v="1547" actId="478"/>
          <ac:picMkLst>
            <pc:docMk/>
            <pc:sldMk cId="1065803925" sldId="2141412249"/>
            <ac:picMk id="29" creationId="{8732EA0B-FC6D-499F-B232-5A0560450682}"/>
          </ac:picMkLst>
        </pc:picChg>
        <pc:picChg chg="add mod">
          <ac:chgData name="Greg Walker" userId="2ca82828-52b8-478e-9c0a-e2a1b4d959ba" providerId="ADAL" clId="{20135F39-F89F-4372-B56E-3AF11D0754CF}" dt="2023-02-01T23:58:55.415" v="1592" actId="1076"/>
          <ac:picMkLst>
            <pc:docMk/>
            <pc:sldMk cId="1065803925" sldId="2141412249"/>
            <ac:picMk id="31" creationId="{8AA0FED4-E0B1-4C12-96FE-F4BF0C41ADCE}"/>
          </ac:picMkLst>
        </pc:picChg>
        <pc:picChg chg="add mod">
          <ac:chgData name="Greg Walker" userId="2ca82828-52b8-478e-9c0a-e2a1b4d959ba" providerId="ADAL" clId="{20135F39-F89F-4372-B56E-3AF11D0754CF}" dt="2023-02-01T23:58:55.415" v="1592" actId="1076"/>
          <ac:picMkLst>
            <pc:docMk/>
            <pc:sldMk cId="1065803925" sldId="2141412249"/>
            <ac:picMk id="33" creationId="{BEF157AE-380E-42CA-A319-98A24FF8544D}"/>
          </ac:picMkLst>
        </pc:picChg>
        <pc:picChg chg="add mod">
          <ac:chgData name="Greg Walker" userId="2ca82828-52b8-478e-9c0a-e2a1b4d959ba" providerId="ADAL" clId="{20135F39-F89F-4372-B56E-3AF11D0754CF}" dt="2023-02-01T23:58:55.415" v="1592" actId="1076"/>
          <ac:picMkLst>
            <pc:docMk/>
            <pc:sldMk cId="1065803925" sldId="2141412249"/>
            <ac:picMk id="35" creationId="{24EF0061-3CCB-4768-89F1-3E683C183E8A}"/>
          </ac:picMkLst>
        </pc:picChg>
        <pc:picChg chg="add mod">
          <ac:chgData name="Greg Walker" userId="2ca82828-52b8-478e-9c0a-e2a1b4d959ba" providerId="ADAL" clId="{20135F39-F89F-4372-B56E-3AF11D0754CF}" dt="2023-02-01T23:58:55.415" v="1592" actId="1076"/>
          <ac:picMkLst>
            <pc:docMk/>
            <pc:sldMk cId="1065803925" sldId="2141412249"/>
            <ac:picMk id="37" creationId="{67DCB39C-D057-4B7B-A09F-C204694AF45A}"/>
          </ac:picMkLst>
        </pc:picChg>
        <pc:picChg chg="add del mod">
          <ac:chgData name="Greg Walker" userId="2ca82828-52b8-478e-9c0a-e2a1b4d959ba" providerId="ADAL" clId="{20135F39-F89F-4372-B56E-3AF11D0754CF}" dt="2023-02-01T23:54:52.639" v="1564" actId="478"/>
          <ac:picMkLst>
            <pc:docMk/>
            <pc:sldMk cId="1065803925" sldId="2141412249"/>
            <ac:picMk id="39" creationId="{C64E7BCA-95C5-4719-8A5C-295585C609AD}"/>
          </ac:picMkLst>
        </pc:picChg>
      </pc:sldChg>
      <pc:sldChg chg="addSp delSp modSp mod">
        <pc:chgData name="Greg Walker" userId="2ca82828-52b8-478e-9c0a-e2a1b4d959ba" providerId="ADAL" clId="{20135F39-F89F-4372-B56E-3AF11D0754CF}" dt="2023-02-06T16:35:35.536" v="4715" actId="478"/>
        <pc:sldMkLst>
          <pc:docMk/>
          <pc:sldMk cId="1866916" sldId="2141412250"/>
        </pc:sldMkLst>
        <pc:spChg chg="mod">
          <ac:chgData name="Greg Walker" userId="2ca82828-52b8-478e-9c0a-e2a1b4d959ba" providerId="ADAL" clId="{20135F39-F89F-4372-B56E-3AF11D0754CF}" dt="2023-01-31T23:18:26.213" v="1115" actId="207"/>
          <ac:spMkLst>
            <pc:docMk/>
            <pc:sldMk cId="1866916" sldId="2141412250"/>
            <ac:spMk id="2" creationId="{365EC802-2ACB-04A7-DA56-6BF6DC279517}"/>
          </ac:spMkLst>
        </pc:spChg>
        <pc:spChg chg="mod">
          <ac:chgData name="Greg Walker" userId="2ca82828-52b8-478e-9c0a-e2a1b4d959ba" providerId="ADAL" clId="{20135F39-F89F-4372-B56E-3AF11D0754CF}" dt="2023-02-01T23:54:15.353" v="1563" actId="113"/>
          <ac:spMkLst>
            <pc:docMk/>
            <pc:sldMk cId="1866916" sldId="2141412250"/>
            <ac:spMk id="4" creationId="{074B88FC-3A20-59DB-81AA-E3E71D5F6E60}"/>
          </ac:spMkLst>
        </pc:spChg>
        <pc:spChg chg="add del mod">
          <ac:chgData name="Greg Walker" userId="2ca82828-52b8-478e-9c0a-e2a1b4d959ba" providerId="ADAL" clId="{20135F39-F89F-4372-B56E-3AF11D0754CF}" dt="2023-02-06T16:30:07.821" v="4713" actId="478"/>
          <ac:spMkLst>
            <pc:docMk/>
            <pc:sldMk cId="1866916" sldId="2141412250"/>
            <ac:spMk id="7" creationId="{1B92D293-8FE2-4065-BC07-C26F138C068A}"/>
          </ac:spMkLst>
        </pc:spChg>
        <pc:spChg chg="del">
          <ac:chgData name="Greg Walker" userId="2ca82828-52b8-478e-9c0a-e2a1b4d959ba" providerId="ADAL" clId="{20135F39-F89F-4372-B56E-3AF11D0754CF}" dt="2023-01-31T23:02:33.111" v="1104" actId="478"/>
          <ac:spMkLst>
            <pc:docMk/>
            <pc:sldMk cId="1866916" sldId="2141412250"/>
            <ac:spMk id="13" creationId="{0574ED53-3C87-49E9-A0A4-E8465D6C8C00}"/>
          </ac:spMkLst>
        </pc:spChg>
        <pc:picChg chg="add del mod">
          <ac:chgData name="Greg Walker" userId="2ca82828-52b8-478e-9c0a-e2a1b4d959ba" providerId="ADAL" clId="{20135F39-F89F-4372-B56E-3AF11D0754CF}" dt="2023-02-06T16:35:35.536" v="4715" actId="478"/>
          <ac:picMkLst>
            <pc:docMk/>
            <pc:sldMk cId="1866916" sldId="2141412250"/>
            <ac:picMk id="6" creationId="{563513D1-0A62-426D-A73D-29CF836DA8DD}"/>
          </ac:picMkLst>
        </pc:picChg>
        <pc:picChg chg="del">
          <ac:chgData name="Greg Walker" userId="2ca82828-52b8-478e-9c0a-e2a1b4d959ba" providerId="ADAL" clId="{20135F39-F89F-4372-B56E-3AF11D0754CF}" dt="2023-01-31T23:02:30.888" v="1103" actId="478"/>
          <ac:picMkLst>
            <pc:docMk/>
            <pc:sldMk cId="1866916" sldId="2141412250"/>
            <ac:picMk id="14" creationId="{7209F121-4924-4B86-9CA5-4BD53C3CD1D7}"/>
          </ac:picMkLst>
        </pc:picChg>
        <pc:picChg chg="mod ord">
          <ac:chgData name="Greg Walker" userId="2ca82828-52b8-478e-9c0a-e2a1b4d959ba" providerId="ADAL" clId="{20135F39-F89F-4372-B56E-3AF11D0754CF}" dt="2023-01-31T23:10:39.032" v="1113" actId="1076"/>
          <ac:picMkLst>
            <pc:docMk/>
            <pc:sldMk cId="1866916" sldId="2141412250"/>
            <ac:picMk id="15" creationId="{FD158526-9973-4281-AF58-575E602C7C64}"/>
          </ac:picMkLst>
        </pc:picChg>
      </pc:sldChg>
      <pc:sldChg chg="addSp delSp modSp mod">
        <pc:chgData name="Greg Walker" userId="2ca82828-52b8-478e-9c0a-e2a1b4d959ba" providerId="ADAL" clId="{20135F39-F89F-4372-B56E-3AF11D0754CF}" dt="2023-02-06T19:20:39.003" v="6657" actId="113"/>
        <pc:sldMkLst>
          <pc:docMk/>
          <pc:sldMk cId="1343091979" sldId="2141412251"/>
        </pc:sldMkLst>
        <pc:spChg chg="del">
          <ac:chgData name="Greg Walker" userId="2ca82828-52b8-478e-9c0a-e2a1b4d959ba" providerId="ADAL" clId="{20135F39-F89F-4372-B56E-3AF11D0754CF}" dt="2023-02-06T18:53:55.856" v="6509" actId="478"/>
          <ac:spMkLst>
            <pc:docMk/>
            <pc:sldMk cId="1343091979" sldId="2141412251"/>
            <ac:spMk id="2" creationId="{9638F945-3211-AA21-1472-547DBE4572E6}"/>
          </ac:spMkLst>
        </pc:spChg>
        <pc:spChg chg="del">
          <ac:chgData name="Greg Walker" userId="2ca82828-52b8-478e-9c0a-e2a1b4d959ba" providerId="ADAL" clId="{20135F39-F89F-4372-B56E-3AF11D0754CF}" dt="2023-02-06T18:54:02.867" v="6511" actId="478"/>
          <ac:spMkLst>
            <pc:docMk/>
            <pc:sldMk cId="1343091979" sldId="2141412251"/>
            <ac:spMk id="6" creationId="{D3431C77-FF8E-405A-9496-69731B1DBFCB}"/>
          </ac:spMkLst>
        </pc:spChg>
        <pc:spChg chg="add del mod">
          <ac:chgData name="Greg Walker" userId="2ca82828-52b8-478e-9c0a-e2a1b4d959ba" providerId="ADAL" clId="{20135F39-F89F-4372-B56E-3AF11D0754CF}" dt="2023-02-06T18:54:00.581" v="6510" actId="478"/>
          <ac:spMkLst>
            <pc:docMk/>
            <pc:sldMk cId="1343091979" sldId="2141412251"/>
            <ac:spMk id="7" creationId="{89751A61-B5FC-4C68-84BC-545D439491D6}"/>
          </ac:spMkLst>
        </pc:spChg>
        <pc:graphicFrameChg chg="add mod modGraphic">
          <ac:chgData name="Greg Walker" userId="2ca82828-52b8-478e-9c0a-e2a1b4d959ba" providerId="ADAL" clId="{20135F39-F89F-4372-B56E-3AF11D0754CF}" dt="2023-02-06T19:20:39.003" v="6657" actId="113"/>
          <ac:graphicFrameMkLst>
            <pc:docMk/>
            <pc:sldMk cId="1343091979" sldId="2141412251"/>
            <ac:graphicFrameMk id="8" creationId="{BD9BAEEF-CF58-4E63-AA9C-FF2EDD150099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28A3742-ECAD-49AF-A9A6-2565CDFA239C}" type="doc">
      <dgm:prSet loTypeId="urn:microsoft.com/office/officeart/2005/8/layout/hList1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3C0592AD-8DCE-421A-8843-B1B31DC94B5C}">
      <dgm:prSet phldrT="[Text]"/>
      <dgm:spPr/>
      <dgm:t>
        <a:bodyPr/>
        <a:lstStyle/>
        <a:p>
          <a:r>
            <a:rPr lang="en-US" b="1" dirty="0"/>
            <a:t>Information on Explosive Materials</a:t>
          </a:r>
        </a:p>
      </dgm:t>
    </dgm:pt>
    <dgm:pt modelId="{B4716FAC-3901-4256-BD57-22769B7069C0}" type="parTrans" cxnId="{0AB02E2B-7F8F-491D-98EC-916B853A8619}">
      <dgm:prSet/>
      <dgm:spPr/>
      <dgm:t>
        <a:bodyPr/>
        <a:lstStyle/>
        <a:p>
          <a:endParaRPr lang="en-US"/>
        </a:p>
      </dgm:t>
    </dgm:pt>
    <dgm:pt modelId="{2059584A-85CF-4822-AC70-73CD9543F8F1}" type="sibTrans" cxnId="{0AB02E2B-7F8F-491D-98EC-916B853A8619}">
      <dgm:prSet/>
      <dgm:spPr/>
      <dgm:t>
        <a:bodyPr/>
        <a:lstStyle/>
        <a:p>
          <a:endParaRPr lang="en-US"/>
        </a:p>
      </dgm:t>
    </dgm:pt>
    <dgm:pt modelId="{DB6CC070-2D8D-4CA9-B9B8-740F872CE472}">
      <dgm:prSet phldrT="[Text]"/>
      <dgm:spPr/>
      <dgm:t>
        <a:bodyPr/>
        <a:lstStyle/>
        <a:p>
          <a:r>
            <a:rPr lang="en-US" dirty="0"/>
            <a:t>Explosive classification</a:t>
          </a:r>
        </a:p>
      </dgm:t>
    </dgm:pt>
    <dgm:pt modelId="{000BDE4C-AB35-4F53-B39A-62DF3EC10B71}" type="parTrans" cxnId="{E6D415D5-32D1-4009-81D5-EAF8368DB035}">
      <dgm:prSet/>
      <dgm:spPr/>
      <dgm:t>
        <a:bodyPr/>
        <a:lstStyle/>
        <a:p>
          <a:endParaRPr lang="en-US"/>
        </a:p>
      </dgm:t>
    </dgm:pt>
    <dgm:pt modelId="{CD1BDAE0-41F9-4949-A10D-1574E9986251}" type="sibTrans" cxnId="{E6D415D5-32D1-4009-81D5-EAF8368DB035}">
      <dgm:prSet/>
      <dgm:spPr/>
      <dgm:t>
        <a:bodyPr/>
        <a:lstStyle/>
        <a:p>
          <a:endParaRPr lang="en-US"/>
        </a:p>
      </dgm:t>
    </dgm:pt>
    <dgm:pt modelId="{EF9984EF-8FEF-4D81-8E83-7FCD4EB5D872}">
      <dgm:prSet phldrT="[Text]"/>
      <dgm:spPr/>
      <dgm:t>
        <a:bodyPr/>
        <a:lstStyle/>
        <a:p>
          <a:r>
            <a:rPr lang="en-US" b="1" dirty="0"/>
            <a:t>Information on Process Technology</a:t>
          </a:r>
        </a:p>
      </dgm:t>
    </dgm:pt>
    <dgm:pt modelId="{64C6C26C-FE0B-4068-8990-1981E56E2C2E}" type="parTrans" cxnId="{3059C5EA-6FEA-4A27-8EC7-756EB0B175D1}">
      <dgm:prSet/>
      <dgm:spPr/>
      <dgm:t>
        <a:bodyPr/>
        <a:lstStyle/>
        <a:p>
          <a:endParaRPr lang="en-US"/>
        </a:p>
      </dgm:t>
    </dgm:pt>
    <dgm:pt modelId="{4CFDBEA2-88AF-465C-B156-8CB926E1A1EF}" type="sibTrans" cxnId="{3059C5EA-6FEA-4A27-8EC7-756EB0B175D1}">
      <dgm:prSet/>
      <dgm:spPr/>
      <dgm:t>
        <a:bodyPr/>
        <a:lstStyle/>
        <a:p>
          <a:endParaRPr lang="en-US"/>
        </a:p>
      </dgm:t>
    </dgm:pt>
    <dgm:pt modelId="{89AFAE2F-32CC-488F-9FC0-A2089EDD3FD5}">
      <dgm:prSet phldrT="[Text]"/>
      <dgm:spPr/>
      <dgm:t>
        <a:bodyPr/>
        <a:lstStyle/>
        <a:p>
          <a:r>
            <a:rPr lang="en-US" dirty="0"/>
            <a:t>Block Flow &amp; Process Flow Diagrams</a:t>
          </a:r>
        </a:p>
      </dgm:t>
    </dgm:pt>
    <dgm:pt modelId="{795C2759-60CF-4885-893B-C78B7C1F9E0E}" type="parTrans" cxnId="{87C03155-9148-4EAA-9793-1F2CC56D4547}">
      <dgm:prSet/>
      <dgm:spPr/>
      <dgm:t>
        <a:bodyPr/>
        <a:lstStyle/>
        <a:p>
          <a:endParaRPr lang="en-US"/>
        </a:p>
      </dgm:t>
    </dgm:pt>
    <dgm:pt modelId="{61982EB1-C55E-4B8B-927B-84C110AEBE9C}" type="sibTrans" cxnId="{87C03155-9148-4EAA-9793-1F2CC56D4547}">
      <dgm:prSet/>
      <dgm:spPr/>
      <dgm:t>
        <a:bodyPr/>
        <a:lstStyle/>
        <a:p>
          <a:endParaRPr lang="en-US"/>
        </a:p>
      </dgm:t>
    </dgm:pt>
    <dgm:pt modelId="{464DBD28-3246-4CBC-95C6-C0063F907E04}">
      <dgm:prSet phldrT="[Text]"/>
      <dgm:spPr/>
      <dgm:t>
        <a:bodyPr/>
        <a:lstStyle/>
        <a:p>
          <a:r>
            <a:rPr lang="en-US" b="1" dirty="0"/>
            <a:t>Information on Process Equipment</a:t>
          </a:r>
        </a:p>
      </dgm:t>
    </dgm:pt>
    <dgm:pt modelId="{F1C93F67-9CD3-48D1-B925-E961E3F75DA2}" type="parTrans" cxnId="{2781AC7A-9B30-4E54-9E72-E8F51667B11A}">
      <dgm:prSet/>
      <dgm:spPr/>
      <dgm:t>
        <a:bodyPr/>
        <a:lstStyle/>
        <a:p>
          <a:endParaRPr lang="en-US"/>
        </a:p>
      </dgm:t>
    </dgm:pt>
    <dgm:pt modelId="{AB093408-F078-45DB-9E52-83F85D10C2D7}" type="sibTrans" cxnId="{2781AC7A-9B30-4E54-9E72-E8F51667B11A}">
      <dgm:prSet/>
      <dgm:spPr/>
      <dgm:t>
        <a:bodyPr/>
        <a:lstStyle/>
        <a:p>
          <a:endParaRPr lang="en-US"/>
        </a:p>
      </dgm:t>
    </dgm:pt>
    <dgm:pt modelId="{7790EC17-A08B-4E25-8358-D678AA876191}">
      <dgm:prSet phldrT="[Text]"/>
      <dgm:spPr/>
      <dgm:t>
        <a:bodyPr/>
        <a:lstStyle/>
        <a:p>
          <a:r>
            <a:rPr lang="en-US" dirty="0"/>
            <a:t>Engineering Drawings</a:t>
          </a:r>
        </a:p>
      </dgm:t>
    </dgm:pt>
    <dgm:pt modelId="{2113B111-A02F-4A99-B496-213517CBFC66}" type="parTrans" cxnId="{88DEFDF3-4028-4C99-B51C-6A72BFC48F04}">
      <dgm:prSet/>
      <dgm:spPr/>
      <dgm:t>
        <a:bodyPr/>
        <a:lstStyle/>
        <a:p>
          <a:endParaRPr lang="en-US"/>
        </a:p>
      </dgm:t>
    </dgm:pt>
    <dgm:pt modelId="{B151F719-B9A8-4DAF-BD84-8B3C73F94891}" type="sibTrans" cxnId="{88DEFDF3-4028-4C99-B51C-6A72BFC48F04}">
      <dgm:prSet/>
      <dgm:spPr/>
      <dgm:t>
        <a:bodyPr/>
        <a:lstStyle/>
        <a:p>
          <a:endParaRPr lang="en-US"/>
        </a:p>
      </dgm:t>
    </dgm:pt>
    <dgm:pt modelId="{653F4F8C-37A5-4A5F-81D1-17FE4ED8B808}">
      <dgm:prSet/>
      <dgm:spPr/>
      <dgm:t>
        <a:bodyPr/>
        <a:lstStyle/>
        <a:p>
          <a:r>
            <a:rPr lang="en-US" dirty="0"/>
            <a:t>TNT equivalency</a:t>
          </a:r>
        </a:p>
      </dgm:t>
    </dgm:pt>
    <dgm:pt modelId="{7D611354-4D86-4EC5-B650-A74C2D39C1AA}" type="parTrans" cxnId="{011B5E68-7790-4CD5-87C0-F3D4281CB2E5}">
      <dgm:prSet/>
      <dgm:spPr/>
      <dgm:t>
        <a:bodyPr/>
        <a:lstStyle/>
        <a:p>
          <a:endParaRPr lang="en-US"/>
        </a:p>
      </dgm:t>
    </dgm:pt>
    <dgm:pt modelId="{873D9EEC-3924-47F0-B3E8-F42BFE6ABECD}" type="sibTrans" cxnId="{011B5E68-7790-4CD5-87C0-F3D4281CB2E5}">
      <dgm:prSet/>
      <dgm:spPr/>
      <dgm:t>
        <a:bodyPr/>
        <a:lstStyle/>
        <a:p>
          <a:endParaRPr lang="en-US"/>
        </a:p>
      </dgm:t>
    </dgm:pt>
    <dgm:pt modelId="{5AC08583-34B3-488A-BA1E-93A70130BC0C}">
      <dgm:prSet/>
      <dgm:spPr/>
      <dgm:t>
        <a:bodyPr/>
        <a:lstStyle/>
        <a:p>
          <a:r>
            <a:rPr lang="en-US" dirty="0"/>
            <a:t>Incompatibilities</a:t>
          </a:r>
        </a:p>
      </dgm:t>
    </dgm:pt>
    <dgm:pt modelId="{CB23AA05-A3A8-4997-BC15-C305B79BEEC5}" type="parTrans" cxnId="{61C31A02-776F-46D8-A245-CE63DEF5C5E2}">
      <dgm:prSet/>
      <dgm:spPr/>
      <dgm:t>
        <a:bodyPr/>
        <a:lstStyle/>
        <a:p>
          <a:endParaRPr lang="en-US"/>
        </a:p>
      </dgm:t>
    </dgm:pt>
    <dgm:pt modelId="{D89595ED-88AC-4B1A-82C5-9D86CECDD1EE}" type="sibTrans" cxnId="{61C31A02-776F-46D8-A245-CE63DEF5C5E2}">
      <dgm:prSet/>
      <dgm:spPr/>
      <dgm:t>
        <a:bodyPr/>
        <a:lstStyle/>
        <a:p>
          <a:endParaRPr lang="en-US"/>
        </a:p>
      </dgm:t>
    </dgm:pt>
    <dgm:pt modelId="{89C91509-785F-4DC5-A1F8-62D1DCEAEF4E}">
      <dgm:prSet/>
      <dgm:spPr/>
      <dgm:t>
        <a:bodyPr/>
        <a:lstStyle/>
        <a:p>
          <a:r>
            <a:rPr lang="en-US" dirty="0"/>
            <a:t>Minimum initiation energies (friction, impact, electrostatic discharge and heat)</a:t>
          </a:r>
        </a:p>
      </dgm:t>
    </dgm:pt>
    <dgm:pt modelId="{52F7802A-FDC0-4545-ADA0-77DC36A23B81}" type="parTrans" cxnId="{E392875F-8380-47F7-A233-47F04DF3A6FD}">
      <dgm:prSet/>
      <dgm:spPr/>
      <dgm:t>
        <a:bodyPr/>
        <a:lstStyle/>
        <a:p>
          <a:endParaRPr lang="en-US"/>
        </a:p>
      </dgm:t>
    </dgm:pt>
    <dgm:pt modelId="{59F23293-8F6A-4CDA-B96E-A0159252BBAA}" type="sibTrans" cxnId="{E392875F-8380-47F7-A233-47F04DF3A6FD}">
      <dgm:prSet/>
      <dgm:spPr/>
      <dgm:t>
        <a:bodyPr/>
        <a:lstStyle/>
        <a:p>
          <a:endParaRPr lang="en-US"/>
        </a:p>
      </dgm:t>
    </dgm:pt>
    <dgm:pt modelId="{8EFD51A8-97C0-49A5-B832-894009DA31BC}">
      <dgm:prSet/>
      <dgm:spPr/>
      <dgm:t>
        <a:bodyPr/>
        <a:lstStyle/>
        <a:p>
          <a:r>
            <a:rPr lang="en-US" dirty="0"/>
            <a:t>Probit data, where available</a:t>
          </a:r>
        </a:p>
      </dgm:t>
    </dgm:pt>
    <dgm:pt modelId="{F4B9BCCD-205F-4C13-BFEA-0FB84BCA5A0C}" type="parTrans" cxnId="{9E103127-C6E4-4957-B805-CA4970845069}">
      <dgm:prSet/>
      <dgm:spPr/>
      <dgm:t>
        <a:bodyPr/>
        <a:lstStyle/>
        <a:p>
          <a:endParaRPr lang="en-US"/>
        </a:p>
      </dgm:t>
    </dgm:pt>
    <dgm:pt modelId="{E65FE15C-0C8A-432C-81FE-02E713416006}" type="sibTrans" cxnId="{9E103127-C6E4-4957-B805-CA4970845069}">
      <dgm:prSet/>
      <dgm:spPr/>
      <dgm:t>
        <a:bodyPr/>
        <a:lstStyle/>
        <a:p>
          <a:endParaRPr lang="en-US"/>
        </a:p>
      </dgm:t>
    </dgm:pt>
    <dgm:pt modelId="{EF63CE46-5AB3-42D6-97C9-C17A79920B0D}">
      <dgm:prSet/>
      <dgm:spPr/>
      <dgm:t>
        <a:bodyPr/>
        <a:lstStyle/>
        <a:p>
          <a:r>
            <a:rPr lang="en-US" dirty="0"/>
            <a:t>Desensitisation controls for handling</a:t>
          </a:r>
        </a:p>
      </dgm:t>
    </dgm:pt>
    <dgm:pt modelId="{E23A0FBE-4253-4E49-BF03-66DFA6D9614B}" type="parTrans" cxnId="{C2E5F744-21C9-402F-B857-1863ECC0C60F}">
      <dgm:prSet/>
      <dgm:spPr/>
      <dgm:t>
        <a:bodyPr/>
        <a:lstStyle/>
        <a:p>
          <a:endParaRPr lang="en-US"/>
        </a:p>
      </dgm:t>
    </dgm:pt>
    <dgm:pt modelId="{41BE27AE-C3B2-4E16-864A-5C2B55CB6786}" type="sibTrans" cxnId="{C2E5F744-21C9-402F-B857-1863ECC0C60F}">
      <dgm:prSet/>
      <dgm:spPr/>
      <dgm:t>
        <a:bodyPr/>
        <a:lstStyle/>
        <a:p>
          <a:endParaRPr lang="en-US"/>
        </a:p>
      </dgm:t>
    </dgm:pt>
    <dgm:pt modelId="{14DF45B9-1631-493A-8239-3058F968DDA3}">
      <dgm:prSet/>
      <dgm:spPr/>
      <dgm:t>
        <a:bodyPr/>
        <a:lstStyle/>
        <a:p>
          <a:r>
            <a:rPr lang="en-US" dirty="0"/>
            <a:t>Process Chemistry</a:t>
          </a:r>
        </a:p>
      </dgm:t>
    </dgm:pt>
    <dgm:pt modelId="{CB27DBF5-1B3E-4077-AF7A-266782D4A727}" type="parTrans" cxnId="{1A007014-458C-438E-8029-19E768689E12}">
      <dgm:prSet/>
      <dgm:spPr/>
      <dgm:t>
        <a:bodyPr/>
        <a:lstStyle/>
        <a:p>
          <a:endParaRPr lang="en-US"/>
        </a:p>
      </dgm:t>
    </dgm:pt>
    <dgm:pt modelId="{8F9F04F7-05B6-4446-BDE6-B42B314A4DA9}" type="sibTrans" cxnId="{1A007014-458C-438E-8029-19E768689E12}">
      <dgm:prSet/>
      <dgm:spPr/>
      <dgm:t>
        <a:bodyPr/>
        <a:lstStyle/>
        <a:p>
          <a:endParaRPr lang="en-US"/>
        </a:p>
      </dgm:t>
    </dgm:pt>
    <dgm:pt modelId="{28FB12C2-716F-4BCA-A8BA-3A6B93F736AB}">
      <dgm:prSet/>
      <dgm:spPr/>
      <dgm:t>
        <a:bodyPr/>
        <a:lstStyle/>
        <a:p>
          <a:r>
            <a:rPr lang="en-US" dirty="0"/>
            <a:t>Maximum Intended Inventory</a:t>
          </a:r>
        </a:p>
      </dgm:t>
    </dgm:pt>
    <dgm:pt modelId="{1151E9C1-E75F-4574-9A0E-632112025CBA}" type="parTrans" cxnId="{CB38300C-2A5D-42F8-990A-F1F73C0583DD}">
      <dgm:prSet/>
      <dgm:spPr/>
      <dgm:t>
        <a:bodyPr/>
        <a:lstStyle/>
        <a:p>
          <a:endParaRPr lang="en-US"/>
        </a:p>
      </dgm:t>
    </dgm:pt>
    <dgm:pt modelId="{7A022053-B78E-4B6C-B768-2B30F676E4BC}" type="sibTrans" cxnId="{CB38300C-2A5D-42F8-990A-F1F73C0583DD}">
      <dgm:prSet/>
      <dgm:spPr/>
      <dgm:t>
        <a:bodyPr/>
        <a:lstStyle/>
        <a:p>
          <a:endParaRPr lang="en-US"/>
        </a:p>
      </dgm:t>
    </dgm:pt>
    <dgm:pt modelId="{7674A787-99DC-4B6A-A248-61BDB64B0081}">
      <dgm:prSet/>
      <dgm:spPr/>
      <dgm:t>
        <a:bodyPr/>
        <a:lstStyle/>
        <a:p>
          <a:r>
            <a:rPr lang="en-US" dirty="0"/>
            <a:t>Safe Upper &amp; Lower Process Limits</a:t>
          </a:r>
        </a:p>
      </dgm:t>
    </dgm:pt>
    <dgm:pt modelId="{C814A14B-0365-40F8-8C57-9D2534BAE906}" type="parTrans" cxnId="{B907E4F7-42CA-4E9F-A756-5FDD4F909968}">
      <dgm:prSet/>
      <dgm:spPr/>
      <dgm:t>
        <a:bodyPr/>
        <a:lstStyle/>
        <a:p>
          <a:endParaRPr lang="en-US"/>
        </a:p>
      </dgm:t>
    </dgm:pt>
    <dgm:pt modelId="{9315ABE8-DB19-41D0-B6B2-C66A8D0B13F3}" type="sibTrans" cxnId="{B907E4F7-42CA-4E9F-A756-5FDD4F909968}">
      <dgm:prSet/>
      <dgm:spPr/>
      <dgm:t>
        <a:bodyPr/>
        <a:lstStyle/>
        <a:p>
          <a:endParaRPr lang="en-US"/>
        </a:p>
      </dgm:t>
    </dgm:pt>
    <dgm:pt modelId="{4891F30A-C7C7-4958-B845-9EBCAB21C4E8}">
      <dgm:prSet/>
      <dgm:spPr/>
      <dgm:t>
        <a:bodyPr/>
        <a:lstStyle/>
        <a:p>
          <a:r>
            <a:rPr lang="en-US" dirty="0"/>
            <a:t>Consequences of Deviation</a:t>
          </a:r>
        </a:p>
      </dgm:t>
    </dgm:pt>
    <dgm:pt modelId="{B764FB3B-7662-48C4-BF17-F2CF5FFBA8B1}" type="parTrans" cxnId="{F66CE7CC-3452-42D2-8365-7CBCE69317F9}">
      <dgm:prSet/>
      <dgm:spPr/>
      <dgm:t>
        <a:bodyPr/>
        <a:lstStyle/>
        <a:p>
          <a:endParaRPr lang="en-US"/>
        </a:p>
      </dgm:t>
    </dgm:pt>
    <dgm:pt modelId="{D364B588-E51B-47E1-BDED-7F1A42E6D3C4}" type="sibTrans" cxnId="{F66CE7CC-3452-42D2-8365-7CBCE69317F9}">
      <dgm:prSet/>
      <dgm:spPr/>
      <dgm:t>
        <a:bodyPr/>
        <a:lstStyle/>
        <a:p>
          <a:endParaRPr lang="en-US"/>
        </a:p>
      </dgm:t>
    </dgm:pt>
    <dgm:pt modelId="{CA9E6F5A-616F-483A-94D3-DD8B81A6FEFF}">
      <dgm:prSet/>
      <dgm:spPr/>
      <dgm:t>
        <a:bodyPr/>
        <a:lstStyle/>
        <a:p>
          <a:r>
            <a:rPr lang="en-US" dirty="0"/>
            <a:t>Dimensional Tolerances</a:t>
          </a:r>
        </a:p>
      </dgm:t>
    </dgm:pt>
    <dgm:pt modelId="{DE416FF0-9CEE-438D-8EA3-2BAC27531DA7}" type="parTrans" cxnId="{D28F808D-8510-4AC8-8E90-3096EE55DF35}">
      <dgm:prSet/>
      <dgm:spPr/>
      <dgm:t>
        <a:bodyPr/>
        <a:lstStyle/>
        <a:p>
          <a:endParaRPr lang="en-US"/>
        </a:p>
      </dgm:t>
    </dgm:pt>
    <dgm:pt modelId="{E1AA2BCB-497D-49D6-82D1-06A975765741}" type="sibTrans" cxnId="{D28F808D-8510-4AC8-8E90-3096EE55DF35}">
      <dgm:prSet/>
      <dgm:spPr/>
      <dgm:t>
        <a:bodyPr/>
        <a:lstStyle/>
        <a:p>
          <a:endParaRPr lang="en-US"/>
        </a:p>
      </dgm:t>
    </dgm:pt>
    <dgm:pt modelId="{5068BDFE-D73B-48E0-ADB7-477B0D1811DC}">
      <dgm:prSet/>
      <dgm:spPr/>
      <dgm:t>
        <a:bodyPr/>
        <a:lstStyle/>
        <a:p>
          <a:r>
            <a:rPr lang="en-US" dirty="0"/>
            <a:t>In-Process Sources of Energy</a:t>
          </a:r>
        </a:p>
      </dgm:t>
    </dgm:pt>
    <dgm:pt modelId="{97EAF2A0-8C28-4014-AE7F-E8EE285D25F3}" type="parTrans" cxnId="{B1631CB1-3EEC-4C95-9204-98C689DC1D49}">
      <dgm:prSet/>
      <dgm:spPr/>
      <dgm:t>
        <a:bodyPr/>
        <a:lstStyle/>
        <a:p>
          <a:endParaRPr lang="en-US"/>
        </a:p>
      </dgm:t>
    </dgm:pt>
    <dgm:pt modelId="{27B9BFFE-1C95-43DD-A6ED-D57527E85164}" type="sibTrans" cxnId="{B1631CB1-3EEC-4C95-9204-98C689DC1D49}">
      <dgm:prSet/>
      <dgm:spPr/>
      <dgm:t>
        <a:bodyPr/>
        <a:lstStyle/>
        <a:p>
          <a:endParaRPr lang="en-US"/>
        </a:p>
      </dgm:t>
    </dgm:pt>
    <dgm:pt modelId="{70FBFD2A-7B40-47B0-81E8-CF16C14FC9C8}">
      <dgm:prSet/>
      <dgm:spPr/>
      <dgm:t>
        <a:bodyPr/>
        <a:lstStyle/>
        <a:p>
          <a:r>
            <a:rPr lang="en-US" dirty="0"/>
            <a:t>Blast / Fragment Protection Design</a:t>
          </a:r>
        </a:p>
      </dgm:t>
    </dgm:pt>
    <dgm:pt modelId="{98DCE136-9151-44F6-A00F-BE2AC0AD022B}" type="parTrans" cxnId="{90B019D7-B5C8-4D03-83FF-E5CFE1D62C7A}">
      <dgm:prSet/>
      <dgm:spPr/>
      <dgm:t>
        <a:bodyPr/>
        <a:lstStyle/>
        <a:p>
          <a:endParaRPr lang="en-US"/>
        </a:p>
      </dgm:t>
    </dgm:pt>
    <dgm:pt modelId="{945AB2C8-7DC4-4E3D-8001-B6BC716EF50A}" type="sibTrans" cxnId="{90B019D7-B5C8-4D03-83FF-E5CFE1D62C7A}">
      <dgm:prSet/>
      <dgm:spPr/>
      <dgm:t>
        <a:bodyPr/>
        <a:lstStyle/>
        <a:p>
          <a:endParaRPr lang="en-US"/>
        </a:p>
      </dgm:t>
    </dgm:pt>
    <dgm:pt modelId="{D9097641-968D-48B4-9067-FF8BF9835E05}">
      <dgm:prSet phldrT="[Text]"/>
      <dgm:spPr/>
      <dgm:t>
        <a:bodyPr/>
        <a:lstStyle/>
        <a:p>
          <a:r>
            <a:rPr lang="en-US" dirty="0"/>
            <a:t>Equipment Specifications</a:t>
          </a:r>
        </a:p>
      </dgm:t>
    </dgm:pt>
    <dgm:pt modelId="{8167A69B-99E0-4D58-BCF0-C5220CBCA306}" type="parTrans" cxnId="{8C0F9BCD-D5C9-4226-BBD1-41B1E766D117}">
      <dgm:prSet/>
      <dgm:spPr/>
      <dgm:t>
        <a:bodyPr/>
        <a:lstStyle/>
        <a:p>
          <a:endParaRPr lang="en-US"/>
        </a:p>
      </dgm:t>
    </dgm:pt>
    <dgm:pt modelId="{9D69270F-6D28-4062-9420-86A6CCE4A1C4}" type="sibTrans" cxnId="{8C0F9BCD-D5C9-4226-BBD1-41B1E766D117}">
      <dgm:prSet/>
      <dgm:spPr/>
      <dgm:t>
        <a:bodyPr/>
        <a:lstStyle/>
        <a:p>
          <a:endParaRPr lang="en-US"/>
        </a:p>
      </dgm:t>
    </dgm:pt>
    <dgm:pt modelId="{8591A0FD-E0C6-4EDF-A642-D95E1D9E355D}">
      <dgm:prSet phldrT="[Text]"/>
      <dgm:spPr/>
      <dgm:t>
        <a:bodyPr/>
        <a:lstStyle/>
        <a:p>
          <a:r>
            <a:rPr lang="en-US" dirty="0"/>
            <a:t>Materials of Construction</a:t>
          </a:r>
        </a:p>
      </dgm:t>
    </dgm:pt>
    <dgm:pt modelId="{393B4BD7-B004-408B-B739-970E3F7713D7}" type="parTrans" cxnId="{B017F662-3D13-4ABD-B915-8A9AC217E307}">
      <dgm:prSet/>
      <dgm:spPr/>
      <dgm:t>
        <a:bodyPr/>
        <a:lstStyle/>
        <a:p>
          <a:endParaRPr lang="en-US"/>
        </a:p>
      </dgm:t>
    </dgm:pt>
    <dgm:pt modelId="{D3D0B093-6537-4548-A797-C20BA1F80AC8}" type="sibTrans" cxnId="{B017F662-3D13-4ABD-B915-8A9AC217E307}">
      <dgm:prSet/>
      <dgm:spPr/>
      <dgm:t>
        <a:bodyPr/>
        <a:lstStyle/>
        <a:p>
          <a:endParaRPr lang="en-US"/>
        </a:p>
      </dgm:t>
    </dgm:pt>
    <dgm:pt modelId="{1C0E1969-DBF4-4D72-8683-B197B80B6789}">
      <dgm:prSet/>
      <dgm:spPr/>
      <dgm:t>
        <a:bodyPr/>
        <a:lstStyle/>
        <a:p>
          <a:r>
            <a:rPr lang="en-US" dirty="0"/>
            <a:t>Confinement Potential</a:t>
          </a:r>
        </a:p>
      </dgm:t>
    </dgm:pt>
    <dgm:pt modelId="{32BE33D6-A617-402A-8BA0-7EF522F78D41}" type="parTrans" cxnId="{A90DFA37-04B8-4820-BC9C-9075A40C0FCB}">
      <dgm:prSet/>
      <dgm:spPr/>
      <dgm:t>
        <a:bodyPr/>
        <a:lstStyle/>
        <a:p>
          <a:endParaRPr lang="en-US"/>
        </a:p>
      </dgm:t>
    </dgm:pt>
    <dgm:pt modelId="{397B086F-67CB-41EF-B86D-6DB888DF74C4}" type="sibTrans" cxnId="{A90DFA37-04B8-4820-BC9C-9075A40C0FCB}">
      <dgm:prSet/>
      <dgm:spPr/>
      <dgm:t>
        <a:bodyPr/>
        <a:lstStyle/>
        <a:p>
          <a:endParaRPr lang="en-US"/>
        </a:p>
      </dgm:t>
    </dgm:pt>
    <dgm:pt modelId="{D65C9E06-E9C9-4BDE-98D3-3DE99E600574}" type="pres">
      <dgm:prSet presAssocID="{F28A3742-ECAD-49AF-A9A6-2565CDFA239C}" presName="Name0" presStyleCnt="0">
        <dgm:presLayoutVars>
          <dgm:dir/>
          <dgm:animLvl val="lvl"/>
          <dgm:resizeHandles val="exact"/>
        </dgm:presLayoutVars>
      </dgm:prSet>
      <dgm:spPr/>
    </dgm:pt>
    <dgm:pt modelId="{8DC431E4-13A9-4767-B3C4-E654DBF39431}" type="pres">
      <dgm:prSet presAssocID="{3C0592AD-8DCE-421A-8843-B1B31DC94B5C}" presName="composite" presStyleCnt="0"/>
      <dgm:spPr/>
    </dgm:pt>
    <dgm:pt modelId="{86171064-0598-4686-9991-FF069C4464BC}" type="pres">
      <dgm:prSet presAssocID="{3C0592AD-8DCE-421A-8843-B1B31DC94B5C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</dgm:pt>
    <dgm:pt modelId="{70F74FE0-8670-4537-A11D-3546B3FE1866}" type="pres">
      <dgm:prSet presAssocID="{3C0592AD-8DCE-421A-8843-B1B31DC94B5C}" presName="desTx" presStyleLbl="alignAccFollowNode1" presStyleIdx="0" presStyleCnt="3">
        <dgm:presLayoutVars>
          <dgm:bulletEnabled val="1"/>
        </dgm:presLayoutVars>
      </dgm:prSet>
      <dgm:spPr/>
    </dgm:pt>
    <dgm:pt modelId="{55B8FECA-316C-46B6-BA94-31FEF6E9FB14}" type="pres">
      <dgm:prSet presAssocID="{2059584A-85CF-4822-AC70-73CD9543F8F1}" presName="space" presStyleCnt="0"/>
      <dgm:spPr/>
    </dgm:pt>
    <dgm:pt modelId="{BDF49E3D-4B23-4401-9944-42050D8D508E}" type="pres">
      <dgm:prSet presAssocID="{EF9984EF-8FEF-4D81-8E83-7FCD4EB5D872}" presName="composite" presStyleCnt="0"/>
      <dgm:spPr/>
    </dgm:pt>
    <dgm:pt modelId="{D2BB29EE-8595-4CDE-A420-4368506F8166}" type="pres">
      <dgm:prSet presAssocID="{EF9984EF-8FEF-4D81-8E83-7FCD4EB5D872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</dgm:pt>
    <dgm:pt modelId="{E0C91EBA-D883-4513-86F5-C57838B86FD9}" type="pres">
      <dgm:prSet presAssocID="{EF9984EF-8FEF-4D81-8E83-7FCD4EB5D872}" presName="desTx" presStyleLbl="alignAccFollowNode1" presStyleIdx="1" presStyleCnt="3">
        <dgm:presLayoutVars>
          <dgm:bulletEnabled val="1"/>
        </dgm:presLayoutVars>
      </dgm:prSet>
      <dgm:spPr/>
    </dgm:pt>
    <dgm:pt modelId="{B95CB786-5340-48A0-8772-B8B75AC0AC93}" type="pres">
      <dgm:prSet presAssocID="{4CFDBEA2-88AF-465C-B156-8CB926E1A1EF}" presName="space" presStyleCnt="0"/>
      <dgm:spPr/>
    </dgm:pt>
    <dgm:pt modelId="{505C98C1-D52F-46EC-AA7D-7E4C73EF9625}" type="pres">
      <dgm:prSet presAssocID="{464DBD28-3246-4CBC-95C6-C0063F907E04}" presName="composite" presStyleCnt="0"/>
      <dgm:spPr/>
    </dgm:pt>
    <dgm:pt modelId="{D1C8BF50-1801-4762-8675-BFAB9BD9C948}" type="pres">
      <dgm:prSet presAssocID="{464DBD28-3246-4CBC-95C6-C0063F907E04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</dgm:pt>
    <dgm:pt modelId="{3F4E6F7D-C1DD-4A4E-9AFE-CCE4CA73AF9A}" type="pres">
      <dgm:prSet presAssocID="{464DBD28-3246-4CBC-95C6-C0063F907E04}" presName="desTx" presStyleLbl="alignAccFollowNode1" presStyleIdx="2" presStyleCnt="3">
        <dgm:presLayoutVars>
          <dgm:bulletEnabled val="1"/>
        </dgm:presLayoutVars>
      </dgm:prSet>
      <dgm:spPr/>
    </dgm:pt>
  </dgm:ptLst>
  <dgm:cxnLst>
    <dgm:cxn modelId="{61C31A02-776F-46D8-A245-CE63DEF5C5E2}" srcId="{3C0592AD-8DCE-421A-8843-B1B31DC94B5C}" destId="{5AC08583-34B3-488A-BA1E-93A70130BC0C}" srcOrd="2" destOrd="0" parTransId="{CB23AA05-A3A8-4997-BC15-C305B79BEEC5}" sibTransId="{D89595ED-88AC-4B1A-82C5-9D86CECDD1EE}"/>
    <dgm:cxn modelId="{CB38300C-2A5D-42F8-990A-F1F73C0583DD}" srcId="{EF9984EF-8FEF-4D81-8E83-7FCD4EB5D872}" destId="{28FB12C2-716F-4BCA-A8BA-3A6B93F736AB}" srcOrd="2" destOrd="0" parTransId="{1151E9C1-E75F-4574-9A0E-632112025CBA}" sibTransId="{7A022053-B78E-4B6C-B768-2B30F676E4BC}"/>
    <dgm:cxn modelId="{1A007014-458C-438E-8029-19E768689E12}" srcId="{EF9984EF-8FEF-4D81-8E83-7FCD4EB5D872}" destId="{14DF45B9-1631-493A-8239-3058F968DDA3}" srcOrd="1" destOrd="0" parTransId="{CB27DBF5-1B3E-4077-AF7A-266782D4A727}" sibTransId="{8F9F04F7-05B6-4446-BDE6-B42B314A4DA9}"/>
    <dgm:cxn modelId="{6DBDB921-D652-47A4-B1E5-1FE35814E0A5}" type="presOf" srcId="{CA9E6F5A-616F-483A-94D3-DD8B81A6FEFF}" destId="{3F4E6F7D-C1DD-4A4E-9AFE-CCE4CA73AF9A}" srcOrd="0" destOrd="3" presId="urn:microsoft.com/office/officeart/2005/8/layout/hList1"/>
    <dgm:cxn modelId="{9E103127-C6E4-4957-B805-CA4970845069}" srcId="{3C0592AD-8DCE-421A-8843-B1B31DC94B5C}" destId="{8EFD51A8-97C0-49A5-B832-894009DA31BC}" srcOrd="4" destOrd="0" parTransId="{F4B9BCCD-205F-4C13-BFEA-0FB84BCA5A0C}" sibTransId="{E65FE15C-0C8A-432C-81FE-02E713416006}"/>
    <dgm:cxn modelId="{0AB02E2B-7F8F-491D-98EC-916B853A8619}" srcId="{F28A3742-ECAD-49AF-A9A6-2565CDFA239C}" destId="{3C0592AD-8DCE-421A-8843-B1B31DC94B5C}" srcOrd="0" destOrd="0" parTransId="{B4716FAC-3901-4256-BD57-22769B7069C0}" sibTransId="{2059584A-85CF-4822-AC70-73CD9543F8F1}"/>
    <dgm:cxn modelId="{8A79C335-E902-4B4B-8559-ED4B2CF9B713}" type="presOf" srcId="{14DF45B9-1631-493A-8239-3058F968DDA3}" destId="{E0C91EBA-D883-4513-86F5-C57838B86FD9}" srcOrd="0" destOrd="1" presId="urn:microsoft.com/office/officeart/2005/8/layout/hList1"/>
    <dgm:cxn modelId="{A90DFA37-04B8-4820-BC9C-9075A40C0FCB}" srcId="{464DBD28-3246-4CBC-95C6-C0063F907E04}" destId="{1C0E1969-DBF4-4D72-8683-B197B80B6789}" srcOrd="4" destOrd="0" parTransId="{32BE33D6-A617-402A-8BA0-7EF522F78D41}" sibTransId="{397B086F-67CB-41EF-B86D-6DB888DF74C4}"/>
    <dgm:cxn modelId="{55360A39-F522-47BE-AE3F-306FC7844628}" type="presOf" srcId="{1C0E1969-DBF4-4D72-8683-B197B80B6789}" destId="{3F4E6F7D-C1DD-4A4E-9AFE-CCE4CA73AF9A}" srcOrd="0" destOrd="4" presId="urn:microsoft.com/office/officeart/2005/8/layout/hList1"/>
    <dgm:cxn modelId="{E392875F-8380-47F7-A233-47F04DF3A6FD}" srcId="{3C0592AD-8DCE-421A-8843-B1B31DC94B5C}" destId="{89C91509-785F-4DC5-A1F8-62D1DCEAEF4E}" srcOrd="3" destOrd="0" parTransId="{52F7802A-FDC0-4545-ADA0-77DC36A23B81}" sibTransId="{59F23293-8F6A-4CDA-B96E-A0159252BBAA}"/>
    <dgm:cxn modelId="{21D04B42-1A16-43E2-BF22-50C89DFF6CDB}" type="presOf" srcId="{EF63CE46-5AB3-42D6-97C9-C17A79920B0D}" destId="{70F74FE0-8670-4537-A11D-3546B3FE1866}" srcOrd="0" destOrd="5" presId="urn:microsoft.com/office/officeart/2005/8/layout/hList1"/>
    <dgm:cxn modelId="{B017F662-3D13-4ABD-B915-8A9AC217E307}" srcId="{464DBD28-3246-4CBC-95C6-C0063F907E04}" destId="{8591A0FD-E0C6-4EDF-A642-D95E1D9E355D}" srcOrd="2" destOrd="0" parTransId="{393B4BD7-B004-408B-B739-970E3F7713D7}" sibTransId="{D3D0B093-6537-4548-A797-C20BA1F80AC8}"/>
    <dgm:cxn modelId="{B2C74264-D36C-4F04-B855-418275ACDAE7}" type="presOf" srcId="{3C0592AD-8DCE-421A-8843-B1B31DC94B5C}" destId="{86171064-0598-4686-9991-FF069C4464BC}" srcOrd="0" destOrd="0" presId="urn:microsoft.com/office/officeart/2005/8/layout/hList1"/>
    <dgm:cxn modelId="{0780DD64-1B26-4ADA-966B-C078E3BB9641}" type="presOf" srcId="{D9097641-968D-48B4-9067-FF8BF9835E05}" destId="{3F4E6F7D-C1DD-4A4E-9AFE-CCE4CA73AF9A}" srcOrd="0" destOrd="1" presId="urn:microsoft.com/office/officeart/2005/8/layout/hList1"/>
    <dgm:cxn modelId="{C2E5F744-21C9-402F-B857-1863ECC0C60F}" srcId="{3C0592AD-8DCE-421A-8843-B1B31DC94B5C}" destId="{EF63CE46-5AB3-42D6-97C9-C17A79920B0D}" srcOrd="5" destOrd="0" parTransId="{E23A0FBE-4253-4E49-BF03-66DFA6D9614B}" sibTransId="{41BE27AE-C3B2-4E16-864A-5C2B55CB6786}"/>
    <dgm:cxn modelId="{10692C47-311E-4D3C-83EA-8B0D2223EE7A}" type="presOf" srcId="{EF9984EF-8FEF-4D81-8E83-7FCD4EB5D872}" destId="{D2BB29EE-8595-4CDE-A420-4368506F8166}" srcOrd="0" destOrd="0" presId="urn:microsoft.com/office/officeart/2005/8/layout/hList1"/>
    <dgm:cxn modelId="{BEFFEB47-9ECE-4022-8718-3424F15FF5F9}" type="presOf" srcId="{DB6CC070-2D8D-4CA9-B9B8-740F872CE472}" destId="{70F74FE0-8670-4537-A11D-3546B3FE1866}" srcOrd="0" destOrd="0" presId="urn:microsoft.com/office/officeart/2005/8/layout/hList1"/>
    <dgm:cxn modelId="{011B5E68-7790-4CD5-87C0-F3D4281CB2E5}" srcId="{3C0592AD-8DCE-421A-8843-B1B31DC94B5C}" destId="{653F4F8C-37A5-4A5F-81D1-17FE4ED8B808}" srcOrd="1" destOrd="0" parTransId="{7D611354-4D86-4EC5-B650-A74C2D39C1AA}" sibTransId="{873D9EEC-3924-47F0-B3E8-F42BFE6ABECD}"/>
    <dgm:cxn modelId="{7971766A-C5C8-4A50-899E-6BD6C5977BA7}" type="presOf" srcId="{7674A787-99DC-4B6A-A248-61BDB64B0081}" destId="{E0C91EBA-D883-4513-86F5-C57838B86FD9}" srcOrd="0" destOrd="3" presId="urn:microsoft.com/office/officeart/2005/8/layout/hList1"/>
    <dgm:cxn modelId="{0882364B-2B9E-4528-B806-3DAF42D6D8C2}" type="presOf" srcId="{89AFAE2F-32CC-488F-9FC0-A2089EDD3FD5}" destId="{E0C91EBA-D883-4513-86F5-C57838B86FD9}" srcOrd="0" destOrd="0" presId="urn:microsoft.com/office/officeart/2005/8/layout/hList1"/>
    <dgm:cxn modelId="{87C03155-9148-4EAA-9793-1F2CC56D4547}" srcId="{EF9984EF-8FEF-4D81-8E83-7FCD4EB5D872}" destId="{89AFAE2F-32CC-488F-9FC0-A2089EDD3FD5}" srcOrd="0" destOrd="0" parTransId="{795C2759-60CF-4885-893B-C78B7C1F9E0E}" sibTransId="{61982EB1-C55E-4B8B-927B-84C110AEBE9C}"/>
    <dgm:cxn modelId="{2781AC7A-9B30-4E54-9E72-E8F51667B11A}" srcId="{F28A3742-ECAD-49AF-A9A6-2565CDFA239C}" destId="{464DBD28-3246-4CBC-95C6-C0063F907E04}" srcOrd="2" destOrd="0" parTransId="{F1C93F67-9CD3-48D1-B925-E961E3F75DA2}" sibTransId="{AB093408-F078-45DB-9E52-83F85D10C2D7}"/>
    <dgm:cxn modelId="{2B09CC80-DEF0-45CD-9E7D-FF52A5FE651F}" type="presOf" srcId="{5068BDFE-D73B-48E0-ADB7-477B0D1811DC}" destId="{3F4E6F7D-C1DD-4A4E-9AFE-CCE4CA73AF9A}" srcOrd="0" destOrd="5" presId="urn:microsoft.com/office/officeart/2005/8/layout/hList1"/>
    <dgm:cxn modelId="{D28F808D-8510-4AC8-8E90-3096EE55DF35}" srcId="{464DBD28-3246-4CBC-95C6-C0063F907E04}" destId="{CA9E6F5A-616F-483A-94D3-DD8B81A6FEFF}" srcOrd="3" destOrd="0" parTransId="{DE416FF0-9CEE-438D-8EA3-2BAC27531DA7}" sibTransId="{E1AA2BCB-497D-49D6-82D1-06A975765741}"/>
    <dgm:cxn modelId="{C8E9BD95-1DF8-4320-85CD-496C1CC990DC}" type="presOf" srcId="{28FB12C2-716F-4BCA-A8BA-3A6B93F736AB}" destId="{E0C91EBA-D883-4513-86F5-C57838B86FD9}" srcOrd="0" destOrd="2" presId="urn:microsoft.com/office/officeart/2005/8/layout/hList1"/>
    <dgm:cxn modelId="{C0E61A9F-856B-4937-B1AF-A8D7D425AE5B}" type="presOf" srcId="{8591A0FD-E0C6-4EDF-A642-D95E1D9E355D}" destId="{3F4E6F7D-C1DD-4A4E-9AFE-CCE4CA73AF9A}" srcOrd="0" destOrd="2" presId="urn:microsoft.com/office/officeart/2005/8/layout/hList1"/>
    <dgm:cxn modelId="{B1631CB1-3EEC-4C95-9204-98C689DC1D49}" srcId="{464DBD28-3246-4CBC-95C6-C0063F907E04}" destId="{5068BDFE-D73B-48E0-ADB7-477B0D1811DC}" srcOrd="5" destOrd="0" parTransId="{97EAF2A0-8C28-4014-AE7F-E8EE285D25F3}" sibTransId="{27B9BFFE-1C95-43DD-A6ED-D57527E85164}"/>
    <dgm:cxn modelId="{5C6BA9B7-BAE0-4A9C-9EAE-976BB6198C48}" type="presOf" srcId="{89C91509-785F-4DC5-A1F8-62D1DCEAEF4E}" destId="{70F74FE0-8670-4537-A11D-3546B3FE1866}" srcOrd="0" destOrd="3" presId="urn:microsoft.com/office/officeart/2005/8/layout/hList1"/>
    <dgm:cxn modelId="{B25179BF-94BD-4147-98C3-C03A744C3D05}" type="presOf" srcId="{7790EC17-A08B-4E25-8358-D678AA876191}" destId="{3F4E6F7D-C1DD-4A4E-9AFE-CCE4CA73AF9A}" srcOrd="0" destOrd="0" presId="urn:microsoft.com/office/officeart/2005/8/layout/hList1"/>
    <dgm:cxn modelId="{F66CE7CC-3452-42D2-8365-7CBCE69317F9}" srcId="{EF9984EF-8FEF-4D81-8E83-7FCD4EB5D872}" destId="{4891F30A-C7C7-4958-B845-9EBCAB21C4E8}" srcOrd="4" destOrd="0" parTransId="{B764FB3B-7662-48C4-BF17-F2CF5FFBA8B1}" sibTransId="{D364B588-E51B-47E1-BDED-7F1A42E6D3C4}"/>
    <dgm:cxn modelId="{8C0F9BCD-D5C9-4226-BBD1-41B1E766D117}" srcId="{464DBD28-3246-4CBC-95C6-C0063F907E04}" destId="{D9097641-968D-48B4-9067-FF8BF9835E05}" srcOrd="1" destOrd="0" parTransId="{8167A69B-99E0-4D58-BCF0-C5220CBCA306}" sibTransId="{9D69270F-6D28-4062-9420-86A6CCE4A1C4}"/>
    <dgm:cxn modelId="{2588F8D4-6B68-45BE-AB47-5754C25EE22B}" type="presOf" srcId="{464DBD28-3246-4CBC-95C6-C0063F907E04}" destId="{D1C8BF50-1801-4762-8675-BFAB9BD9C948}" srcOrd="0" destOrd="0" presId="urn:microsoft.com/office/officeart/2005/8/layout/hList1"/>
    <dgm:cxn modelId="{E6D415D5-32D1-4009-81D5-EAF8368DB035}" srcId="{3C0592AD-8DCE-421A-8843-B1B31DC94B5C}" destId="{DB6CC070-2D8D-4CA9-B9B8-740F872CE472}" srcOrd="0" destOrd="0" parTransId="{000BDE4C-AB35-4F53-B39A-62DF3EC10B71}" sibTransId="{CD1BDAE0-41F9-4949-A10D-1574E9986251}"/>
    <dgm:cxn modelId="{501CF5D6-7835-40C8-8C53-F04F6DA519E5}" type="presOf" srcId="{653F4F8C-37A5-4A5F-81D1-17FE4ED8B808}" destId="{70F74FE0-8670-4537-A11D-3546B3FE1866}" srcOrd="0" destOrd="1" presId="urn:microsoft.com/office/officeart/2005/8/layout/hList1"/>
    <dgm:cxn modelId="{92A2F9D6-A3F0-487C-8089-6F1B3729B743}" type="presOf" srcId="{F28A3742-ECAD-49AF-A9A6-2565CDFA239C}" destId="{D65C9E06-E9C9-4BDE-98D3-3DE99E600574}" srcOrd="0" destOrd="0" presId="urn:microsoft.com/office/officeart/2005/8/layout/hList1"/>
    <dgm:cxn modelId="{90B019D7-B5C8-4D03-83FF-E5CFE1D62C7A}" srcId="{464DBD28-3246-4CBC-95C6-C0063F907E04}" destId="{70FBFD2A-7B40-47B0-81E8-CF16C14FC9C8}" srcOrd="6" destOrd="0" parTransId="{98DCE136-9151-44F6-A00F-BE2AC0AD022B}" sibTransId="{945AB2C8-7DC4-4E3D-8001-B6BC716EF50A}"/>
    <dgm:cxn modelId="{59B0DBE0-69E6-4763-926A-C95885A86172}" type="presOf" srcId="{70FBFD2A-7B40-47B0-81E8-CF16C14FC9C8}" destId="{3F4E6F7D-C1DD-4A4E-9AFE-CCE4CA73AF9A}" srcOrd="0" destOrd="6" presId="urn:microsoft.com/office/officeart/2005/8/layout/hList1"/>
    <dgm:cxn modelId="{C5F278E2-9562-4D29-B8F6-C0D4889A118D}" type="presOf" srcId="{4891F30A-C7C7-4958-B845-9EBCAB21C4E8}" destId="{E0C91EBA-D883-4513-86F5-C57838B86FD9}" srcOrd="0" destOrd="4" presId="urn:microsoft.com/office/officeart/2005/8/layout/hList1"/>
    <dgm:cxn modelId="{1DFCD5E8-ABA1-4947-9359-DF490B80944D}" type="presOf" srcId="{5AC08583-34B3-488A-BA1E-93A70130BC0C}" destId="{70F74FE0-8670-4537-A11D-3546B3FE1866}" srcOrd="0" destOrd="2" presId="urn:microsoft.com/office/officeart/2005/8/layout/hList1"/>
    <dgm:cxn modelId="{3059C5EA-6FEA-4A27-8EC7-756EB0B175D1}" srcId="{F28A3742-ECAD-49AF-A9A6-2565CDFA239C}" destId="{EF9984EF-8FEF-4D81-8E83-7FCD4EB5D872}" srcOrd="1" destOrd="0" parTransId="{64C6C26C-FE0B-4068-8990-1981E56E2C2E}" sibTransId="{4CFDBEA2-88AF-465C-B156-8CB926E1A1EF}"/>
    <dgm:cxn modelId="{88DEFDF3-4028-4C99-B51C-6A72BFC48F04}" srcId="{464DBD28-3246-4CBC-95C6-C0063F907E04}" destId="{7790EC17-A08B-4E25-8358-D678AA876191}" srcOrd="0" destOrd="0" parTransId="{2113B111-A02F-4A99-B496-213517CBFC66}" sibTransId="{B151F719-B9A8-4DAF-BD84-8B3C73F94891}"/>
    <dgm:cxn modelId="{B907E4F7-42CA-4E9F-A756-5FDD4F909968}" srcId="{EF9984EF-8FEF-4D81-8E83-7FCD4EB5D872}" destId="{7674A787-99DC-4B6A-A248-61BDB64B0081}" srcOrd="3" destOrd="0" parTransId="{C814A14B-0365-40F8-8C57-9D2534BAE906}" sibTransId="{9315ABE8-DB19-41D0-B6B2-C66A8D0B13F3}"/>
    <dgm:cxn modelId="{49F804FD-49B6-4A0F-AB9B-3AF80AFB2F74}" type="presOf" srcId="{8EFD51A8-97C0-49A5-B832-894009DA31BC}" destId="{70F74FE0-8670-4537-A11D-3546B3FE1866}" srcOrd="0" destOrd="4" presId="urn:microsoft.com/office/officeart/2005/8/layout/hList1"/>
    <dgm:cxn modelId="{E0F23C04-9373-4811-A0A3-D94B767CD040}" type="presParOf" srcId="{D65C9E06-E9C9-4BDE-98D3-3DE99E600574}" destId="{8DC431E4-13A9-4767-B3C4-E654DBF39431}" srcOrd="0" destOrd="0" presId="urn:microsoft.com/office/officeart/2005/8/layout/hList1"/>
    <dgm:cxn modelId="{F18FFCA9-7A29-49C4-8CE3-3E904C9FE0D3}" type="presParOf" srcId="{8DC431E4-13A9-4767-B3C4-E654DBF39431}" destId="{86171064-0598-4686-9991-FF069C4464BC}" srcOrd="0" destOrd="0" presId="urn:microsoft.com/office/officeart/2005/8/layout/hList1"/>
    <dgm:cxn modelId="{FAABDF59-1678-4674-9C6A-2EC92B642DB4}" type="presParOf" srcId="{8DC431E4-13A9-4767-B3C4-E654DBF39431}" destId="{70F74FE0-8670-4537-A11D-3546B3FE1866}" srcOrd="1" destOrd="0" presId="urn:microsoft.com/office/officeart/2005/8/layout/hList1"/>
    <dgm:cxn modelId="{33927214-D1DB-426C-B608-A683B7DE50CC}" type="presParOf" srcId="{D65C9E06-E9C9-4BDE-98D3-3DE99E600574}" destId="{55B8FECA-316C-46B6-BA94-31FEF6E9FB14}" srcOrd="1" destOrd="0" presId="urn:microsoft.com/office/officeart/2005/8/layout/hList1"/>
    <dgm:cxn modelId="{E6C93B46-D123-4658-85E1-B731626C78EB}" type="presParOf" srcId="{D65C9E06-E9C9-4BDE-98D3-3DE99E600574}" destId="{BDF49E3D-4B23-4401-9944-42050D8D508E}" srcOrd="2" destOrd="0" presId="urn:microsoft.com/office/officeart/2005/8/layout/hList1"/>
    <dgm:cxn modelId="{312CE76A-E017-4E57-B3ED-A3D4031FCF3A}" type="presParOf" srcId="{BDF49E3D-4B23-4401-9944-42050D8D508E}" destId="{D2BB29EE-8595-4CDE-A420-4368506F8166}" srcOrd="0" destOrd="0" presId="urn:microsoft.com/office/officeart/2005/8/layout/hList1"/>
    <dgm:cxn modelId="{7787093A-E939-48B9-AFD9-A14EB7846A1D}" type="presParOf" srcId="{BDF49E3D-4B23-4401-9944-42050D8D508E}" destId="{E0C91EBA-D883-4513-86F5-C57838B86FD9}" srcOrd="1" destOrd="0" presId="urn:microsoft.com/office/officeart/2005/8/layout/hList1"/>
    <dgm:cxn modelId="{0D1B2FDF-DA44-4989-859D-8914C0E229CD}" type="presParOf" srcId="{D65C9E06-E9C9-4BDE-98D3-3DE99E600574}" destId="{B95CB786-5340-48A0-8772-B8B75AC0AC93}" srcOrd="3" destOrd="0" presId="urn:microsoft.com/office/officeart/2005/8/layout/hList1"/>
    <dgm:cxn modelId="{42140F43-A885-463E-A271-081EFD138328}" type="presParOf" srcId="{D65C9E06-E9C9-4BDE-98D3-3DE99E600574}" destId="{505C98C1-D52F-46EC-AA7D-7E4C73EF9625}" srcOrd="4" destOrd="0" presId="urn:microsoft.com/office/officeart/2005/8/layout/hList1"/>
    <dgm:cxn modelId="{62F7E987-2F6B-48FA-87E4-5F266DBF9D29}" type="presParOf" srcId="{505C98C1-D52F-46EC-AA7D-7E4C73EF9625}" destId="{D1C8BF50-1801-4762-8675-BFAB9BD9C948}" srcOrd="0" destOrd="0" presId="urn:microsoft.com/office/officeart/2005/8/layout/hList1"/>
    <dgm:cxn modelId="{31A1D61B-8548-4C05-88CD-4D1E15DE7638}" type="presParOf" srcId="{505C98C1-D52F-46EC-AA7D-7E4C73EF9625}" destId="{3F4E6F7D-C1DD-4A4E-9AFE-CCE4CA73AF9A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780ACF0-25A1-4966-AB12-AADEB95E3C4D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CEBE836-4049-459A-A412-9FDBEC0D2698}">
      <dgm:prSet phldrT="[Text]"/>
      <dgm:spPr/>
      <dgm:t>
        <a:bodyPr/>
        <a:lstStyle/>
        <a:p>
          <a:r>
            <a:rPr lang="en-US" dirty="0"/>
            <a:t>Risk</a:t>
          </a:r>
        </a:p>
      </dgm:t>
    </dgm:pt>
    <dgm:pt modelId="{2D8D82A9-F2F5-47DD-BE1A-4989AFD4897A}" type="parTrans" cxnId="{8A427FB9-1FFF-4391-AB59-FA61C79166AD}">
      <dgm:prSet/>
      <dgm:spPr/>
      <dgm:t>
        <a:bodyPr/>
        <a:lstStyle/>
        <a:p>
          <a:endParaRPr lang="en-US"/>
        </a:p>
      </dgm:t>
    </dgm:pt>
    <dgm:pt modelId="{A8C42B8A-BA56-4C3E-A83B-2A994CCB084C}" type="sibTrans" cxnId="{8A427FB9-1FFF-4391-AB59-FA61C79166AD}">
      <dgm:prSet/>
      <dgm:spPr/>
      <dgm:t>
        <a:bodyPr/>
        <a:lstStyle/>
        <a:p>
          <a:endParaRPr lang="en-US"/>
        </a:p>
      </dgm:t>
    </dgm:pt>
    <dgm:pt modelId="{8C37CD6C-1DF6-45EE-8711-92124E67358E}">
      <dgm:prSet phldrT="[Text]"/>
      <dgm:spPr/>
      <dgm:t>
        <a:bodyPr/>
        <a:lstStyle/>
        <a:p>
          <a:r>
            <a:rPr lang="en-US" dirty="0"/>
            <a:t>Likelihood</a:t>
          </a:r>
        </a:p>
      </dgm:t>
    </dgm:pt>
    <dgm:pt modelId="{FBFBA77B-3C58-4FEC-A013-05987E6B949C}" type="parTrans" cxnId="{E88FA85D-DC46-4427-A31E-CCCF3818C124}">
      <dgm:prSet/>
      <dgm:spPr/>
      <dgm:t>
        <a:bodyPr/>
        <a:lstStyle/>
        <a:p>
          <a:endParaRPr lang="en-US"/>
        </a:p>
      </dgm:t>
    </dgm:pt>
    <dgm:pt modelId="{8E899C0B-8F22-450C-B49A-5A2FBAA9D7DA}" type="sibTrans" cxnId="{E88FA85D-DC46-4427-A31E-CCCF3818C124}">
      <dgm:prSet/>
      <dgm:spPr/>
      <dgm:t>
        <a:bodyPr/>
        <a:lstStyle/>
        <a:p>
          <a:endParaRPr lang="en-US"/>
        </a:p>
      </dgm:t>
    </dgm:pt>
    <dgm:pt modelId="{18723492-5B50-476F-8544-C106EB5FC480}">
      <dgm:prSet phldrT="[Text]"/>
      <dgm:spPr/>
      <dgm:t>
        <a:bodyPr/>
        <a:lstStyle/>
        <a:p>
          <a:r>
            <a:rPr lang="en-US" dirty="0"/>
            <a:t>Consequence</a:t>
          </a:r>
        </a:p>
      </dgm:t>
    </dgm:pt>
    <dgm:pt modelId="{FA986FA4-0E14-4E40-90E6-3B2EF516501A}" type="parTrans" cxnId="{B2723A25-6315-490C-B232-2584FFAFB5A5}">
      <dgm:prSet/>
      <dgm:spPr/>
      <dgm:t>
        <a:bodyPr/>
        <a:lstStyle/>
        <a:p>
          <a:endParaRPr lang="en-US"/>
        </a:p>
      </dgm:t>
    </dgm:pt>
    <dgm:pt modelId="{894076AE-0137-4930-B712-1613E40B26D6}" type="sibTrans" cxnId="{B2723A25-6315-490C-B232-2584FFAFB5A5}">
      <dgm:prSet/>
      <dgm:spPr/>
      <dgm:t>
        <a:bodyPr/>
        <a:lstStyle/>
        <a:p>
          <a:endParaRPr lang="en-US"/>
        </a:p>
      </dgm:t>
    </dgm:pt>
    <dgm:pt modelId="{90B99AB2-5B44-40B3-A89A-8A552E4A28D4}" type="pres">
      <dgm:prSet presAssocID="{2780ACF0-25A1-4966-AB12-AADEB95E3C4D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EED35822-B580-4CE3-A00F-9D0312114FEE}" type="pres">
      <dgm:prSet presAssocID="{ECEBE836-4049-459A-A412-9FDBEC0D2698}" presName="centerShape" presStyleLbl="node0" presStyleIdx="0" presStyleCnt="1"/>
      <dgm:spPr/>
    </dgm:pt>
    <dgm:pt modelId="{496DA633-C0B5-4F6B-B896-755971690418}" type="pres">
      <dgm:prSet presAssocID="{FBFBA77B-3C58-4FEC-A013-05987E6B949C}" presName="parTrans" presStyleLbl="bgSibTrans2D1" presStyleIdx="0" presStyleCnt="2"/>
      <dgm:spPr/>
    </dgm:pt>
    <dgm:pt modelId="{F9AB0E55-5D04-43B7-984C-AB69CC064C03}" type="pres">
      <dgm:prSet presAssocID="{8C37CD6C-1DF6-45EE-8711-92124E67358E}" presName="node" presStyleLbl="node1" presStyleIdx="0" presStyleCnt="2">
        <dgm:presLayoutVars>
          <dgm:bulletEnabled val="1"/>
        </dgm:presLayoutVars>
      </dgm:prSet>
      <dgm:spPr/>
    </dgm:pt>
    <dgm:pt modelId="{A5D71508-0163-4885-9674-363B5AA7295B}" type="pres">
      <dgm:prSet presAssocID="{FA986FA4-0E14-4E40-90E6-3B2EF516501A}" presName="parTrans" presStyleLbl="bgSibTrans2D1" presStyleIdx="1" presStyleCnt="2"/>
      <dgm:spPr/>
    </dgm:pt>
    <dgm:pt modelId="{AFA2DE8C-19EF-4885-9BB9-B64A9356D0A5}" type="pres">
      <dgm:prSet presAssocID="{18723492-5B50-476F-8544-C106EB5FC480}" presName="node" presStyleLbl="node1" presStyleIdx="1" presStyleCnt="2">
        <dgm:presLayoutVars>
          <dgm:bulletEnabled val="1"/>
        </dgm:presLayoutVars>
      </dgm:prSet>
      <dgm:spPr/>
    </dgm:pt>
  </dgm:ptLst>
  <dgm:cxnLst>
    <dgm:cxn modelId="{B2723A25-6315-490C-B232-2584FFAFB5A5}" srcId="{ECEBE836-4049-459A-A412-9FDBEC0D2698}" destId="{18723492-5B50-476F-8544-C106EB5FC480}" srcOrd="1" destOrd="0" parTransId="{FA986FA4-0E14-4E40-90E6-3B2EF516501A}" sibTransId="{894076AE-0137-4930-B712-1613E40B26D6}"/>
    <dgm:cxn modelId="{E88FA85D-DC46-4427-A31E-CCCF3818C124}" srcId="{ECEBE836-4049-459A-A412-9FDBEC0D2698}" destId="{8C37CD6C-1DF6-45EE-8711-92124E67358E}" srcOrd="0" destOrd="0" parTransId="{FBFBA77B-3C58-4FEC-A013-05987E6B949C}" sibTransId="{8E899C0B-8F22-450C-B49A-5A2FBAA9D7DA}"/>
    <dgm:cxn modelId="{D6F23142-902C-4ED8-A46A-6EC87FB56AB8}" type="presOf" srcId="{FA986FA4-0E14-4E40-90E6-3B2EF516501A}" destId="{A5D71508-0163-4885-9674-363B5AA7295B}" srcOrd="0" destOrd="0" presId="urn:microsoft.com/office/officeart/2005/8/layout/radial4"/>
    <dgm:cxn modelId="{8C652C58-1D87-4AAD-B005-03EF6D14CC0B}" type="presOf" srcId="{ECEBE836-4049-459A-A412-9FDBEC0D2698}" destId="{EED35822-B580-4CE3-A00F-9D0312114FEE}" srcOrd="0" destOrd="0" presId="urn:microsoft.com/office/officeart/2005/8/layout/radial4"/>
    <dgm:cxn modelId="{65D2C48A-46DE-4836-BE40-0C19F44BBCA3}" type="presOf" srcId="{2780ACF0-25A1-4966-AB12-AADEB95E3C4D}" destId="{90B99AB2-5B44-40B3-A89A-8A552E4A28D4}" srcOrd="0" destOrd="0" presId="urn:microsoft.com/office/officeart/2005/8/layout/radial4"/>
    <dgm:cxn modelId="{5045AFA6-BB76-4909-943C-C6D18AF85306}" type="presOf" srcId="{18723492-5B50-476F-8544-C106EB5FC480}" destId="{AFA2DE8C-19EF-4885-9BB9-B64A9356D0A5}" srcOrd="0" destOrd="0" presId="urn:microsoft.com/office/officeart/2005/8/layout/radial4"/>
    <dgm:cxn modelId="{E648DAAD-7BAC-4D0F-8A7D-2745618E10A1}" type="presOf" srcId="{FBFBA77B-3C58-4FEC-A013-05987E6B949C}" destId="{496DA633-C0B5-4F6B-B896-755971690418}" srcOrd="0" destOrd="0" presId="urn:microsoft.com/office/officeart/2005/8/layout/radial4"/>
    <dgm:cxn modelId="{8A427FB9-1FFF-4391-AB59-FA61C79166AD}" srcId="{2780ACF0-25A1-4966-AB12-AADEB95E3C4D}" destId="{ECEBE836-4049-459A-A412-9FDBEC0D2698}" srcOrd="0" destOrd="0" parTransId="{2D8D82A9-F2F5-47DD-BE1A-4989AFD4897A}" sibTransId="{A8C42B8A-BA56-4C3E-A83B-2A994CCB084C}"/>
    <dgm:cxn modelId="{6DE906C7-860A-47E0-85E4-89DB4DEEB29A}" type="presOf" srcId="{8C37CD6C-1DF6-45EE-8711-92124E67358E}" destId="{F9AB0E55-5D04-43B7-984C-AB69CC064C03}" srcOrd="0" destOrd="0" presId="urn:microsoft.com/office/officeart/2005/8/layout/radial4"/>
    <dgm:cxn modelId="{88414575-10CB-451E-9CD6-AD457BFF2138}" type="presParOf" srcId="{90B99AB2-5B44-40B3-A89A-8A552E4A28D4}" destId="{EED35822-B580-4CE3-A00F-9D0312114FEE}" srcOrd="0" destOrd="0" presId="urn:microsoft.com/office/officeart/2005/8/layout/radial4"/>
    <dgm:cxn modelId="{7A77E9FF-4AF1-4FAF-A7B4-2A8915826FB7}" type="presParOf" srcId="{90B99AB2-5B44-40B3-A89A-8A552E4A28D4}" destId="{496DA633-C0B5-4F6B-B896-755971690418}" srcOrd="1" destOrd="0" presId="urn:microsoft.com/office/officeart/2005/8/layout/radial4"/>
    <dgm:cxn modelId="{93B0E60C-56B6-419C-8E1B-950CC89E6648}" type="presParOf" srcId="{90B99AB2-5B44-40B3-A89A-8A552E4A28D4}" destId="{F9AB0E55-5D04-43B7-984C-AB69CC064C03}" srcOrd="2" destOrd="0" presId="urn:microsoft.com/office/officeart/2005/8/layout/radial4"/>
    <dgm:cxn modelId="{DCF0288F-6931-4C25-B21B-AC8B565E60AA}" type="presParOf" srcId="{90B99AB2-5B44-40B3-A89A-8A552E4A28D4}" destId="{A5D71508-0163-4885-9674-363B5AA7295B}" srcOrd="3" destOrd="0" presId="urn:microsoft.com/office/officeart/2005/8/layout/radial4"/>
    <dgm:cxn modelId="{F21C8FDA-7EFB-4B72-B298-7BA3FC5AC240}" type="presParOf" srcId="{90B99AB2-5B44-40B3-A89A-8A552E4A28D4}" destId="{AFA2DE8C-19EF-4885-9BB9-B64A9356D0A5}" srcOrd="4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171064-0598-4686-9991-FF069C4464BC}">
      <dsp:nvSpPr>
        <dsp:cNvPr id="0" name=""/>
        <dsp:cNvSpPr/>
      </dsp:nvSpPr>
      <dsp:spPr>
        <a:xfrm>
          <a:off x="3590" y="101037"/>
          <a:ext cx="3501118" cy="86851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Information on Explosive Materials</a:t>
          </a:r>
        </a:p>
      </dsp:txBody>
      <dsp:txXfrm>
        <a:off x="3590" y="101037"/>
        <a:ext cx="3501118" cy="868511"/>
      </dsp:txXfrm>
    </dsp:sp>
    <dsp:sp modelId="{70F74FE0-8670-4537-A11D-3546B3FE1866}">
      <dsp:nvSpPr>
        <dsp:cNvPr id="0" name=""/>
        <dsp:cNvSpPr/>
      </dsp:nvSpPr>
      <dsp:spPr>
        <a:xfrm>
          <a:off x="3590" y="969549"/>
          <a:ext cx="3501118" cy="434808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Explosive classification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TNT equivalency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Incompatibilities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Minimum initiation energies (friction, impact, electrostatic discharge and heat)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Probit data, where available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Desensitisation controls for handling</a:t>
          </a:r>
        </a:p>
      </dsp:txBody>
      <dsp:txXfrm>
        <a:off x="3590" y="969549"/>
        <a:ext cx="3501118" cy="4348080"/>
      </dsp:txXfrm>
    </dsp:sp>
    <dsp:sp modelId="{D2BB29EE-8595-4CDE-A420-4368506F8166}">
      <dsp:nvSpPr>
        <dsp:cNvPr id="0" name=""/>
        <dsp:cNvSpPr/>
      </dsp:nvSpPr>
      <dsp:spPr>
        <a:xfrm>
          <a:off x="3994865" y="101037"/>
          <a:ext cx="3501118" cy="86851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Information on Process Technology</a:t>
          </a:r>
        </a:p>
      </dsp:txBody>
      <dsp:txXfrm>
        <a:off x="3994865" y="101037"/>
        <a:ext cx="3501118" cy="868511"/>
      </dsp:txXfrm>
    </dsp:sp>
    <dsp:sp modelId="{E0C91EBA-D883-4513-86F5-C57838B86FD9}">
      <dsp:nvSpPr>
        <dsp:cNvPr id="0" name=""/>
        <dsp:cNvSpPr/>
      </dsp:nvSpPr>
      <dsp:spPr>
        <a:xfrm>
          <a:off x="3994865" y="969549"/>
          <a:ext cx="3501118" cy="434808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Block Flow &amp; Process Flow Diagrams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Process Chemistry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Maximum Intended Inventory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Safe Upper &amp; Lower Process Limits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Consequences of Deviation</a:t>
          </a:r>
        </a:p>
      </dsp:txBody>
      <dsp:txXfrm>
        <a:off x="3994865" y="969549"/>
        <a:ext cx="3501118" cy="4348080"/>
      </dsp:txXfrm>
    </dsp:sp>
    <dsp:sp modelId="{D1C8BF50-1801-4762-8675-BFAB9BD9C948}">
      <dsp:nvSpPr>
        <dsp:cNvPr id="0" name=""/>
        <dsp:cNvSpPr/>
      </dsp:nvSpPr>
      <dsp:spPr>
        <a:xfrm>
          <a:off x="7986140" y="101037"/>
          <a:ext cx="3501118" cy="868511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Information on Process Equipment</a:t>
          </a:r>
        </a:p>
      </dsp:txBody>
      <dsp:txXfrm>
        <a:off x="7986140" y="101037"/>
        <a:ext cx="3501118" cy="868511"/>
      </dsp:txXfrm>
    </dsp:sp>
    <dsp:sp modelId="{3F4E6F7D-C1DD-4A4E-9AFE-CCE4CA73AF9A}">
      <dsp:nvSpPr>
        <dsp:cNvPr id="0" name=""/>
        <dsp:cNvSpPr/>
      </dsp:nvSpPr>
      <dsp:spPr>
        <a:xfrm>
          <a:off x="7986140" y="969549"/>
          <a:ext cx="3501118" cy="434808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Engineering Drawings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Equipment Specifications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Materials of Construction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Dimensional Tolerances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Confinement Potential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In-Process Sources of Energy</a:t>
          </a: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/>
            <a:t>Blast / Fragment Protection Design</a:t>
          </a:r>
        </a:p>
      </dsp:txBody>
      <dsp:txXfrm>
        <a:off x="7986140" y="969549"/>
        <a:ext cx="3501118" cy="434808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D35822-B580-4CE3-A00F-9D0312114FEE}">
      <dsp:nvSpPr>
        <dsp:cNvPr id="0" name=""/>
        <dsp:cNvSpPr/>
      </dsp:nvSpPr>
      <dsp:spPr>
        <a:xfrm>
          <a:off x="1165925" y="916511"/>
          <a:ext cx="1075419" cy="1075419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400" kern="1200" dirty="0"/>
            <a:t>Risk</a:t>
          </a:r>
        </a:p>
      </dsp:txBody>
      <dsp:txXfrm>
        <a:off x="1323416" y="1074002"/>
        <a:ext cx="760437" cy="760437"/>
      </dsp:txXfrm>
    </dsp:sp>
    <dsp:sp modelId="{496DA633-C0B5-4F6B-B896-755971690418}">
      <dsp:nvSpPr>
        <dsp:cNvPr id="0" name=""/>
        <dsp:cNvSpPr/>
      </dsp:nvSpPr>
      <dsp:spPr>
        <a:xfrm rot="12900000">
          <a:off x="435858" y="715846"/>
          <a:ext cx="864256" cy="306494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9AB0E55-5D04-43B7-984C-AB69CC064C03}">
      <dsp:nvSpPr>
        <dsp:cNvPr id="0" name=""/>
        <dsp:cNvSpPr/>
      </dsp:nvSpPr>
      <dsp:spPr>
        <a:xfrm>
          <a:off x="3183" y="212576"/>
          <a:ext cx="1021648" cy="8173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Likelihood</a:t>
          </a:r>
        </a:p>
      </dsp:txBody>
      <dsp:txXfrm>
        <a:off x="27121" y="236514"/>
        <a:ext cx="973772" cy="769443"/>
      </dsp:txXfrm>
    </dsp:sp>
    <dsp:sp modelId="{A5D71508-0163-4885-9674-363B5AA7295B}">
      <dsp:nvSpPr>
        <dsp:cNvPr id="0" name=""/>
        <dsp:cNvSpPr/>
      </dsp:nvSpPr>
      <dsp:spPr>
        <a:xfrm rot="19500000">
          <a:off x="2107156" y="715846"/>
          <a:ext cx="864256" cy="306494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FA2DE8C-19EF-4885-9BB9-B64A9356D0A5}">
      <dsp:nvSpPr>
        <dsp:cNvPr id="0" name=""/>
        <dsp:cNvSpPr/>
      </dsp:nvSpPr>
      <dsp:spPr>
        <a:xfrm>
          <a:off x="2382438" y="212576"/>
          <a:ext cx="1021648" cy="81731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marL="0" lvl="0" indent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 dirty="0"/>
            <a:t>Consequence</a:t>
          </a:r>
        </a:p>
      </dsp:txBody>
      <dsp:txXfrm>
        <a:off x="2406376" y="236514"/>
        <a:ext cx="973772" cy="7694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92CDAA9-885A-DF4D-8AAE-D4DFCB8C8CBB}" type="datetimeFigureOut">
              <a:rPr lang="en-US" smtClean="0"/>
              <a:t>2/3/2023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53F4D08-0F56-EB47-9771-76BF5FE9205C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017398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7" Type="http://schemas.openxmlformats.org/officeDocument/2006/relationships/image" Target="../media/image7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Relationship Id="rId4" Type="http://schemas.openxmlformats.org/officeDocument/2006/relationships/image" Target="../media/image8.emf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image" Target="../media/image10.jpeg"/><Relationship Id="rId5" Type="http://schemas.openxmlformats.org/officeDocument/2006/relationships/image" Target="../media/image9.emf"/><Relationship Id="rId4" Type="http://schemas.openxmlformats.org/officeDocument/2006/relationships/oleObject" Target="../embeddings/oleObject2.bin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jor External Title Slide O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7516422-48AF-E64C-B7A7-AD8F5C987E9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t"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AFEAA-F18F-F949-91CB-1F9BE716264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19390" y="1820438"/>
            <a:ext cx="6164284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200" b="0" i="0">
                <a:solidFill>
                  <a:schemeClr val="tx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E90C0F-F45F-0446-8D8B-3A0D1B304E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9390" y="4300113"/>
            <a:ext cx="6164284" cy="165576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1055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Major External Title Slide Option 1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7516422-48AF-E64C-B7A7-AD8F5C987E9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t"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AFEAA-F18F-F949-91CB-1F9BE716264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19390" y="1590363"/>
            <a:ext cx="6164284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200" b="0" i="0">
                <a:solidFill>
                  <a:schemeClr val="tx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E90C0F-F45F-0446-8D8B-3A0D1B304E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19390" y="4070038"/>
            <a:ext cx="6164284" cy="165576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6827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External Title Slide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>
            <a:extLst>
              <a:ext uri="{FF2B5EF4-FFF2-40B4-BE49-F238E27FC236}">
                <a16:creationId xmlns:a16="http://schemas.microsoft.com/office/drawing/2014/main" id="{1A518A73-3993-D040-9D30-E37C2852975E}"/>
              </a:ext>
            </a:extLst>
          </p:cNvPr>
          <p:cNvSpPr/>
          <p:nvPr userDrawn="1"/>
        </p:nvSpPr>
        <p:spPr>
          <a:xfrm>
            <a:off x="9981786" y="237252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1C9D6E4C-ADE4-0C4C-A481-7EB4F7BB53B0}"/>
              </a:ext>
            </a:extLst>
          </p:cNvPr>
          <p:cNvSpPr/>
          <p:nvPr userDrawn="1"/>
        </p:nvSpPr>
        <p:spPr>
          <a:xfrm>
            <a:off x="11114609" y="-17958"/>
            <a:ext cx="1077391" cy="703820"/>
          </a:xfrm>
          <a:custGeom>
            <a:avLst/>
            <a:gdLst>
              <a:gd name="connsiteX0" fmla="*/ 0 w 1077391"/>
              <a:gd name="connsiteY0" fmla="*/ 0 h 703820"/>
              <a:gd name="connsiteX1" fmla="*/ 1077391 w 1077391"/>
              <a:gd name="connsiteY1" fmla="*/ 0 h 703820"/>
              <a:gd name="connsiteX2" fmla="*/ 1077391 w 1077391"/>
              <a:gd name="connsiteY2" fmla="*/ 703531 h 703820"/>
              <a:gd name="connsiteX3" fmla="*/ 1074853 w 1077391"/>
              <a:gd name="connsiteY3" fmla="*/ 703820 h 703820"/>
              <a:gd name="connsiteX4" fmla="*/ 993783 w 1077391"/>
              <a:gd name="connsiteY4" fmla="*/ 684142 h 703820"/>
              <a:gd name="connsiteX5" fmla="*/ 81113 w 1077391"/>
              <a:gd name="connsiteY5" fmla="*/ 152636 h 703820"/>
              <a:gd name="connsiteX6" fmla="*/ 0 w 1077391"/>
              <a:gd name="connsiteY6" fmla="*/ 11485 h 703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77391" h="703820">
                <a:moveTo>
                  <a:pt x="0" y="0"/>
                </a:moveTo>
                <a:lnTo>
                  <a:pt x="1077391" y="0"/>
                </a:lnTo>
                <a:lnTo>
                  <a:pt x="1077391" y="703531"/>
                </a:lnTo>
                <a:lnTo>
                  <a:pt x="1074853" y="703820"/>
                </a:lnTo>
                <a:cubicBezTo>
                  <a:pt x="1045510" y="703820"/>
                  <a:pt x="1016167" y="697261"/>
                  <a:pt x="993783" y="684142"/>
                </a:cubicBezTo>
                <a:lnTo>
                  <a:pt x="81113" y="152636"/>
                </a:lnTo>
                <a:cubicBezTo>
                  <a:pt x="36302" y="126575"/>
                  <a:pt x="0" y="63389"/>
                  <a:pt x="0" y="1148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F10F3C5F-DCC1-294B-AF83-9C6F6456505B}"/>
              </a:ext>
            </a:extLst>
          </p:cNvPr>
          <p:cNvSpPr/>
          <p:nvPr userDrawn="1"/>
        </p:nvSpPr>
        <p:spPr>
          <a:xfrm>
            <a:off x="8828609" y="-17957"/>
            <a:ext cx="2149793" cy="703819"/>
          </a:xfrm>
          <a:custGeom>
            <a:avLst/>
            <a:gdLst>
              <a:gd name="connsiteX0" fmla="*/ 0 w 2149793"/>
              <a:gd name="connsiteY0" fmla="*/ 0 h 703819"/>
              <a:gd name="connsiteX1" fmla="*/ 2149793 w 2149793"/>
              <a:gd name="connsiteY1" fmla="*/ 0 h 703819"/>
              <a:gd name="connsiteX2" fmla="*/ 2149793 w 2149793"/>
              <a:gd name="connsiteY2" fmla="*/ 11485 h 703819"/>
              <a:gd name="connsiteX3" fmla="*/ 2068723 w 2149793"/>
              <a:gd name="connsiteY3" fmla="*/ 152636 h 703819"/>
              <a:gd name="connsiteX4" fmla="*/ 1155923 w 2149793"/>
              <a:gd name="connsiteY4" fmla="*/ 684142 h 703819"/>
              <a:gd name="connsiteX5" fmla="*/ 993783 w 2149793"/>
              <a:gd name="connsiteY5" fmla="*/ 684142 h 703819"/>
              <a:gd name="connsiteX6" fmla="*/ 81113 w 2149793"/>
              <a:gd name="connsiteY6" fmla="*/ 152636 h 703819"/>
              <a:gd name="connsiteX7" fmla="*/ 0 w 2149793"/>
              <a:gd name="connsiteY7" fmla="*/ 11485 h 703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49793" h="703819">
                <a:moveTo>
                  <a:pt x="0" y="0"/>
                </a:moveTo>
                <a:lnTo>
                  <a:pt x="2149793" y="0"/>
                </a:lnTo>
                <a:lnTo>
                  <a:pt x="2149793" y="11485"/>
                </a:lnTo>
                <a:cubicBezTo>
                  <a:pt x="2149793" y="63389"/>
                  <a:pt x="2113491" y="126400"/>
                  <a:pt x="2068723" y="152636"/>
                </a:cubicBezTo>
                <a:lnTo>
                  <a:pt x="1155923" y="684142"/>
                </a:lnTo>
                <a:cubicBezTo>
                  <a:pt x="1111155" y="710379"/>
                  <a:pt x="1038550" y="710379"/>
                  <a:pt x="993783" y="684142"/>
                </a:cubicBezTo>
                <a:lnTo>
                  <a:pt x="81113" y="152636"/>
                </a:lnTo>
                <a:cubicBezTo>
                  <a:pt x="36302" y="126575"/>
                  <a:pt x="0" y="63389"/>
                  <a:pt x="0" y="1148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390A3B4B-54EB-4642-AF36-0E740E8F756D}"/>
              </a:ext>
            </a:extLst>
          </p:cNvPr>
          <p:cNvSpPr/>
          <p:nvPr userDrawn="1"/>
        </p:nvSpPr>
        <p:spPr>
          <a:xfrm>
            <a:off x="6568986" y="-17957"/>
            <a:ext cx="2149793" cy="703819"/>
          </a:xfrm>
          <a:custGeom>
            <a:avLst/>
            <a:gdLst>
              <a:gd name="connsiteX0" fmla="*/ 0 w 2149793"/>
              <a:gd name="connsiteY0" fmla="*/ 0 h 703819"/>
              <a:gd name="connsiteX1" fmla="*/ 2149793 w 2149793"/>
              <a:gd name="connsiteY1" fmla="*/ 0 h 703819"/>
              <a:gd name="connsiteX2" fmla="*/ 2149793 w 2149793"/>
              <a:gd name="connsiteY2" fmla="*/ 11485 h 703819"/>
              <a:gd name="connsiteX3" fmla="*/ 2068723 w 2149793"/>
              <a:gd name="connsiteY3" fmla="*/ 152636 h 703819"/>
              <a:gd name="connsiteX4" fmla="*/ 1155923 w 2149793"/>
              <a:gd name="connsiteY4" fmla="*/ 684142 h 703819"/>
              <a:gd name="connsiteX5" fmla="*/ 993783 w 2149793"/>
              <a:gd name="connsiteY5" fmla="*/ 684142 h 703819"/>
              <a:gd name="connsiteX6" fmla="*/ 81113 w 2149793"/>
              <a:gd name="connsiteY6" fmla="*/ 152636 h 703819"/>
              <a:gd name="connsiteX7" fmla="*/ 0 w 2149793"/>
              <a:gd name="connsiteY7" fmla="*/ 11485 h 703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49793" h="703819">
                <a:moveTo>
                  <a:pt x="0" y="0"/>
                </a:moveTo>
                <a:lnTo>
                  <a:pt x="2149793" y="0"/>
                </a:lnTo>
                <a:lnTo>
                  <a:pt x="2149793" y="11485"/>
                </a:lnTo>
                <a:cubicBezTo>
                  <a:pt x="2149793" y="63389"/>
                  <a:pt x="2113490" y="126400"/>
                  <a:pt x="2068723" y="152636"/>
                </a:cubicBezTo>
                <a:lnTo>
                  <a:pt x="1155923" y="684142"/>
                </a:lnTo>
                <a:cubicBezTo>
                  <a:pt x="1111156" y="710379"/>
                  <a:pt x="1038550" y="710379"/>
                  <a:pt x="993783" y="684142"/>
                </a:cubicBezTo>
                <a:lnTo>
                  <a:pt x="81113" y="152636"/>
                </a:lnTo>
                <a:cubicBezTo>
                  <a:pt x="36302" y="126575"/>
                  <a:pt x="0" y="63389"/>
                  <a:pt x="0" y="1148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879AF698-51E1-E04B-873E-88DE28D62B6E}"/>
              </a:ext>
            </a:extLst>
          </p:cNvPr>
          <p:cNvSpPr/>
          <p:nvPr userDrawn="1"/>
        </p:nvSpPr>
        <p:spPr>
          <a:xfrm>
            <a:off x="11135898" y="6237570"/>
            <a:ext cx="1056102" cy="620431"/>
          </a:xfrm>
          <a:custGeom>
            <a:avLst/>
            <a:gdLst>
              <a:gd name="connsiteX0" fmla="*/ 1053564 w 1056102"/>
              <a:gd name="connsiteY0" fmla="*/ 0 h 620431"/>
              <a:gd name="connsiteX1" fmla="*/ 1056102 w 1056102"/>
              <a:gd name="connsiteY1" fmla="*/ 290 h 620431"/>
              <a:gd name="connsiteX2" fmla="*/ 1056102 w 1056102"/>
              <a:gd name="connsiteY2" fmla="*/ 620431 h 620431"/>
              <a:gd name="connsiteX3" fmla="*/ 0 w 1056102"/>
              <a:gd name="connsiteY3" fmla="*/ 620431 h 620431"/>
              <a:gd name="connsiteX4" fmla="*/ 2463 w 1056102"/>
              <a:gd name="connsiteY4" fmla="*/ 612112 h 620431"/>
              <a:gd name="connsiteX5" fmla="*/ 59824 w 1056102"/>
              <a:gd name="connsiteY5" fmla="*/ 551140 h 620431"/>
              <a:gd name="connsiteX6" fmla="*/ 972494 w 1056102"/>
              <a:gd name="connsiteY6" fmla="*/ 19678 h 620431"/>
              <a:gd name="connsiteX7" fmla="*/ 1053564 w 1056102"/>
              <a:gd name="connsiteY7" fmla="*/ 0 h 62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56102" h="620431">
                <a:moveTo>
                  <a:pt x="1053564" y="0"/>
                </a:moveTo>
                <a:lnTo>
                  <a:pt x="1056102" y="290"/>
                </a:lnTo>
                <a:lnTo>
                  <a:pt x="1056102" y="620431"/>
                </a:lnTo>
                <a:lnTo>
                  <a:pt x="0" y="620431"/>
                </a:lnTo>
                <a:lnTo>
                  <a:pt x="2463" y="612112"/>
                </a:lnTo>
                <a:cubicBezTo>
                  <a:pt x="17140" y="586581"/>
                  <a:pt x="37418" y="564258"/>
                  <a:pt x="59824" y="551140"/>
                </a:cubicBezTo>
                <a:lnTo>
                  <a:pt x="972494" y="19678"/>
                </a:lnTo>
                <a:cubicBezTo>
                  <a:pt x="994878" y="6560"/>
                  <a:pt x="1024221" y="0"/>
                  <a:pt x="1053564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A076BA73-0C54-F44B-99FB-C84B2E1E42CF}"/>
              </a:ext>
            </a:extLst>
          </p:cNvPr>
          <p:cNvSpPr/>
          <p:nvPr userDrawn="1"/>
        </p:nvSpPr>
        <p:spPr>
          <a:xfrm>
            <a:off x="8849898" y="6237570"/>
            <a:ext cx="2107233" cy="620431"/>
          </a:xfrm>
          <a:custGeom>
            <a:avLst/>
            <a:gdLst>
              <a:gd name="connsiteX0" fmla="*/ 1053564 w 2107233"/>
              <a:gd name="connsiteY0" fmla="*/ 0 h 620431"/>
              <a:gd name="connsiteX1" fmla="*/ 1134634 w 2107233"/>
              <a:gd name="connsiteY1" fmla="*/ 19678 h 620431"/>
              <a:gd name="connsiteX2" fmla="*/ 2047434 w 2107233"/>
              <a:gd name="connsiteY2" fmla="*/ 551140 h 620431"/>
              <a:gd name="connsiteX3" fmla="*/ 2104757 w 2107233"/>
              <a:gd name="connsiteY3" fmla="*/ 612063 h 620431"/>
              <a:gd name="connsiteX4" fmla="*/ 2107233 w 2107233"/>
              <a:gd name="connsiteY4" fmla="*/ 620431 h 620431"/>
              <a:gd name="connsiteX5" fmla="*/ 0 w 2107233"/>
              <a:gd name="connsiteY5" fmla="*/ 620431 h 620431"/>
              <a:gd name="connsiteX6" fmla="*/ 2463 w 2107233"/>
              <a:gd name="connsiteY6" fmla="*/ 612112 h 620431"/>
              <a:gd name="connsiteX7" fmla="*/ 59824 w 2107233"/>
              <a:gd name="connsiteY7" fmla="*/ 551140 h 620431"/>
              <a:gd name="connsiteX8" fmla="*/ 972494 w 2107233"/>
              <a:gd name="connsiteY8" fmla="*/ 19678 h 620431"/>
              <a:gd name="connsiteX9" fmla="*/ 1053564 w 2107233"/>
              <a:gd name="connsiteY9" fmla="*/ 0 h 62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07233" h="620431">
                <a:moveTo>
                  <a:pt x="1053564" y="0"/>
                </a:moveTo>
                <a:cubicBezTo>
                  <a:pt x="1082907" y="0"/>
                  <a:pt x="1112250" y="6560"/>
                  <a:pt x="1134634" y="19678"/>
                </a:cubicBezTo>
                <a:lnTo>
                  <a:pt x="2047434" y="551140"/>
                </a:lnTo>
                <a:cubicBezTo>
                  <a:pt x="2069818" y="564193"/>
                  <a:pt x="2090085" y="586516"/>
                  <a:pt x="2104757" y="612063"/>
                </a:cubicBezTo>
                <a:lnTo>
                  <a:pt x="2107233" y="620431"/>
                </a:lnTo>
                <a:lnTo>
                  <a:pt x="0" y="620431"/>
                </a:lnTo>
                <a:lnTo>
                  <a:pt x="2463" y="612112"/>
                </a:lnTo>
                <a:cubicBezTo>
                  <a:pt x="17140" y="586581"/>
                  <a:pt x="37419" y="564258"/>
                  <a:pt x="59824" y="551140"/>
                </a:cubicBezTo>
                <a:lnTo>
                  <a:pt x="972494" y="19678"/>
                </a:lnTo>
                <a:cubicBezTo>
                  <a:pt x="994878" y="6560"/>
                  <a:pt x="1024221" y="0"/>
                  <a:pt x="1053564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E58E31CD-D5F9-8946-BC30-8568D845C0AE}"/>
              </a:ext>
            </a:extLst>
          </p:cNvPr>
          <p:cNvSpPr/>
          <p:nvPr userDrawn="1"/>
        </p:nvSpPr>
        <p:spPr>
          <a:xfrm>
            <a:off x="6590276" y="6237570"/>
            <a:ext cx="2107231" cy="620431"/>
          </a:xfrm>
          <a:custGeom>
            <a:avLst/>
            <a:gdLst>
              <a:gd name="connsiteX0" fmla="*/ 1053563 w 2107231"/>
              <a:gd name="connsiteY0" fmla="*/ 0 h 620431"/>
              <a:gd name="connsiteX1" fmla="*/ 1134633 w 2107231"/>
              <a:gd name="connsiteY1" fmla="*/ 19678 h 620431"/>
              <a:gd name="connsiteX2" fmla="*/ 2047433 w 2107231"/>
              <a:gd name="connsiteY2" fmla="*/ 551140 h 620431"/>
              <a:gd name="connsiteX3" fmla="*/ 2104756 w 2107231"/>
              <a:gd name="connsiteY3" fmla="*/ 612063 h 620431"/>
              <a:gd name="connsiteX4" fmla="*/ 2107231 w 2107231"/>
              <a:gd name="connsiteY4" fmla="*/ 620431 h 620431"/>
              <a:gd name="connsiteX5" fmla="*/ 0 w 2107231"/>
              <a:gd name="connsiteY5" fmla="*/ 620431 h 620431"/>
              <a:gd name="connsiteX6" fmla="*/ 2463 w 2107231"/>
              <a:gd name="connsiteY6" fmla="*/ 612112 h 620431"/>
              <a:gd name="connsiteX7" fmla="*/ 59823 w 2107231"/>
              <a:gd name="connsiteY7" fmla="*/ 551140 h 620431"/>
              <a:gd name="connsiteX8" fmla="*/ 972493 w 2107231"/>
              <a:gd name="connsiteY8" fmla="*/ 19678 h 620431"/>
              <a:gd name="connsiteX9" fmla="*/ 1053563 w 2107231"/>
              <a:gd name="connsiteY9" fmla="*/ 0 h 62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07231" h="620431">
                <a:moveTo>
                  <a:pt x="1053563" y="0"/>
                </a:moveTo>
                <a:cubicBezTo>
                  <a:pt x="1082906" y="0"/>
                  <a:pt x="1112249" y="6560"/>
                  <a:pt x="1134633" y="19678"/>
                </a:cubicBezTo>
                <a:lnTo>
                  <a:pt x="2047433" y="551140"/>
                </a:lnTo>
                <a:cubicBezTo>
                  <a:pt x="2069817" y="564193"/>
                  <a:pt x="2090084" y="586516"/>
                  <a:pt x="2104756" y="612063"/>
                </a:cubicBezTo>
                <a:lnTo>
                  <a:pt x="2107231" y="620431"/>
                </a:lnTo>
                <a:lnTo>
                  <a:pt x="0" y="620431"/>
                </a:lnTo>
                <a:lnTo>
                  <a:pt x="2463" y="612112"/>
                </a:lnTo>
                <a:cubicBezTo>
                  <a:pt x="17140" y="586581"/>
                  <a:pt x="37418" y="564258"/>
                  <a:pt x="59823" y="551140"/>
                </a:cubicBezTo>
                <a:lnTo>
                  <a:pt x="972493" y="19678"/>
                </a:lnTo>
                <a:cubicBezTo>
                  <a:pt x="994877" y="6560"/>
                  <a:pt x="1024220" y="0"/>
                  <a:pt x="1053563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27659609-6976-FF40-A628-774AF5304312}"/>
              </a:ext>
            </a:extLst>
          </p:cNvPr>
          <p:cNvSpPr/>
          <p:nvPr userDrawn="1"/>
        </p:nvSpPr>
        <p:spPr>
          <a:xfrm>
            <a:off x="11114609" y="2242237"/>
            <a:ext cx="1077391" cy="2448556"/>
          </a:xfrm>
          <a:custGeom>
            <a:avLst/>
            <a:gdLst>
              <a:gd name="connsiteX0" fmla="*/ 1074853 w 1077391"/>
              <a:gd name="connsiteY0" fmla="*/ 0 h 2448556"/>
              <a:gd name="connsiteX1" fmla="*/ 1077391 w 1077391"/>
              <a:gd name="connsiteY1" fmla="*/ 289 h 2448556"/>
              <a:gd name="connsiteX2" fmla="*/ 1077391 w 1077391"/>
              <a:gd name="connsiteY2" fmla="*/ 2448266 h 2448556"/>
              <a:gd name="connsiteX3" fmla="*/ 1074853 w 1077391"/>
              <a:gd name="connsiteY3" fmla="*/ 2448556 h 2448556"/>
              <a:gd name="connsiteX4" fmla="*/ 993783 w 1077391"/>
              <a:gd name="connsiteY4" fmla="*/ 2428878 h 2448556"/>
              <a:gd name="connsiteX5" fmla="*/ 81113 w 1077391"/>
              <a:gd name="connsiteY5" fmla="*/ 1897373 h 2448556"/>
              <a:gd name="connsiteX6" fmla="*/ 0 w 1077391"/>
              <a:gd name="connsiteY6" fmla="*/ 1756221 h 2448556"/>
              <a:gd name="connsiteX7" fmla="*/ 0 w 1077391"/>
              <a:gd name="connsiteY7" fmla="*/ 692335 h 2448556"/>
              <a:gd name="connsiteX8" fmla="*/ 81113 w 1077391"/>
              <a:gd name="connsiteY8" fmla="*/ 551139 h 2448556"/>
              <a:gd name="connsiteX9" fmla="*/ 993783 w 1077391"/>
              <a:gd name="connsiteY9" fmla="*/ 19677 h 2448556"/>
              <a:gd name="connsiteX10" fmla="*/ 1074853 w 1077391"/>
              <a:gd name="connsiteY10" fmla="*/ 0 h 2448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77391" h="2448556">
                <a:moveTo>
                  <a:pt x="1074853" y="0"/>
                </a:moveTo>
                <a:lnTo>
                  <a:pt x="1077391" y="289"/>
                </a:lnTo>
                <a:lnTo>
                  <a:pt x="1077391" y="2448266"/>
                </a:lnTo>
                <a:lnTo>
                  <a:pt x="1074853" y="2448556"/>
                </a:lnTo>
                <a:cubicBezTo>
                  <a:pt x="1045510" y="2448556"/>
                  <a:pt x="1016167" y="2441996"/>
                  <a:pt x="993783" y="2428878"/>
                </a:cubicBezTo>
                <a:lnTo>
                  <a:pt x="81113" y="1897373"/>
                </a:lnTo>
                <a:cubicBezTo>
                  <a:pt x="36302" y="1871311"/>
                  <a:pt x="0" y="1808125"/>
                  <a:pt x="0" y="1756221"/>
                </a:cubicBezTo>
                <a:lnTo>
                  <a:pt x="0" y="692335"/>
                </a:lnTo>
                <a:cubicBezTo>
                  <a:pt x="0" y="640430"/>
                  <a:pt x="36302" y="577375"/>
                  <a:pt x="81113" y="551139"/>
                </a:cubicBezTo>
                <a:lnTo>
                  <a:pt x="993783" y="19677"/>
                </a:lnTo>
                <a:cubicBezTo>
                  <a:pt x="1016167" y="6559"/>
                  <a:pt x="1045510" y="0"/>
                  <a:pt x="1074853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64660417-0369-4E48-84D9-0730AE3800D1}"/>
              </a:ext>
            </a:extLst>
          </p:cNvPr>
          <p:cNvSpPr/>
          <p:nvPr userDrawn="1"/>
        </p:nvSpPr>
        <p:spPr>
          <a:xfrm>
            <a:off x="9981786" y="4240096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5" name="Freeform 14">
            <a:extLst>
              <a:ext uri="{FF2B5EF4-FFF2-40B4-BE49-F238E27FC236}">
                <a16:creationId xmlns:a16="http://schemas.microsoft.com/office/drawing/2014/main" id="{F69287FE-79AC-CC42-AD19-6350323252B6}"/>
              </a:ext>
            </a:extLst>
          </p:cNvPr>
          <p:cNvSpPr/>
          <p:nvPr userDrawn="1"/>
        </p:nvSpPr>
        <p:spPr>
          <a:xfrm>
            <a:off x="5437054" y="4240096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A455AE46-F9A2-D944-840C-540E91AC60C7}"/>
              </a:ext>
            </a:extLst>
          </p:cNvPr>
          <p:cNvSpPr/>
          <p:nvPr userDrawn="1"/>
        </p:nvSpPr>
        <p:spPr>
          <a:xfrm>
            <a:off x="7699533" y="4240096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blipFill dpi="0" rotWithShape="1">
            <a:blip r:embed="rId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663E2FB3-1B84-374F-A5FB-D389346C6701}"/>
              </a:ext>
            </a:extLst>
          </p:cNvPr>
          <p:cNvSpPr/>
          <p:nvPr userDrawn="1"/>
        </p:nvSpPr>
        <p:spPr>
          <a:xfrm>
            <a:off x="7699533" y="237252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blipFill dpi="0" rotWithShape="1">
            <a:blip r:embed="rId4" cstate="screen">
              <a:alphaModFix/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2E8A4695-F343-C543-B240-B3DB4C8DD3B1}"/>
              </a:ext>
            </a:extLst>
          </p:cNvPr>
          <p:cNvSpPr/>
          <p:nvPr userDrawn="1"/>
        </p:nvSpPr>
        <p:spPr>
          <a:xfrm>
            <a:off x="5437054" y="237252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blipFill dpi="0" rotWithShape="1"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0BFD0E62-8AA5-DC4F-B3DD-CA4AB391CAB5}"/>
              </a:ext>
            </a:extLst>
          </p:cNvPr>
          <p:cNvSpPr/>
          <p:nvPr userDrawn="1"/>
        </p:nvSpPr>
        <p:spPr>
          <a:xfrm>
            <a:off x="6569060" y="2234733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blipFill dpi="0" rotWithShape="1">
            <a:blip r:embed="rId6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AFEAA-F18F-F949-91CB-1F9BE716264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31188" y="1621617"/>
            <a:ext cx="5989207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200" b="0" i="0">
                <a:solidFill>
                  <a:schemeClr val="tx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E90C0F-F45F-0446-8D8B-3A0D1B304E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31188" y="4101292"/>
            <a:ext cx="5989207" cy="67701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42502CD-81B4-5245-A358-423AA716A65C}"/>
              </a:ext>
            </a:extLst>
          </p:cNvPr>
          <p:cNvPicPr>
            <a:picLocks noChangeAspect="1"/>
          </p:cNvPicPr>
          <p:nvPr userDrawn="1"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43064" y="5052850"/>
            <a:ext cx="4319715" cy="488103"/>
          </a:xfrm>
          <a:prstGeom prst="rect">
            <a:avLst/>
          </a:prstGeom>
        </p:spPr>
      </p:pic>
      <p:sp>
        <p:nvSpPr>
          <p:cNvPr id="23" name="Freeform 22">
            <a:extLst>
              <a:ext uri="{FF2B5EF4-FFF2-40B4-BE49-F238E27FC236}">
                <a16:creationId xmlns:a16="http://schemas.microsoft.com/office/drawing/2014/main" id="{4B0BF86A-7DAB-EE47-AE0B-5789B37E0C5C}"/>
              </a:ext>
            </a:extLst>
          </p:cNvPr>
          <p:cNvSpPr/>
          <p:nvPr userDrawn="1"/>
        </p:nvSpPr>
        <p:spPr>
          <a:xfrm>
            <a:off x="8841402" y="2234726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55291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1_Internal Title Slide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>
            <a:extLst>
              <a:ext uri="{FF2B5EF4-FFF2-40B4-BE49-F238E27FC236}">
                <a16:creationId xmlns:a16="http://schemas.microsoft.com/office/drawing/2014/main" id="{1A518A73-3993-D040-9D30-E37C2852975E}"/>
              </a:ext>
            </a:extLst>
          </p:cNvPr>
          <p:cNvSpPr/>
          <p:nvPr userDrawn="1"/>
        </p:nvSpPr>
        <p:spPr>
          <a:xfrm>
            <a:off x="9981786" y="237252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1C9D6E4C-ADE4-0C4C-A481-7EB4F7BB53B0}"/>
              </a:ext>
            </a:extLst>
          </p:cNvPr>
          <p:cNvSpPr/>
          <p:nvPr userDrawn="1"/>
        </p:nvSpPr>
        <p:spPr>
          <a:xfrm>
            <a:off x="11114609" y="-17958"/>
            <a:ext cx="1077391" cy="703820"/>
          </a:xfrm>
          <a:custGeom>
            <a:avLst/>
            <a:gdLst>
              <a:gd name="connsiteX0" fmla="*/ 0 w 1077391"/>
              <a:gd name="connsiteY0" fmla="*/ 0 h 703820"/>
              <a:gd name="connsiteX1" fmla="*/ 1077391 w 1077391"/>
              <a:gd name="connsiteY1" fmla="*/ 0 h 703820"/>
              <a:gd name="connsiteX2" fmla="*/ 1077391 w 1077391"/>
              <a:gd name="connsiteY2" fmla="*/ 703531 h 703820"/>
              <a:gd name="connsiteX3" fmla="*/ 1074853 w 1077391"/>
              <a:gd name="connsiteY3" fmla="*/ 703820 h 703820"/>
              <a:gd name="connsiteX4" fmla="*/ 993783 w 1077391"/>
              <a:gd name="connsiteY4" fmla="*/ 684142 h 703820"/>
              <a:gd name="connsiteX5" fmla="*/ 81113 w 1077391"/>
              <a:gd name="connsiteY5" fmla="*/ 152636 h 703820"/>
              <a:gd name="connsiteX6" fmla="*/ 0 w 1077391"/>
              <a:gd name="connsiteY6" fmla="*/ 11485 h 703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77391" h="703820">
                <a:moveTo>
                  <a:pt x="0" y="0"/>
                </a:moveTo>
                <a:lnTo>
                  <a:pt x="1077391" y="0"/>
                </a:lnTo>
                <a:lnTo>
                  <a:pt x="1077391" y="703531"/>
                </a:lnTo>
                <a:lnTo>
                  <a:pt x="1074853" y="703820"/>
                </a:lnTo>
                <a:cubicBezTo>
                  <a:pt x="1045510" y="703820"/>
                  <a:pt x="1016167" y="697261"/>
                  <a:pt x="993783" y="684142"/>
                </a:cubicBezTo>
                <a:lnTo>
                  <a:pt x="81113" y="152636"/>
                </a:lnTo>
                <a:cubicBezTo>
                  <a:pt x="36302" y="126575"/>
                  <a:pt x="0" y="63389"/>
                  <a:pt x="0" y="1148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F10F3C5F-DCC1-294B-AF83-9C6F6456505B}"/>
              </a:ext>
            </a:extLst>
          </p:cNvPr>
          <p:cNvSpPr/>
          <p:nvPr userDrawn="1"/>
        </p:nvSpPr>
        <p:spPr>
          <a:xfrm>
            <a:off x="8828609" y="-17957"/>
            <a:ext cx="2149793" cy="703819"/>
          </a:xfrm>
          <a:custGeom>
            <a:avLst/>
            <a:gdLst>
              <a:gd name="connsiteX0" fmla="*/ 0 w 2149793"/>
              <a:gd name="connsiteY0" fmla="*/ 0 h 703819"/>
              <a:gd name="connsiteX1" fmla="*/ 2149793 w 2149793"/>
              <a:gd name="connsiteY1" fmla="*/ 0 h 703819"/>
              <a:gd name="connsiteX2" fmla="*/ 2149793 w 2149793"/>
              <a:gd name="connsiteY2" fmla="*/ 11485 h 703819"/>
              <a:gd name="connsiteX3" fmla="*/ 2068723 w 2149793"/>
              <a:gd name="connsiteY3" fmla="*/ 152636 h 703819"/>
              <a:gd name="connsiteX4" fmla="*/ 1155923 w 2149793"/>
              <a:gd name="connsiteY4" fmla="*/ 684142 h 703819"/>
              <a:gd name="connsiteX5" fmla="*/ 993783 w 2149793"/>
              <a:gd name="connsiteY5" fmla="*/ 684142 h 703819"/>
              <a:gd name="connsiteX6" fmla="*/ 81113 w 2149793"/>
              <a:gd name="connsiteY6" fmla="*/ 152636 h 703819"/>
              <a:gd name="connsiteX7" fmla="*/ 0 w 2149793"/>
              <a:gd name="connsiteY7" fmla="*/ 11485 h 703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49793" h="703819">
                <a:moveTo>
                  <a:pt x="0" y="0"/>
                </a:moveTo>
                <a:lnTo>
                  <a:pt x="2149793" y="0"/>
                </a:lnTo>
                <a:lnTo>
                  <a:pt x="2149793" y="11485"/>
                </a:lnTo>
                <a:cubicBezTo>
                  <a:pt x="2149793" y="63389"/>
                  <a:pt x="2113491" y="126400"/>
                  <a:pt x="2068723" y="152636"/>
                </a:cubicBezTo>
                <a:lnTo>
                  <a:pt x="1155923" y="684142"/>
                </a:lnTo>
                <a:cubicBezTo>
                  <a:pt x="1111155" y="710379"/>
                  <a:pt x="1038550" y="710379"/>
                  <a:pt x="993783" y="684142"/>
                </a:cubicBezTo>
                <a:lnTo>
                  <a:pt x="81113" y="152636"/>
                </a:lnTo>
                <a:cubicBezTo>
                  <a:pt x="36302" y="126575"/>
                  <a:pt x="0" y="63389"/>
                  <a:pt x="0" y="1148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390A3B4B-54EB-4642-AF36-0E740E8F756D}"/>
              </a:ext>
            </a:extLst>
          </p:cNvPr>
          <p:cNvSpPr/>
          <p:nvPr userDrawn="1"/>
        </p:nvSpPr>
        <p:spPr>
          <a:xfrm>
            <a:off x="6568986" y="-17957"/>
            <a:ext cx="2149793" cy="703819"/>
          </a:xfrm>
          <a:custGeom>
            <a:avLst/>
            <a:gdLst>
              <a:gd name="connsiteX0" fmla="*/ 0 w 2149793"/>
              <a:gd name="connsiteY0" fmla="*/ 0 h 703819"/>
              <a:gd name="connsiteX1" fmla="*/ 2149793 w 2149793"/>
              <a:gd name="connsiteY1" fmla="*/ 0 h 703819"/>
              <a:gd name="connsiteX2" fmla="*/ 2149793 w 2149793"/>
              <a:gd name="connsiteY2" fmla="*/ 11485 h 703819"/>
              <a:gd name="connsiteX3" fmla="*/ 2068723 w 2149793"/>
              <a:gd name="connsiteY3" fmla="*/ 152636 h 703819"/>
              <a:gd name="connsiteX4" fmla="*/ 1155923 w 2149793"/>
              <a:gd name="connsiteY4" fmla="*/ 684142 h 703819"/>
              <a:gd name="connsiteX5" fmla="*/ 993783 w 2149793"/>
              <a:gd name="connsiteY5" fmla="*/ 684142 h 703819"/>
              <a:gd name="connsiteX6" fmla="*/ 81113 w 2149793"/>
              <a:gd name="connsiteY6" fmla="*/ 152636 h 703819"/>
              <a:gd name="connsiteX7" fmla="*/ 0 w 2149793"/>
              <a:gd name="connsiteY7" fmla="*/ 11485 h 703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49793" h="703819">
                <a:moveTo>
                  <a:pt x="0" y="0"/>
                </a:moveTo>
                <a:lnTo>
                  <a:pt x="2149793" y="0"/>
                </a:lnTo>
                <a:lnTo>
                  <a:pt x="2149793" y="11485"/>
                </a:lnTo>
                <a:cubicBezTo>
                  <a:pt x="2149793" y="63389"/>
                  <a:pt x="2113490" y="126400"/>
                  <a:pt x="2068723" y="152636"/>
                </a:cubicBezTo>
                <a:lnTo>
                  <a:pt x="1155923" y="684142"/>
                </a:lnTo>
                <a:cubicBezTo>
                  <a:pt x="1111156" y="710379"/>
                  <a:pt x="1038550" y="710379"/>
                  <a:pt x="993783" y="684142"/>
                </a:cubicBezTo>
                <a:lnTo>
                  <a:pt x="81113" y="152636"/>
                </a:lnTo>
                <a:cubicBezTo>
                  <a:pt x="36302" y="126575"/>
                  <a:pt x="0" y="63389"/>
                  <a:pt x="0" y="1148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879AF698-51E1-E04B-873E-88DE28D62B6E}"/>
              </a:ext>
            </a:extLst>
          </p:cNvPr>
          <p:cNvSpPr/>
          <p:nvPr userDrawn="1"/>
        </p:nvSpPr>
        <p:spPr>
          <a:xfrm>
            <a:off x="11135898" y="6237570"/>
            <a:ext cx="1056102" cy="620431"/>
          </a:xfrm>
          <a:custGeom>
            <a:avLst/>
            <a:gdLst>
              <a:gd name="connsiteX0" fmla="*/ 1053564 w 1056102"/>
              <a:gd name="connsiteY0" fmla="*/ 0 h 620431"/>
              <a:gd name="connsiteX1" fmla="*/ 1056102 w 1056102"/>
              <a:gd name="connsiteY1" fmla="*/ 290 h 620431"/>
              <a:gd name="connsiteX2" fmla="*/ 1056102 w 1056102"/>
              <a:gd name="connsiteY2" fmla="*/ 620431 h 620431"/>
              <a:gd name="connsiteX3" fmla="*/ 0 w 1056102"/>
              <a:gd name="connsiteY3" fmla="*/ 620431 h 620431"/>
              <a:gd name="connsiteX4" fmla="*/ 2463 w 1056102"/>
              <a:gd name="connsiteY4" fmla="*/ 612112 h 620431"/>
              <a:gd name="connsiteX5" fmla="*/ 59824 w 1056102"/>
              <a:gd name="connsiteY5" fmla="*/ 551140 h 620431"/>
              <a:gd name="connsiteX6" fmla="*/ 972494 w 1056102"/>
              <a:gd name="connsiteY6" fmla="*/ 19678 h 620431"/>
              <a:gd name="connsiteX7" fmla="*/ 1053564 w 1056102"/>
              <a:gd name="connsiteY7" fmla="*/ 0 h 62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56102" h="620431">
                <a:moveTo>
                  <a:pt x="1053564" y="0"/>
                </a:moveTo>
                <a:lnTo>
                  <a:pt x="1056102" y="290"/>
                </a:lnTo>
                <a:lnTo>
                  <a:pt x="1056102" y="620431"/>
                </a:lnTo>
                <a:lnTo>
                  <a:pt x="0" y="620431"/>
                </a:lnTo>
                <a:lnTo>
                  <a:pt x="2463" y="612112"/>
                </a:lnTo>
                <a:cubicBezTo>
                  <a:pt x="17140" y="586581"/>
                  <a:pt x="37418" y="564258"/>
                  <a:pt x="59824" y="551140"/>
                </a:cubicBezTo>
                <a:lnTo>
                  <a:pt x="972494" y="19678"/>
                </a:lnTo>
                <a:cubicBezTo>
                  <a:pt x="994878" y="6560"/>
                  <a:pt x="1024221" y="0"/>
                  <a:pt x="1053564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A076BA73-0C54-F44B-99FB-C84B2E1E42CF}"/>
              </a:ext>
            </a:extLst>
          </p:cNvPr>
          <p:cNvSpPr/>
          <p:nvPr userDrawn="1"/>
        </p:nvSpPr>
        <p:spPr>
          <a:xfrm>
            <a:off x="8849898" y="6237570"/>
            <a:ext cx="2107233" cy="620431"/>
          </a:xfrm>
          <a:custGeom>
            <a:avLst/>
            <a:gdLst>
              <a:gd name="connsiteX0" fmla="*/ 1053564 w 2107233"/>
              <a:gd name="connsiteY0" fmla="*/ 0 h 620431"/>
              <a:gd name="connsiteX1" fmla="*/ 1134634 w 2107233"/>
              <a:gd name="connsiteY1" fmla="*/ 19678 h 620431"/>
              <a:gd name="connsiteX2" fmla="*/ 2047434 w 2107233"/>
              <a:gd name="connsiteY2" fmla="*/ 551140 h 620431"/>
              <a:gd name="connsiteX3" fmla="*/ 2104757 w 2107233"/>
              <a:gd name="connsiteY3" fmla="*/ 612063 h 620431"/>
              <a:gd name="connsiteX4" fmla="*/ 2107233 w 2107233"/>
              <a:gd name="connsiteY4" fmla="*/ 620431 h 620431"/>
              <a:gd name="connsiteX5" fmla="*/ 0 w 2107233"/>
              <a:gd name="connsiteY5" fmla="*/ 620431 h 620431"/>
              <a:gd name="connsiteX6" fmla="*/ 2463 w 2107233"/>
              <a:gd name="connsiteY6" fmla="*/ 612112 h 620431"/>
              <a:gd name="connsiteX7" fmla="*/ 59824 w 2107233"/>
              <a:gd name="connsiteY7" fmla="*/ 551140 h 620431"/>
              <a:gd name="connsiteX8" fmla="*/ 972494 w 2107233"/>
              <a:gd name="connsiteY8" fmla="*/ 19678 h 620431"/>
              <a:gd name="connsiteX9" fmla="*/ 1053564 w 2107233"/>
              <a:gd name="connsiteY9" fmla="*/ 0 h 62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07233" h="620431">
                <a:moveTo>
                  <a:pt x="1053564" y="0"/>
                </a:moveTo>
                <a:cubicBezTo>
                  <a:pt x="1082907" y="0"/>
                  <a:pt x="1112250" y="6560"/>
                  <a:pt x="1134634" y="19678"/>
                </a:cubicBezTo>
                <a:lnTo>
                  <a:pt x="2047434" y="551140"/>
                </a:lnTo>
                <a:cubicBezTo>
                  <a:pt x="2069818" y="564193"/>
                  <a:pt x="2090085" y="586516"/>
                  <a:pt x="2104757" y="612063"/>
                </a:cubicBezTo>
                <a:lnTo>
                  <a:pt x="2107233" y="620431"/>
                </a:lnTo>
                <a:lnTo>
                  <a:pt x="0" y="620431"/>
                </a:lnTo>
                <a:lnTo>
                  <a:pt x="2463" y="612112"/>
                </a:lnTo>
                <a:cubicBezTo>
                  <a:pt x="17140" y="586581"/>
                  <a:pt x="37419" y="564258"/>
                  <a:pt x="59824" y="551140"/>
                </a:cubicBezTo>
                <a:lnTo>
                  <a:pt x="972494" y="19678"/>
                </a:lnTo>
                <a:cubicBezTo>
                  <a:pt x="994878" y="6560"/>
                  <a:pt x="1024221" y="0"/>
                  <a:pt x="1053564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E58E31CD-D5F9-8946-BC30-8568D845C0AE}"/>
              </a:ext>
            </a:extLst>
          </p:cNvPr>
          <p:cNvSpPr/>
          <p:nvPr userDrawn="1"/>
        </p:nvSpPr>
        <p:spPr>
          <a:xfrm>
            <a:off x="6590276" y="6237570"/>
            <a:ext cx="2107231" cy="620431"/>
          </a:xfrm>
          <a:custGeom>
            <a:avLst/>
            <a:gdLst>
              <a:gd name="connsiteX0" fmla="*/ 1053563 w 2107231"/>
              <a:gd name="connsiteY0" fmla="*/ 0 h 620431"/>
              <a:gd name="connsiteX1" fmla="*/ 1134633 w 2107231"/>
              <a:gd name="connsiteY1" fmla="*/ 19678 h 620431"/>
              <a:gd name="connsiteX2" fmla="*/ 2047433 w 2107231"/>
              <a:gd name="connsiteY2" fmla="*/ 551140 h 620431"/>
              <a:gd name="connsiteX3" fmla="*/ 2104756 w 2107231"/>
              <a:gd name="connsiteY3" fmla="*/ 612063 h 620431"/>
              <a:gd name="connsiteX4" fmla="*/ 2107231 w 2107231"/>
              <a:gd name="connsiteY4" fmla="*/ 620431 h 620431"/>
              <a:gd name="connsiteX5" fmla="*/ 0 w 2107231"/>
              <a:gd name="connsiteY5" fmla="*/ 620431 h 620431"/>
              <a:gd name="connsiteX6" fmla="*/ 2463 w 2107231"/>
              <a:gd name="connsiteY6" fmla="*/ 612112 h 620431"/>
              <a:gd name="connsiteX7" fmla="*/ 59823 w 2107231"/>
              <a:gd name="connsiteY7" fmla="*/ 551140 h 620431"/>
              <a:gd name="connsiteX8" fmla="*/ 972493 w 2107231"/>
              <a:gd name="connsiteY8" fmla="*/ 19678 h 620431"/>
              <a:gd name="connsiteX9" fmla="*/ 1053563 w 2107231"/>
              <a:gd name="connsiteY9" fmla="*/ 0 h 62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07231" h="620431">
                <a:moveTo>
                  <a:pt x="1053563" y="0"/>
                </a:moveTo>
                <a:cubicBezTo>
                  <a:pt x="1082906" y="0"/>
                  <a:pt x="1112249" y="6560"/>
                  <a:pt x="1134633" y="19678"/>
                </a:cubicBezTo>
                <a:lnTo>
                  <a:pt x="2047433" y="551140"/>
                </a:lnTo>
                <a:cubicBezTo>
                  <a:pt x="2069817" y="564193"/>
                  <a:pt x="2090084" y="586516"/>
                  <a:pt x="2104756" y="612063"/>
                </a:cubicBezTo>
                <a:lnTo>
                  <a:pt x="2107231" y="620431"/>
                </a:lnTo>
                <a:lnTo>
                  <a:pt x="0" y="620431"/>
                </a:lnTo>
                <a:lnTo>
                  <a:pt x="2463" y="612112"/>
                </a:lnTo>
                <a:cubicBezTo>
                  <a:pt x="17140" y="586581"/>
                  <a:pt x="37418" y="564258"/>
                  <a:pt x="59823" y="551140"/>
                </a:cubicBezTo>
                <a:lnTo>
                  <a:pt x="972493" y="19678"/>
                </a:lnTo>
                <a:cubicBezTo>
                  <a:pt x="994877" y="6560"/>
                  <a:pt x="1024220" y="0"/>
                  <a:pt x="1053563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27659609-6976-FF40-A628-774AF5304312}"/>
              </a:ext>
            </a:extLst>
          </p:cNvPr>
          <p:cNvSpPr/>
          <p:nvPr userDrawn="1"/>
        </p:nvSpPr>
        <p:spPr>
          <a:xfrm>
            <a:off x="11114609" y="2242237"/>
            <a:ext cx="1077391" cy="2448556"/>
          </a:xfrm>
          <a:custGeom>
            <a:avLst/>
            <a:gdLst>
              <a:gd name="connsiteX0" fmla="*/ 1074853 w 1077391"/>
              <a:gd name="connsiteY0" fmla="*/ 0 h 2448556"/>
              <a:gd name="connsiteX1" fmla="*/ 1077391 w 1077391"/>
              <a:gd name="connsiteY1" fmla="*/ 289 h 2448556"/>
              <a:gd name="connsiteX2" fmla="*/ 1077391 w 1077391"/>
              <a:gd name="connsiteY2" fmla="*/ 2448266 h 2448556"/>
              <a:gd name="connsiteX3" fmla="*/ 1074853 w 1077391"/>
              <a:gd name="connsiteY3" fmla="*/ 2448556 h 2448556"/>
              <a:gd name="connsiteX4" fmla="*/ 993783 w 1077391"/>
              <a:gd name="connsiteY4" fmla="*/ 2428878 h 2448556"/>
              <a:gd name="connsiteX5" fmla="*/ 81113 w 1077391"/>
              <a:gd name="connsiteY5" fmla="*/ 1897373 h 2448556"/>
              <a:gd name="connsiteX6" fmla="*/ 0 w 1077391"/>
              <a:gd name="connsiteY6" fmla="*/ 1756221 h 2448556"/>
              <a:gd name="connsiteX7" fmla="*/ 0 w 1077391"/>
              <a:gd name="connsiteY7" fmla="*/ 692335 h 2448556"/>
              <a:gd name="connsiteX8" fmla="*/ 81113 w 1077391"/>
              <a:gd name="connsiteY8" fmla="*/ 551139 h 2448556"/>
              <a:gd name="connsiteX9" fmla="*/ 993783 w 1077391"/>
              <a:gd name="connsiteY9" fmla="*/ 19677 h 2448556"/>
              <a:gd name="connsiteX10" fmla="*/ 1074853 w 1077391"/>
              <a:gd name="connsiteY10" fmla="*/ 0 h 2448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77391" h="2448556">
                <a:moveTo>
                  <a:pt x="1074853" y="0"/>
                </a:moveTo>
                <a:lnTo>
                  <a:pt x="1077391" y="289"/>
                </a:lnTo>
                <a:lnTo>
                  <a:pt x="1077391" y="2448266"/>
                </a:lnTo>
                <a:lnTo>
                  <a:pt x="1074853" y="2448556"/>
                </a:lnTo>
                <a:cubicBezTo>
                  <a:pt x="1045510" y="2448556"/>
                  <a:pt x="1016167" y="2441996"/>
                  <a:pt x="993783" y="2428878"/>
                </a:cubicBezTo>
                <a:lnTo>
                  <a:pt x="81113" y="1897373"/>
                </a:lnTo>
                <a:cubicBezTo>
                  <a:pt x="36302" y="1871311"/>
                  <a:pt x="0" y="1808125"/>
                  <a:pt x="0" y="1756221"/>
                </a:cubicBezTo>
                <a:lnTo>
                  <a:pt x="0" y="692335"/>
                </a:lnTo>
                <a:cubicBezTo>
                  <a:pt x="0" y="640430"/>
                  <a:pt x="36302" y="577375"/>
                  <a:pt x="81113" y="551139"/>
                </a:cubicBezTo>
                <a:lnTo>
                  <a:pt x="993783" y="19677"/>
                </a:lnTo>
                <a:cubicBezTo>
                  <a:pt x="1016167" y="6559"/>
                  <a:pt x="1045510" y="0"/>
                  <a:pt x="1074853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64660417-0369-4E48-84D9-0730AE3800D1}"/>
              </a:ext>
            </a:extLst>
          </p:cNvPr>
          <p:cNvSpPr/>
          <p:nvPr userDrawn="1"/>
        </p:nvSpPr>
        <p:spPr>
          <a:xfrm>
            <a:off x="9981786" y="4240096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A455AE46-F9A2-D944-840C-540E91AC60C7}"/>
              </a:ext>
            </a:extLst>
          </p:cNvPr>
          <p:cNvSpPr/>
          <p:nvPr userDrawn="1"/>
        </p:nvSpPr>
        <p:spPr>
          <a:xfrm>
            <a:off x="7699533" y="4240096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663E2FB3-1B84-374F-A5FB-D389346C6701}"/>
              </a:ext>
            </a:extLst>
          </p:cNvPr>
          <p:cNvSpPr/>
          <p:nvPr userDrawn="1"/>
        </p:nvSpPr>
        <p:spPr>
          <a:xfrm>
            <a:off x="7699533" y="237252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AFEAA-F18F-F949-91CB-1F9BE716264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5289" y="884903"/>
            <a:ext cx="7141784" cy="3124314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200" b="0" i="0">
                <a:solidFill>
                  <a:schemeClr val="tx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E90C0F-F45F-0446-8D8B-3A0D1B304E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5289" y="4101292"/>
            <a:ext cx="7141784" cy="67701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42502CD-81B4-5245-A358-423AA716A65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165" y="5052850"/>
            <a:ext cx="4319715" cy="488103"/>
          </a:xfrm>
          <a:prstGeom prst="rect">
            <a:avLst/>
          </a:prstGeom>
        </p:spPr>
      </p:pic>
      <p:sp>
        <p:nvSpPr>
          <p:cNvPr id="23" name="Freeform 22">
            <a:extLst>
              <a:ext uri="{FF2B5EF4-FFF2-40B4-BE49-F238E27FC236}">
                <a16:creationId xmlns:a16="http://schemas.microsoft.com/office/drawing/2014/main" id="{4B0BF86A-7DAB-EE47-AE0B-5789B37E0C5C}"/>
              </a:ext>
            </a:extLst>
          </p:cNvPr>
          <p:cNvSpPr/>
          <p:nvPr userDrawn="1"/>
        </p:nvSpPr>
        <p:spPr>
          <a:xfrm>
            <a:off x="8841402" y="2234726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07170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nternal Title Slide Option 2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>
            <a:extLst>
              <a:ext uri="{FF2B5EF4-FFF2-40B4-BE49-F238E27FC236}">
                <a16:creationId xmlns:a16="http://schemas.microsoft.com/office/drawing/2014/main" id="{1A518A73-3993-D040-9D30-E37C2852975E}"/>
              </a:ext>
            </a:extLst>
          </p:cNvPr>
          <p:cNvSpPr/>
          <p:nvPr userDrawn="1"/>
        </p:nvSpPr>
        <p:spPr>
          <a:xfrm>
            <a:off x="9981786" y="237252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1C9D6E4C-ADE4-0C4C-A481-7EB4F7BB53B0}"/>
              </a:ext>
            </a:extLst>
          </p:cNvPr>
          <p:cNvSpPr/>
          <p:nvPr userDrawn="1"/>
        </p:nvSpPr>
        <p:spPr>
          <a:xfrm>
            <a:off x="11114609" y="-17958"/>
            <a:ext cx="1077391" cy="703820"/>
          </a:xfrm>
          <a:custGeom>
            <a:avLst/>
            <a:gdLst>
              <a:gd name="connsiteX0" fmla="*/ 0 w 1077391"/>
              <a:gd name="connsiteY0" fmla="*/ 0 h 703820"/>
              <a:gd name="connsiteX1" fmla="*/ 1077391 w 1077391"/>
              <a:gd name="connsiteY1" fmla="*/ 0 h 703820"/>
              <a:gd name="connsiteX2" fmla="*/ 1077391 w 1077391"/>
              <a:gd name="connsiteY2" fmla="*/ 703531 h 703820"/>
              <a:gd name="connsiteX3" fmla="*/ 1074853 w 1077391"/>
              <a:gd name="connsiteY3" fmla="*/ 703820 h 703820"/>
              <a:gd name="connsiteX4" fmla="*/ 993783 w 1077391"/>
              <a:gd name="connsiteY4" fmla="*/ 684142 h 703820"/>
              <a:gd name="connsiteX5" fmla="*/ 81113 w 1077391"/>
              <a:gd name="connsiteY5" fmla="*/ 152636 h 703820"/>
              <a:gd name="connsiteX6" fmla="*/ 0 w 1077391"/>
              <a:gd name="connsiteY6" fmla="*/ 11485 h 703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77391" h="703820">
                <a:moveTo>
                  <a:pt x="0" y="0"/>
                </a:moveTo>
                <a:lnTo>
                  <a:pt x="1077391" y="0"/>
                </a:lnTo>
                <a:lnTo>
                  <a:pt x="1077391" y="703531"/>
                </a:lnTo>
                <a:lnTo>
                  <a:pt x="1074853" y="703820"/>
                </a:lnTo>
                <a:cubicBezTo>
                  <a:pt x="1045510" y="703820"/>
                  <a:pt x="1016167" y="697261"/>
                  <a:pt x="993783" y="684142"/>
                </a:cubicBezTo>
                <a:lnTo>
                  <a:pt x="81113" y="152636"/>
                </a:lnTo>
                <a:cubicBezTo>
                  <a:pt x="36302" y="126575"/>
                  <a:pt x="0" y="63389"/>
                  <a:pt x="0" y="11485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F10F3C5F-DCC1-294B-AF83-9C6F6456505B}"/>
              </a:ext>
            </a:extLst>
          </p:cNvPr>
          <p:cNvSpPr/>
          <p:nvPr userDrawn="1"/>
        </p:nvSpPr>
        <p:spPr>
          <a:xfrm>
            <a:off x="8828609" y="-17957"/>
            <a:ext cx="2149793" cy="703819"/>
          </a:xfrm>
          <a:custGeom>
            <a:avLst/>
            <a:gdLst>
              <a:gd name="connsiteX0" fmla="*/ 0 w 2149793"/>
              <a:gd name="connsiteY0" fmla="*/ 0 h 703819"/>
              <a:gd name="connsiteX1" fmla="*/ 2149793 w 2149793"/>
              <a:gd name="connsiteY1" fmla="*/ 0 h 703819"/>
              <a:gd name="connsiteX2" fmla="*/ 2149793 w 2149793"/>
              <a:gd name="connsiteY2" fmla="*/ 11485 h 703819"/>
              <a:gd name="connsiteX3" fmla="*/ 2068723 w 2149793"/>
              <a:gd name="connsiteY3" fmla="*/ 152636 h 703819"/>
              <a:gd name="connsiteX4" fmla="*/ 1155923 w 2149793"/>
              <a:gd name="connsiteY4" fmla="*/ 684142 h 703819"/>
              <a:gd name="connsiteX5" fmla="*/ 993783 w 2149793"/>
              <a:gd name="connsiteY5" fmla="*/ 684142 h 703819"/>
              <a:gd name="connsiteX6" fmla="*/ 81113 w 2149793"/>
              <a:gd name="connsiteY6" fmla="*/ 152636 h 703819"/>
              <a:gd name="connsiteX7" fmla="*/ 0 w 2149793"/>
              <a:gd name="connsiteY7" fmla="*/ 11485 h 703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49793" h="703819">
                <a:moveTo>
                  <a:pt x="0" y="0"/>
                </a:moveTo>
                <a:lnTo>
                  <a:pt x="2149793" y="0"/>
                </a:lnTo>
                <a:lnTo>
                  <a:pt x="2149793" y="11485"/>
                </a:lnTo>
                <a:cubicBezTo>
                  <a:pt x="2149793" y="63389"/>
                  <a:pt x="2113491" y="126400"/>
                  <a:pt x="2068723" y="152636"/>
                </a:cubicBezTo>
                <a:lnTo>
                  <a:pt x="1155923" y="684142"/>
                </a:lnTo>
                <a:cubicBezTo>
                  <a:pt x="1111155" y="710379"/>
                  <a:pt x="1038550" y="710379"/>
                  <a:pt x="993783" y="684142"/>
                </a:cubicBezTo>
                <a:lnTo>
                  <a:pt x="81113" y="152636"/>
                </a:lnTo>
                <a:cubicBezTo>
                  <a:pt x="36302" y="126575"/>
                  <a:pt x="0" y="63389"/>
                  <a:pt x="0" y="11485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390A3B4B-54EB-4642-AF36-0E740E8F756D}"/>
              </a:ext>
            </a:extLst>
          </p:cNvPr>
          <p:cNvSpPr/>
          <p:nvPr userDrawn="1"/>
        </p:nvSpPr>
        <p:spPr>
          <a:xfrm>
            <a:off x="6568986" y="-17957"/>
            <a:ext cx="2149793" cy="703819"/>
          </a:xfrm>
          <a:custGeom>
            <a:avLst/>
            <a:gdLst>
              <a:gd name="connsiteX0" fmla="*/ 0 w 2149793"/>
              <a:gd name="connsiteY0" fmla="*/ 0 h 703819"/>
              <a:gd name="connsiteX1" fmla="*/ 2149793 w 2149793"/>
              <a:gd name="connsiteY1" fmla="*/ 0 h 703819"/>
              <a:gd name="connsiteX2" fmla="*/ 2149793 w 2149793"/>
              <a:gd name="connsiteY2" fmla="*/ 11485 h 703819"/>
              <a:gd name="connsiteX3" fmla="*/ 2068723 w 2149793"/>
              <a:gd name="connsiteY3" fmla="*/ 152636 h 703819"/>
              <a:gd name="connsiteX4" fmla="*/ 1155923 w 2149793"/>
              <a:gd name="connsiteY4" fmla="*/ 684142 h 703819"/>
              <a:gd name="connsiteX5" fmla="*/ 993783 w 2149793"/>
              <a:gd name="connsiteY5" fmla="*/ 684142 h 703819"/>
              <a:gd name="connsiteX6" fmla="*/ 81113 w 2149793"/>
              <a:gd name="connsiteY6" fmla="*/ 152636 h 703819"/>
              <a:gd name="connsiteX7" fmla="*/ 0 w 2149793"/>
              <a:gd name="connsiteY7" fmla="*/ 11485 h 703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49793" h="703819">
                <a:moveTo>
                  <a:pt x="0" y="0"/>
                </a:moveTo>
                <a:lnTo>
                  <a:pt x="2149793" y="0"/>
                </a:lnTo>
                <a:lnTo>
                  <a:pt x="2149793" y="11485"/>
                </a:lnTo>
                <a:cubicBezTo>
                  <a:pt x="2149793" y="63389"/>
                  <a:pt x="2113490" y="126400"/>
                  <a:pt x="2068723" y="152636"/>
                </a:cubicBezTo>
                <a:lnTo>
                  <a:pt x="1155923" y="684142"/>
                </a:lnTo>
                <a:cubicBezTo>
                  <a:pt x="1111156" y="710379"/>
                  <a:pt x="1038550" y="710379"/>
                  <a:pt x="993783" y="684142"/>
                </a:cubicBezTo>
                <a:lnTo>
                  <a:pt x="81113" y="152636"/>
                </a:lnTo>
                <a:cubicBezTo>
                  <a:pt x="36302" y="126575"/>
                  <a:pt x="0" y="63389"/>
                  <a:pt x="0" y="11485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879AF698-51E1-E04B-873E-88DE28D62B6E}"/>
              </a:ext>
            </a:extLst>
          </p:cNvPr>
          <p:cNvSpPr/>
          <p:nvPr userDrawn="1"/>
        </p:nvSpPr>
        <p:spPr>
          <a:xfrm>
            <a:off x="11135898" y="6237570"/>
            <a:ext cx="1056102" cy="620431"/>
          </a:xfrm>
          <a:custGeom>
            <a:avLst/>
            <a:gdLst>
              <a:gd name="connsiteX0" fmla="*/ 1053564 w 1056102"/>
              <a:gd name="connsiteY0" fmla="*/ 0 h 620431"/>
              <a:gd name="connsiteX1" fmla="*/ 1056102 w 1056102"/>
              <a:gd name="connsiteY1" fmla="*/ 290 h 620431"/>
              <a:gd name="connsiteX2" fmla="*/ 1056102 w 1056102"/>
              <a:gd name="connsiteY2" fmla="*/ 620431 h 620431"/>
              <a:gd name="connsiteX3" fmla="*/ 0 w 1056102"/>
              <a:gd name="connsiteY3" fmla="*/ 620431 h 620431"/>
              <a:gd name="connsiteX4" fmla="*/ 2463 w 1056102"/>
              <a:gd name="connsiteY4" fmla="*/ 612112 h 620431"/>
              <a:gd name="connsiteX5" fmla="*/ 59824 w 1056102"/>
              <a:gd name="connsiteY5" fmla="*/ 551140 h 620431"/>
              <a:gd name="connsiteX6" fmla="*/ 972494 w 1056102"/>
              <a:gd name="connsiteY6" fmla="*/ 19678 h 620431"/>
              <a:gd name="connsiteX7" fmla="*/ 1053564 w 1056102"/>
              <a:gd name="connsiteY7" fmla="*/ 0 h 62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56102" h="620431">
                <a:moveTo>
                  <a:pt x="1053564" y="0"/>
                </a:moveTo>
                <a:lnTo>
                  <a:pt x="1056102" y="290"/>
                </a:lnTo>
                <a:lnTo>
                  <a:pt x="1056102" y="620431"/>
                </a:lnTo>
                <a:lnTo>
                  <a:pt x="0" y="620431"/>
                </a:lnTo>
                <a:lnTo>
                  <a:pt x="2463" y="612112"/>
                </a:lnTo>
                <a:cubicBezTo>
                  <a:pt x="17140" y="586581"/>
                  <a:pt x="37418" y="564258"/>
                  <a:pt x="59824" y="551140"/>
                </a:cubicBezTo>
                <a:lnTo>
                  <a:pt x="972494" y="19678"/>
                </a:lnTo>
                <a:cubicBezTo>
                  <a:pt x="994878" y="6560"/>
                  <a:pt x="1024221" y="0"/>
                  <a:pt x="1053564" y="0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A076BA73-0C54-F44B-99FB-C84B2E1E42CF}"/>
              </a:ext>
            </a:extLst>
          </p:cNvPr>
          <p:cNvSpPr/>
          <p:nvPr userDrawn="1"/>
        </p:nvSpPr>
        <p:spPr>
          <a:xfrm>
            <a:off x="8849898" y="6237570"/>
            <a:ext cx="2107233" cy="620431"/>
          </a:xfrm>
          <a:custGeom>
            <a:avLst/>
            <a:gdLst>
              <a:gd name="connsiteX0" fmla="*/ 1053564 w 2107233"/>
              <a:gd name="connsiteY0" fmla="*/ 0 h 620431"/>
              <a:gd name="connsiteX1" fmla="*/ 1134634 w 2107233"/>
              <a:gd name="connsiteY1" fmla="*/ 19678 h 620431"/>
              <a:gd name="connsiteX2" fmla="*/ 2047434 w 2107233"/>
              <a:gd name="connsiteY2" fmla="*/ 551140 h 620431"/>
              <a:gd name="connsiteX3" fmla="*/ 2104757 w 2107233"/>
              <a:gd name="connsiteY3" fmla="*/ 612063 h 620431"/>
              <a:gd name="connsiteX4" fmla="*/ 2107233 w 2107233"/>
              <a:gd name="connsiteY4" fmla="*/ 620431 h 620431"/>
              <a:gd name="connsiteX5" fmla="*/ 0 w 2107233"/>
              <a:gd name="connsiteY5" fmla="*/ 620431 h 620431"/>
              <a:gd name="connsiteX6" fmla="*/ 2463 w 2107233"/>
              <a:gd name="connsiteY6" fmla="*/ 612112 h 620431"/>
              <a:gd name="connsiteX7" fmla="*/ 59824 w 2107233"/>
              <a:gd name="connsiteY7" fmla="*/ 551140 h 620431"/>
              <a:gd name="connsiteX8" fmla="*/ 972494 w 2107233"/>
              <a:gd name="connsiteY8" fmla="*/ 19678 h 620431"/>
              <a:gd name="connsiteX9" fmla="*/ 1053564 w 2107233"/>
              <a:gd name="connsiteY9" fmla="*/ 0 h 62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07233" h="620431">
                <a:moveTo>
                  <a:pt x="1053564" y="0"/>
                </a:moveTo>
                <a:cubicBezTo>
                  <a:pt x="1082907" y="0"/>
                  <a:pt x="1112250" y="6560"/>
                  <a:pt x="1134634" y="19678"/>
                </a:cubicBezTo>
                <a:lnTo>
                  <a:pt x="2047434" y="551140"/>
                </a:lnTo>
                <a:cubicBezTo>
                  <a:pt x="2069818" y="564193"/>
                  <a:pt x="2090085" y="586516"/>
                  <a:pt x="2104757" y="612063"/>
                </a:cubicBezTo>
                <a:lnTo>
                  <a:pt x="2107233" y="620431"/>
                </a:lnTo>
                <a:lnTo>
                  <a:pt x="0" y="620431"/>
                </a:lnTo>
                <a:lnTo>
                  <a:pt x="2463" y="612112"/>
                </a:lnTo>
                <a:cubicBezTo>
                  <a:pt x="17140" y="586581"/>
                  <a:pt x="37419" y="564258"/>
                  <a:pt x="59824" y="551140"/>
                </a:cubicBezTo>
                <a:lnTo>
                  <a:pt x="972494" y="19678"/>
                </a:lnTo>
                <a:cubicBezTo>
                  <a:pt x="994878" y="6560"/>
                  <a:pt x="1024221" y="0"/>
                  <a:pt x="1053564" y="0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E58E31CD-D5F9-8946-BC30-8568D845C0AE}"/>
              </a:ext>
            </a:extLst>
          </p:cNvPr>
          <p:cNvSpPr/>
          <p:nvPr userDrawn="1"/>
        </p:nvSpPr>
        <p:spPr>
          <a:xfrm>
            <a:off x="6590276" y="6237570"/>
            <a:ext cx="2107231" cy="620431"/>
          </a:xfrm>
          <a:custGeom>
            <a:avLst/>
            <a:gdLst>
              <a:gd name="connsiteX0" fmla="*/ 1053563 w 2107231"/>
              <a:gd name="connsiteY0" fmla="*/ 0 h 620431"/>
              <a:gd name="connsiteX1" fmla="*/ 1134633 w 2107231"/>
              <a:gd name="connsiteY1" fmla="*/ 19678 h 620431"/>
              <a:gd name="connsiteX2" fmla="*/ 2047433 w 2107231"/>
              <a:gd name="connsiteY2" fmla="*/ 551140 h 620431"/>
              <a:gd name="connsiteX3" fmla="*/ 2104756 w 2107231"/>
              <a:gd name="connsiteY3" fmla="*/ 612063 h 620431"/>
              <a:gd name="connsiteX4" fmla="*/ 2107231 w 2107231"/>
              <a:gd name="connsiteY4" fmla="*/ 620431 h 620431"/>
              <a:gd name="connsiteX5" fmla="*/ 0 w 2107231"/>
              <a:gd name="connsiteY5" fmla="*/ 620431 h 620431"/>
              <a:gd name="connsiteX6" fmla="*/ 2463 w 2107231"/>
              <a:gd name="connsiteY6" fmla="*/ 612112 h 620431"/>
              <a:gd name="connsiteX7" fmla="*/ 59823 w 2107231"/>
              <a:gd name="connsiteY7" fmla="*/ 551140 h 620431"/>
              <a:gd name="connsiteX8" fmla="*/ 972493 w 2107231"/>
              <a:gd name="connsiteY8" fmla="*/ 19678 h 620431"/>
              <a:gd name="connsiteX9" fmla="*/ 1053563 w 2107231"/>
              <a:gd name="connsiteY9" fmla="*/ 0 h 62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07231" h="620431">
                <a:moveTo>
                  <a:pt x="1053563" y="0"/>
                </a:moveTo>
                <a:cubicBezTo>
                  <a:pt x="1082906" y="0"/>
                  <a:pt x="1112249" y="6560"/>
                  <a:pt x="1134633" y="19678"/>
                </a:cubicBezTo>
                <a:lnTo>
                  <a:pt x="2047433" y="551140"/>
                </a:lnTo>
                <a:cubicBezTo>
                  <a:pt x="2069817" y="564193"/>
                  <a:pt x="2090084" y="586516"/>
                  <a:pt x="2104756" y="612063"/>
                </a:cubicBezTo>
                <a:lnTo>
                  <a:pt x="2107231" y="620431"/>
                </a:lnTo>
                <a:lnTo>
                  <a:pt x="0" y="620431"/>
                </a:lnTo>
                <a:lnTo>
                  <a:pt x="2463" y="612112"/>
                </a:lnTo>
                <a:cubicBezTo>
                  <a:pt x="17140" y="586581"/>
                  <a:pt x="37418" y="564258"/>
                  <a:pt x="59823" y="551140"/>
                </a:cubicBezTo>
                <a:lnTo>
                  <a:pt x="972493" y="19678"/>
                </a:lnTo>
                <a:cubicBezTo>
                  <a:pt x="994877" y="6560"/>
                  <a:pt x="1024220" y="0"/>
                  <a:pt x="1053563" y="0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27659609-6976-FF40-A628-774AF5304312}"/>
              </a:ext>
            </a:extLst>
          </p:cNvPr>
          <p:cNvSpPr/>
          <p:nvPr userDrawn="1"/>
        </p:nvSpPr>
        <p:spPr>
          <a:xfrm>
            <a:off x="11114609" y="2242237"/>
            <a:ext cx="1077391" cy="2448556"/>
          </a:xfrm>
          <a:custGeom>
            <a:avLst/>
            <a:gdLst>
              <a:gd name="connsiteX0" fmla="*/ 1074853 w 1077391"/>
              <a:gd name="connsiteY0" fmla="*/ 0 h 2448556"/>
              <a:gd name="connsiteX1" fmla="*/ 1077391 w 1077391"/>
              <a:gd name="connsiteY1" fmla="*/ 289 h 2448556"/>
              <a:gd name="connsiteX2" fmla="*/ 1077391 w 1077391"/>
              <a:gd name="connsiteY2" fmla="*/ 2448266 h 2448556"/>
              <a:gd name="connsiteX3" fmla="*/ 1074853 w 1077391"/>
              <a:gd name="connsiteY3" fmla="*/ 2448556 h 2448556"/>
              <a:gd name="connsiteX4" fmla="*/ 993783 w 1077391"/>
              <a:gd name="connsiteY4" fmla="*/ 2428878 h 2448556"/>
              <a:gd name="connsiteX5" fmla="*/ 81113 w 1077391"/>
              <a:gd name="connsiteY5" fmla="*/ 1897373 h 2448556"/>
              <a:gd name="connsiteX6" fmla="*/ 0 w 1077391"/>
              <a:gd name="connsiteY6" fmla="*/ 1756221 h 2448556"/>
              <a:gd name="connsiteX7" fmla="*/ 0 w 1077391"/>
              <a:gd name="connsiteY7" fmla="*/ 692335 h 2448556"/>
              <a:gd name="connsiteX8" fmla="*/ 81113 w 1077391"/>
              <a:gd name="connsiteY8" fmla="*/ 551139 h 2448556"/>
              <a:gd name="connsiteX9" fmla="*/ 993783 w 1077391"/>
              <a:gd name="connsiteY9" fmla="*/ 19677 h 2448556"/>
              <a:gd name="connsiteX10" fmla="*/ 1074853 w 1077391"/>
              <a:gd name="connsiteY10" fmla="*/ 0 h 2448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77391" h="2448556">
                <a:moveTo>
                  <a:pt x="1074853" y="0"/>
                </a:moveTo>
                <a:lnTo>
                  <a:pt x="1077391" y="289"/>
                </a:lnTo>
                <a:lnTo>
                  <a:pt x="1077391" y="2448266"/>
                </a:lnTo>
                <a:lnTo>
                  <a:pt x="1074853" y="2448556"/>
                </a:lnTo>
                <a:cubicBezTo>
                  <a:pt x="1045510" y="2448556"/>
                  <a:pt x="1016167" y="2441996"/>
                  <a:pt x="993783" y="2428878"/>
                </a:cubicBezTo>
                <a:lnTo>
                  <a:pt x="81113" y="1897373"/>
                </a:lnTo>
                <a:cubicBezTo>
                  <a:pt x="36302" y="1871311"/>
                  <a:pt x="0" y="1808125"/>
                  <a:pt x="0" y="1756221"/>
                </a:cubicBezTo>
                <a:lnTo>
                  <a:pt x="0" y="692335"/>
                </a:lnTo>
                <a:cubicBezTo>
                  <a:pt x="0" y="640430"/>
                  <a:pt x="36302" y="577375"/>
                  <a:pt x="81113" y="551139"/>
                </a:cubicBezTo>
                <a:lnTo>
                  <a:pt x="993783" y="19677"/>
                </a:lnTo>
                <a:cubicBezTo>
                  <a:pt x="1016167" y="6559"/>
                  <a:pt x="1045510" y="0"/>
                  <a:pt x="1074853" y="0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64660417-0369-4E48-84D9-0730AE3800D1}"/>
              </a:ext>
            </a:extLst>
          </p:cNvPr>
          <p:cNvSpPr/>
          <p:nvPr userDrawn="1"/>
        </p:nvSpPr>
        <p:spPr>
          <a:xfrm>
            <a:off x="9981786" y="4240096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A455AE46-F9A2-D944-840C-540E91AC60C7}"/>
              </a:ext>
            </a:extLst>
          </p:cNvPr>
          <p:cNvSpPr/>
          <p:nvPr userDrawn="1"/>
        </p:nvSpPr>
        <p:spPr>
          <a:xfrm>
            <a:off x="7699533" y="4240096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663E2FB3-1B84-374F-A5FB-D389346C6701}"/>
              </a:ext>
            </a:extLst>
          </p:cNvPr>
          <p:cNvSpPr/>
          <p:nvPr userDrawn="1"/>
        </p:nvSpPr>
        <p:spPr>
          <a:xfrm>
            <a:off x="7699533" y="237252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AFEAA-F18F-F949-91CB-1F9BE716264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5289" y="1621617"/>
            <a:ext cx="7150830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200" b="0" i="0">
                <a:solidFill>
                  <a:schemeClr val="tx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E90C0F-F45F-0446-8D8B-3A0D1B304E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5289" y="4101292"/>
            <a:ext cx="7150830" cy="67701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42502CD-81B4-5245-A358-423AA716A65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165" y="5052850"/>
            <a:ext cx="4319715" cy="488103"/>
          </a:xfrm>
          <a:prstGeom prst="rect">
            <a:avLst/>
          </a:prstGeom>
        </p:spPr>
      </p:pic>
      <p:sp>
        <p:nvSpPr>
          <p:cNvPr id="23" name="Freeform 22">
            <a:extLst>
              <a:ext uri="{FF2B5EF4-FFF2-40B4-BE49-F238E27FC236}">
                <a16:creationId xmlns:a16="http://schemas.microsoft.com/office/drawing/2014/main" id="{4B0BF86A-7DAB-EE47-AE0B-5789B37E0C5C}"/>
              </a:ext>
            </a:extLst>
          </p:cNvPr>
          <p:cNvSpPr/>
          <p:nvPr userDrawn="1"/>
        </p:nvSpPr>
        <p:spPr>
          <a:xfrm>
            <a:off x="8841402" y="2234726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5414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Title Slide Opti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 26">
            <a:extLst>
              <a:ext uri="{FF2B5EF4-FFF2-40B4-BE49-F238E27FC236}">
                <a16:creationId xmlns:a16="http://schemas.microsoft.com/office/drawing/2014/main" id="{B7F33F41-5B38-5C40-A6A4-2A9CD3C27375}"/>
              </a:ext>
            </a:extLst>
          </p:cNvPr>
          <p:cNvSpPr/>
          <p:nvPr userDrawn="1"/>
        </p:nvSpPr>
        <p:spPr>
          <a:xfrm>
            <a:off x="9839136" y="4069121"/>
            <a:ext cx="2428650" cy="2772382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8097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31" name="Freeform 30">
            <a:extLst>
              <a:ext uri="{FF2B5EF4-FFF2-40B4-BE49-F238E27FC236}">
                <a16:creationId xmlns:a16="http://schemas.microsoft.com/office/drawing/2014/main" id="{384E2262-8C3A-B941-834E-33D7830CD338}"/>
              </a:ext>
            </a:extLst>
          </p:cNvPr>
          <p:cNvSpPr/>
          <p:nvPr userDrawn="1"/>
        </p:nvSpPr>
        <p:spPr>
          <a:xfrm>
            <a:off x="10987918" y="2063112"/>
            <a:ext cx="1204083" cy="2770053"/>
          </a:xfrm>
          <a:custGeom>
            <a:avLst/>
            <a:gdLst>
              <a:gd name="connsiteX0" fmla="*/ 1204083 w 1204083"/>
              <a:gd name="connsiteY0" fmla="*/ 0 h 2770053"/>
              <a:gd name="connsiteX1" fmla="*/ 1204083 w 1204083"/>
              <a:gd name="connsiteY1" fmla="*/ 2770053 h 2770053"/>
              <a:gd name="connsiteX2" fmla="*/ 1165535 w 1204083"/>
              <a:gd name="connsiteY2" fmla="*/ 2765648 h 2770053"/>
              <a:gd name="connsiteX3" fmla="*/ 1122690 w 1204083"/>
              <a:gd name="connsiteY3" fmla="*/ 2748938 h 2770053"/>
              <a:gd name="connsiteX4" fmla="*/ 91635 w 1204083"/>
              <a:gd name="connsiteY4" fmla="*/ 2147139 h 2770053"/>
              <a:gd name="connsiteX5" fmla="*/ 0 w 1204083"/>
              <a:gd name="connsiteY5" fmla="*/ 1987320 h 2770053"/>
              <a:gd name="connsiteX6" fmla="*/ 0 w 1204083"/>
              <a:gd name="connsiteY6" fmla="*/ 782733 h 2770053"/>
              <a:gd name="connsiteX7" fmla="*/ 91635 w 1204083"/>
              <a:gd name="connsiteY7" fmla="*/ 622864 h 2770053"/>
              <a:gd name="connsiteX8" fmla="*/ 1122690 w 1204083"/>
              <a:gd name="connsiteY8" fmla="*/ 21115 h 2770053"/>
              <a:gd name="connsiteX9" fmla="*/ 1165535 w 1204083"/>
              <a:gd name="connsiteY9" fmla="*/ 4406 h 27700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04083" h="2770053">
                <a:moveTo>
                  <a:pt x="1204083" y="0"/>
                </a:moveTo>
                <a:lnTo>
                  <a:pt x="1204083" y="2770053"/>
                </a:lnTo>
                <a:lnTo>
                  <a:pt x="1165535" y="2765648"/>
                </a:lnTo>
                <a:cubicBezTo>
                  <a:pt x="1149943" y="2761935"/>
                  <a:pt x="1135334" y="2756365"/>
                  <a:pt x="1122690" y="2748938"/>
                </a:cubicBezTo>
                <a:lnTo>
                  <a:pt x="91635" y="2147139"/>
                </a:lnTo>
                <a:cubicBezTo>
                  <a:pt x="41011" y="2117632"/>
                  <a:pt x="0" y="2046089"/>
                  <a:pt x="0" y="1987320"/>
                </a:cubicBezTo>
                <a:lnTo>
                  <a:pt x="0" y="782733"/>
                </a:lnTo>
                <a:cubicBezTo>
                  <a:pt x="0" y="723964"/>
                  <a:pt x="41011" y="652570"/>
                  <a:pt x="91635" y="622864"/>
                </a:cubicBezTo>
                <a:lnTo>
                  <a:pt x="1122690" y="21115"/>
                </a:lnTo>
                <a:cubicBezTo>
                  <a:pt x="1135334" y="13689"/>
                  <a:pt x="1149943" y="8119"/>
                  <a:pt x="1165535" y="440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8097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27659609-6976-FF40-A628-774AF5304312}"/>
              </a:ext>
            </a:extLst>
          </p:cNvPr>
          <p:cNvSpPr/>
          <p:nvPr userDrawn="1"/>
        </p:nvSpPr>
        <p:spPr>
          <a:xfrm>
            <a:off x="11114609" y="2242237"/>
            <a:ext cx="1077391" cy="2448556"/>
          </a:xfrm>
          <a:custGeom>
            <a:avLst/>
            <a:gdLst>
              <a:gd name="connsiteX0" fmla="*/ 1074853 w 1077391"/>
              <a:gd name="connsiteY0" fmla="*/ 0 h 2448556"/>
              <a:gd name="connsiteX1" fmla="*/ 1077391 w 1077391"/>
              <a:gd name="connsiteY1" fmla="*/ 289 h 2448556"/>
              <a:gd name="connsiteX2" fmla="*/ 1077391 w 1077391"/>
              <a:gd name="connsiteY2" fmla="*/ 2448266 h 2448556"/>
              <a:gd name="connsiteX3" fmla="*/ 1074853 w 1077391"/>
              <a:gd name="connsiteY3" fmla="*/ 2448556 h 2448556"/>
              <a:gd name="connsiteX4" fmla="*/ 993783 w 1077391"/>
              <a:gd name="connsiteY4" fmla="*/ 2428878 h 2448556"/>
              <a:gd name="connsiteX5" fmla="*/ 81113 w 1077391"/>
              <a:gd name="connsiteY5" fmla="*/ 1897373 h 2448556"/>
              <a:gd name="connsiteX6" fmla="*/ 0 w 1077391"/>
              <a:gd name="connsiteY6" fmla="*/ 1756221 h 2448556"/>
              <a:gd name="connsiteX7" fmla="*/ 0 w 1077391"/>
              <a:gd name="connsiteY7" fmla="*/ 692335 h 2448556"/>
              <a:gd name="connsiteX8" fmla="*/ 81113 w 1077391"/>
              <a:gd name="connsiteY8" fmla="*/ 551139 h 2448556"/>
              <a:gd name="connsiteX9" fmla="*/ 993783 w 1077391"/>
              <a:gd name="connsiteY9" fmla="*/ 19677 h 2448556"/>
              <a:gd name="connsiteX10" fmla="*/ 1074853 w 1077391"/>
              <a:gd name="connsiteY10" fmla="*/ 0 h 2448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77391" h="2448556">
                <a:moveTo>
                  <a:pt x="1074853" y="0"/>
                </a:moveTo>
                <a:lnTo>
                  <a:pt x="1077391" y="289"/>
                </a:lnTo>
                <a:lnTo>
                  <a:pt x="1077391" y="2448266"/>
                </a:lnTo>
                <a:lnTo>
                  <a:pt x="1074853" y="2448556"/>
                </a:lnTo>
                <a:cubicBezTo>
                  <a:pt x="1045510" y="2448556"/>
                  <a:pt x="1016167" y="2441996"/>
                  <a:pt x="993783" y="2428878"/>
                </a:cubicBezTo>
                <a:lnTo>
                  <a:pt x="81113" y="1897373"/>
                </a:lnTo>
                <a:cubicBezTo>
                  <a:pt x="36302" y="1871311"/>
                  <a:pt x="0" y="1808125"/>
                  <a:pt x="0" y="1756221"/>
                </a:cubicBezTo>
                <a:lnTo>
                  <a:pt x="0" y="692335"/>
                </a:lnTo>
                <a:cubicBezTo>
                  <a:pt x="0" y="640430"/>
                  <a:pt x="36302" y="577375"/>
                  <a:pt x="81113" y="551139"/>
                </a:cubicBezTo>
                <a:lnTo>
                  <a:pt x="993783" y="19677"/>
                </a:lnTo>
                <a:cubicBezTo>
                  <a:pt x="1016167" y="6559"/>
                  <a:pt x="1045510" y="0"/>
                  <a:pt x="1074853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D4E136AD-9775-7F44-8AF1-E4437F9FBD3D}"/>
              </a:ext>
            </a:extLst>
          </p:cNvPr>
          <p:cNvSpPr/>
          <p:nvPr userDrawn="1"/>
        </p:nvSpPr>
        <p:spPr>
          <a:xfrm>
            <a:off x="10987917" y="6073638"/>
            <a:ext cx="1204082" cy="790092"/>
          </a:xfrm>
          <a:custGeom>
            <a:avLst/>
            <a:gdLst>
              <a:gd name="connsiteX0" fmla="*/ 1204082 w 1204082"/>
              <a:gd name="connsiteY0" fmla="*/ 0 h 790092"/>
              <a:gd name="connsiteX1" fmla="*/ 1204082 w 1204082"/>
              <a:gd name="connsiteY1" fmla="*/ 790092 h 790092"/>
              <a:gd name="connsiteX2" fmla="*/ 0 w 1204082"/>
              <a:gd name="connsiteY2" fmla="*/ 790092 h 790092"/>
              <a:gd name="connsiteX3" fmla="*/ 0 w 1204082"/>
              <a:gd name="connsiteY3" fmla="*/ 782733 h 790092"/>
              <a:gd name="connsiteX4" fmla="*/ 91635 w 1204082"/>
              <a:gd name="connsiteY4" fmla="*/ 622864 h 790092"/>
              <a:gd name="connsiteX5" fmla="*/ 1122690 w 1204082"/>
              <a:gd name="connsiteY5" fmla="*/ 21115 h 790092"/>
              <a:gd name="connsiteX6" fmla="*/ 1165535 w 1204082"/>
              <a:gd name="connsiteY6" fmla="*/ 4405 h 790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04082" h="790092">
                <a:moveTo>
                  <a:pt x="1204082" y="0"/>
                </a:moveTo>
                <a:lnTo>
                  <a:pt x="1204082" y="790092"/>
                </a:lnTo>
                <a:lnTo>
                  <a:pt x="0" y="790092"/>
                </a:lnTo>
                <a:lnTo>
                  <a:pt x="0" y="782733"/>
                </a:lnTo>
                <a:cubicBezTo>
                  <a:pt x="0" y="723964"/>
                  <a:pt x="41011" y="652570"/>
                  <a:pt x="91635" y="622864"/>
                </a:cubicBezTo>
                <a:lnTo>
                  <a:pt x="1122690" y="21115"/>
                </a:lnTo>
                <a:cubicBezTo>
                  <a:pt x="1135334" y="13689"/>
                  <a:pt x="1149943" y="8119"/>
                  <a:pt x="1165535" y="440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8097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30" name="Freeform 29">
            <a:extLst>
              <a:ext uri="{FF2B5EF4-FFF2-40B4-BE49-F238E27FC236}">
                <a16:creationId xmlns:a16="http://schemas.microsoft.com/office/drawing/2014/main" id="{95A3EF39-B6AB-ED46-9B2E-9CA343C6CD90}"/>
              </a:ext>
            </a:extLst>
          </p:cNvPr>
          <p:cNvSpPr/>
          <p:nvPr userDrawn="1"/>
        </p:nvSpPr>
        <p:spPr>
          <a:xfrm>
            <a:off x="8701917" y="6072473"/>
            <a:ext cx="2428651" cy="794673"/>
          </a:xfrm>
          <a:custGeom>
            <a:avLst/>
            <a:gdLst>
              <a:gd name="connsiteX0" fmla="*/ 1214276 w 2428651"/>
              <a:gd name="connsiteY0" fmla="*/ 0 h 794673"/>
              <a:gd name="connsiteX1" fmla="*/ 1305862 w 2428651"/>
              <a:gd name="connsiteY1" fmla="*/ 22280 h 794673"/>
              <a:gd name="connsiteX2" fmla="*/ 2337065 w 2428651"/>
              <a:gd name="connsiteY2" fmla="*/ 624029 h 794673"/>
              <a:gd name="connsiteX3" fmla="*/ 2428651 w 2428651"/>
              <a:gd name="connsiteY3" fmla="*/ 783898 h 794673"/>
              <a:gd name="connsiteX4" fmla="*/ 2428651 w 2428651"/>
              <a:gd name="connsiteY4" fmla="*/ 794673 h 794673"/>
              <a:gd name="connsiteX5" fmla="*/ 0 w 2428651"/>
              <a:gd name="connsiteY5" fmla="*/ 794673 h 794673"/>
              <a:gd name="connsiteX6" fmla="*/ 0 w 2428651"/>
              <a:gd name="connsiteY6" fmla="*/ 783898 h 794673"/>
              <a:gd name="connsiteX7" fmla="*/ 91635 w 2428651"/>
              <a:gd name="connsiteY7" fmla="*/ 624029 h 794673"/>
              <a:gd name="connsiteX8" fmla="*/ 1122690 w 2428651"/>
              <a:gd name="connsiteY8" fmla="*/ 22280 h 794673"/>
              <a:gd name="connsiteX9" fmla="*/ 1214276 w 2428651"/>
              <a:gd name="connsiteY9" fmla="*/ 0 h 794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28651" h="794673">
                <a:moveTo>
                  <a:pt x="1214276" y="0"/>
                </a:moveTo>
                <a:cubicBezTo>
                  <a:pt x="1247426" y="0"/>
                  <a:pt x="1280575" y="7427"/>
                  <a:pt x="1305862" y="22280"/>
                </a:cubicBezTo>
                <a:lnTo>
                  <a:pt x="2337065" y="624029"/>
                </a:lnTo>
                <a:cubicBezTo>
                  <a:pt x="2387639" y="653587"/>
                  <a:pt x="2428651" y="725129"/>
                  <a:pt x="2428651" y="783898"/>
                </a:cubicBezTo>
                <a:lnTo>
                  <a:pt x="2428651" y="794673"/>
                </a:lnTo>
                <a:lnTo>
                  <a:pt x="0" y="794673"/>
                </a:lnTo>
                <a:lnTo>
                  <a:pt x="0" y="783898"/>
                </a:lnTo>
                <a:cubicBezTo>
                  <a:pt x="0" y="725129"/>
                  <a:pt x="41011" y="653735"/>
                  <a:pt x="91635" y="624029"/>
                </a:cubicBezTo>
                <a:lnTo>
                  <a:pt x="1122690" y="22280"/>
                </a:lnTo>
                <a:cubicBezTo>
                  <a:pt x="1147977" y="7427"/>
                  <a:pt x="1181127" y="0"/>
                  <a:pt x="1214276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8097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879AF698-51E1-E04B-873E-88DE28D62B6E}"/>
              </a:ext>
            </a:extLst>
          </p:cNvPr>
          <p:cNvSpPr/>
          <p:nvPr userDrawn="1"/>
        </p:nvSpPr>
        <p:spPr>
          <a:xfrm>
            <a:off x="11135898" y="6237570"/>
            <a:ext cx="1056102" cy="620431"/>
          </a:xfrm>
          <a:custGeom>
            <a:avLst/>
            <a:gdLst>
              <a:gd name="connsiteX0" fmla="*/ 1053564 w 1056102"/>
              <a:gd name="connsiteY0" fmla="*/ 0 h 620431"/>
              <a:gd name="connsiteX1" fmla="*/ 1056102 w 1056102"/>
              <a:gd name="connsiteY1" fmla="*/ 290 h 620431"/>
              <a:gd name="connsiteX2" fmla="*/ 1056102 w 1056102"/>
              <a:gd name="connsiteY2" fmla="*/ 620431 h 620431"/>
              <a:gd name="connsiteX3" fmla="*/ 0 w 1056102"/>
              <a:gd name="connsiteY3" fmla="*/ 620431 h 620431"/>
              <a:gd name="connsiteX4" fmla="*/ 2463 w 1056102"/>
              <a:gd name="connsiteY4" fmla="*/ 612112 h 620431"/>
              <a:gd name="connsiteX5" fmla="*/ 59824 w 1056102"/>
              <a:gd name="connsiteY5" fmla="*/ 551140 h 620431"/>
              <a:gd name="connsiteX6" fmla="*/ 972494 w 1056102"/>
              <a:gd name="connsiteY6" fmla="*/ 19678 h 620431"/>
              <a:gd name="connsiteX7" fmla="*/ 1053564 w 1056102"/>
              <a:gd name="connsiteY7" fmla="*/ 0 h 62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56102" h="620431">
                <a:moveTo>
                  <a:pt x="1053564" y="0"/>
                </a:moveTo>
                <a:lnTo>
                  <a:pt x="1056102" y="290"/>
                </a:lnTo>
                <a:lnTo>
                  <a:pt x="1056102" y="620431"/>
                </a:lnTo>
                <a:lnTo>
                  <a:pt x="0" y="620431"/>
                </a:lnTo>
                <a:lnTo>
                  <a:pt x="2463" y="612112"/>
                </a:lnTo>
                <a:cubicBezTo>
                  <a:pt x="17140" y="586581"/>
                  <a:pt x="37418" y="564258"/>
                  <a:pt x="59824" y="551140"/>
                </a:cubicBezTo>
                <a:lnTo>
                  <a:pt x="972494" y="19678"/>
                </a:lnTo>
                <a:cubicBezTo>
                  <a:pt x="994878" y="6560"/>
                  <a:pt x="1024221" y="0"/>
                  <a:pt x="1053564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A076BA73-0C54-F44B-99FB-C84B2E1E42CF}"/>
              </a:ext>
            </a:extLst>
          </p:cNvPr>
          <p:cNvSpPr/>
          <p:nvPr userDrawn="1"/>
        </p:nvSpPr>
        <p:spPr>
          <a:xfrm>
            <a:off x="8849898" y="6237570"/>
            <a:ext cx="2107233" cy="620431"/>
          </a:xfrm>
          <a:custGeom>
            <a:avLst/>
            <a:gdLst>
              <a:gd name="connsiteX0" fmla="*/ 1053564 w 2107233"/>
              <a:gd name="connsiteY0" fmla="*/ 0 h 620431"/>
              <a:gd name="connsiteX1" fmla="*/ 1134634 w 2107233"/>
              <a:gd name="connsiteY1" fmla="*/ 19678 h 620431"/>
              <a:gd name="connsiteX2" fmla="*/ 2047434 w 2107233"/>
              <a:gd name="connsiteY2" fmla="*/ 551140 h 620431"/>
              <a:gd name="connsiteX3" fmla="*/ 2104757 w 2107233"/>
              <a:gd name="connsiteY3" fmla="*/ 612063 h 620431"/>
              <a:gd name="connsiteX4" fmla="*/ 2107233 w 2107233"/>
              <a:gd name="connsiteY4" fmla="*/ 620431 h 620431"/>
              <a:gd name="connsiteX5" fmla="*/ 0 w 2107233"/>
              <a:gd name="connsiteY5" fmla="*/ 620431 h 620431"/>
              <a:gd name="connsiteX6" fmla="*/ 2463 w 2107233"/>
              <a:gd name="connsiteY6" fmla="*/ 612112 h 620431"/>
              <a:gd name="connsiteX7" fmla="*/ 59824 w 2107233"/>
              <a:gd name="connsiteY7" fmla="*/ 551140 h 620431"/>
              <a:gd name="connsiteX8" fmla="*/ 972494 w 2107233"/>
              <a:gd name="connsiteY8" fmla="*/ 19678 h 620431"/>
              <a:gd name="connsiteX9" fmla="*/ 1053564 w 2107233"/>
              <a:gd name="connsiteY9" fmla="*/ 0 h 62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07233" h="620431">
                <a:moveTo>
                  <a:pt x="1053564" y="0"/>
                </a:moveTo>
                <a:cubicBezTo>
                  <a:pt x="1082907" y="0"/>
                  <a:pt x="1112250" y="6560"/>
                  <a:pt x="1134634" y="19678"/>
                </a:cubicBezTo>
                <a:lnTo>
                  <a:pt x="2047434" y="551140"/>
                </a:lnTo>
                <a:cubicBezTo>
                  <a:pt x="2069818" y="564193"/>
                  <a:pt x="2090085" y="586516"/>
                  <a:pt x="2104757" y="612063"/>
                </a:cubicBezTo>
                <a:lnTo>
                  <a:pt x="2107233" y="620431"/>
                </a:lnTo>
                <a:lnTo>
                  <a:pt x="0" y="620431"/>
                </a:lnTo>
                <a:lnTo>
                  <a:pt x="2463" y="612112"/>
                </a:lnTo>
                <a:cubicBezTo>
                  <a:pt x="17140" y="586581"/>
                  <a:pt x="37419" y="564258"/>
                  <a:pt x="59824" y="551140"/>
                </a:cubicBezTo>
                <a:lnTo>
                  <a:pt x="972494" y="19678"/>
                </a:lnTo>
                <a:cubicBezTo>
                  <a:pt x="994878" y="6560"/>
                  <a:pt x="1024221" y="0"/>
                  <a:pt x="1053564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D42EFB8F-705D-584B-85EA-D6FF4D970EA7}"/>
              </a:ext>
            </a:extLst>
          </p:cNvPr>
          <p:cNvSpPr/>
          <p:nvPr userDrawn="1"/>
        </p:nvSpPr>
        <p:spPr>
          <a:xfrm>
            <a:off x="6440497" y="6072473"/>
            <a:ext cx="2428651" cy="794673"/>
          </a:xfrm>
          <a:custGeom>
            <a:avLst/>
            <a:gdLst>
              <a:gd name="connsiteX0" fmla="*/ 1214276 w 2428651"/>
              <a:gd name="connsiteY0" fmla="*/ 0 h 794673"/>
              <a:gd name="connsiteX1" fmla="*/ 1305862 w 2428651"/>
              <a:gd name="connsiteY1" fmla="*/ 22280 h 794673"/>
              <a:gd name="connsiteX2" fmla="*/ 2337065 w 2428651"/>
              <a:gd name="connsiteY2" fmla="*/ 624029 h 794673"/>
              <a:gd name="connsiteX3" fmla="*/ 2428651 w 2428651"/>
              <a:gd name="connsiteY3" fmla="*/ 783898 h 794673"/>
              <a:gd name="connsiteX4" fmla="*/ 2428651 w 2428651"/>
              <a:gd name="connsiteY4" fmla="*/ 794673 h 794673"/>
              <a:gd name="connsiteX5" fmla="*/ 0 w 2428651"/>
              <a:gd name="connsiteY5" fmla="*/ 794673 h 794673"/>
              <a:gd name="connsiteX6" fmla="*/ 0 w 2428651"/>
              <a:gd name="connsiteY6" fmla="*/ 783898 h 794673"/>
              <a:gd name="connsiteX7" fmla="*/ 91635 w 2428651"/>
              <a:gd name="connsiteY7" fmla="*/ 624029 h 794673"/>
              <a:gd name="connsiteX8" fmla="*/ 1122690 w 2428651"/>
              <a:gd name="connsiteY8" fmla="*/ 22280 h 794673"/>
              <a:gd name="connsiteX9" fmla="*/ 1214276 w 2428651"/>
              <a:gd name="connsiteY9" fmla="*/ 0 h 794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28651" h="794673">
                <a:moveTo>
                  <a:pt x="1214276" y="0"/>
                </a:moveTo>
                <a:cubicBezTo>
                  <a:pt x="1247426" y="0"/>
                  <a:pt x="1280575" y="7427"/>
                  <a:pt x="1305862" y="22280"/>
                </a:cubicBezTo>
                <a:lnTo>
                  <a:pt x="2337065" y="624029"/>
                </a:lnTo>
                <a:cubicBezTo>
                  <a:pt x="2387639" y="653587"/>
                  <a:pt x="2428651" y="725129"/>
                  <a:pt x="2428651" y="783898"/>
                </a:cubicBezTo>
                <a:lnTo>
                  <a:pt x="2428651" y="794673"/>
                </a:lnTo>
                <a:lnTo>
                  <a:pt x="0" y="794673"/>
                </a:lnTo>
                <a:lnTo>
                  <a:pt x="0" y="783898"/>
                </a:lnTo>
                <a:cubicBezTo>
                  <a:pt x="0" y="725129"/>
                  <a:pt x="41011" y="653735"/>
                  <a:pt x="91635" y="624029"/>
                </a:cubicBezTo>
                <a:lnTo>
                  <a:pt x="1122690" y="22280"/>
                </a:lnTo>
                <a:cubicBezTo>
                  <a:pt x="1147977" y="7427"/>
                  <a:pt x="1181127" y="0"/>
                  <a:pt x="1214276" y="0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8097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26" name="Freeform 25">
            <a:extLst>
              <a:ext uri="{FF2B5EF4-FFF2-40B4-BE49-F238E27FC236}">
                <a16:creationId xmlns:a16="http://schemas.microsoft.com/office/drawing/2014/main" id="{BCBBAD5E-27F2-2047-8211-EA3E4FF99328}"/>
              </a:ext>
            </a:extLst>
          </p:cNvPr>
          <p:cNvSpPr/>
          <p:nvPr userDrawn="1"/>
        </p:nvSpPr>
        <p:spPr>
          <a:xfrm>
            <a:off x="8702001" y="2061955"/>
            <a:ext cx="2428650" cy="2772382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8097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28088A47-C6B2-A442-B945-1888E965DCF1}"/>
              </a:ext>
            </a:extLst>
          </p:cNvPr>
          <p:cNvSpPr/>
          <p:nvPr userDrawn="1"/>
        </p:nvSpPr>
        <p:spPr>
          <a:xfrm>
            <a:off x="7553136" y="4069121"/>
            <a:ext cx="2428650" cy="2772382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8097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E6CCFEEC-54EE-0745-A7E9-187AAEAAA97F}"/>
              </a:ext>
            </a:extLst>
          </p:cNvPr>
          <p:cNvSpPr/>
          <p:nvPr userDrawn="1"/>
        </p:nvSpPr>
        <p:spPr>
          <a:xfrm>
            <a:off x="6440497" y="-17958"/>
            <a:ext cx="2428651" cy="857802"/>
          </a:xfrm>
          <a:custGeom>
            <a:avLst/>
            <a:gdLst>
              <a:gd name="connsiteX0" fmla="*/ 0 w 2428651"/>
              <a:gd name="connsiteY0" fmla="*/ 0 h 857802"/>
              <a:gd name="connsiteX1" fmla="*/ 2428651 w 2428651"/>
              <a:gd name="connsiteY1" fmla="*/ 0 h 857802"/>
              <a:gd name="connsiteX2" fmla="*/ 2428651 w 2428651"/>
              <a:gd name="connsiteY2" fmla="*/ 73905 h 857802"/>
              <a:gd name="connsiteX3" fmla="*/ 2337065 w 2428651"/>
              <a:gd name="connsiteY3" fmla="*/ 233724 h 857802"/>
              <a:gd name="connsiteX4" fmla="*/ 1305862 w 2428651"/>
              <a:gd name="connsiteY4" fmla="*/ 835523 h 857802"/>
              <a:gd name="connsiteX5" fmla="*/ 1122690 w 2428651"/>
              <a:gd name="connsiteY5" fmla="*/ 835523 h 857802"/>
              <a:gd name="connsiteX6" fmla="*/ 91635 w 2428651"/>
              <a:gd name="connsiteY6" fmla="*/ 233724 h 857802"/>
              <a:gd name="connsiteX7" fmla="*/ 0 w 2428651"/>
              <a:gd name="connsiteY7" fmla="*/ 73905 h 8578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428651" h="857802">
                <a:moveTo>
                  <a:pt x="0" y="0"/>
                </a:moveTo>
                <a:lnTo>
                  <a:pt x="2428651" y="0"/>
                </a:lnTo>
                <a:lnTo>
                  <a:pt x="2428651" y="73905"/>
                </a:lnTo>
                <a:cubicBezTo>
                  <a:pt x="2428651" y="132674"/>
                  <a:pt x="2387639" y="204018"/>
                  <a:pt x="2337065" y="233724"/>
                </a:cubicBezTo>
                <a:lnTo>
                  <a:pt x="1305862" y="835523"/>
                </a:lnTo>
                <a:cubicBezTo>
                  <a:pt x="1255288" y="865229"/>
                  <a:pt x="1173264" y="865229"/>
                  <a:pt x="1122690" y="835523"/>
                </a:cubicBezTo>
                <a:lnTo>
                  <a:pt x="91635" y="233724"/>
                </a:lnTo>
                <a:cubicBezTo>
                  <a:pt x="41011" y="204217"/>
                  <a:pt x="0" y="132674"/>
                  <a:pt x="0" y="7390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8097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76794CDC-7114-4D49-B114-A7F7CD3B07C4}"/>
              </a:ext>
            </a:extLst>
          </p:cNvPr>
          <p:cNvSpPr/>
          <p:nvPr userDrawn="1"/>
        </p:nvSpPr>
        <p:spPr>
          <a:xfrm>
            <a:off x="9839136" y="82658"/>
            <a:ext cx="2428650" cy="2772382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8097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id="{66B27987-76C4-8749-ADC9-997AF52FCDDD}"/>
              </a:ext>
            </a:extLst>
          </p:cNvPr>
          <p:cNvSpPr/>
          <p:nvPr userDrawn="1"/>
        </p:nvSpPr>
        <p:spPr>
          <a:xfrm>
            <a:off x="7553136" y="82658"/>
            <a:ext cx="2428650" cy="2772382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8097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E8EBFA50-EDE3-5D48-9F29-9946D3DFB0DB}"/>
              </a:ext>
            </a:extLst>
          </p:cNvPr>
          <p:cNvSpPr/>
          <p:nvPr userDrawn="1"/>
        </p:nvSpPr>
        <p:spPr>
          <a:xfrm>
            <a:off x="10987917" y="-17958"/>
            <a:ext cx="1204082" cy="856638"/>
          </a:xfrm>
          <a:custGeom>
            <a:avLst/>
            <a:gdLst>
              <a:gd name="connsiteX0" fmla="*/ 0 w 1204082"/>
              <a:gd name="connsiteY0" fmla="*/ 0 h 856638"/>
              <a:gd name="connsiteX1" fmla="*/ 1204082 w 1204082"/>
              <a:gd name="connsiteY1" fmla="*/ 0 h 856638"/>
              <a:gd name="connsiteX2" fmla="*/ 1204082 w 1204082"/>
              <a:gd name="connsiteY2" fmla="*/ 856638 h 856638"/>
              <a:gd name="connsiteX3" fmla="*/ 1165535 w 1204082"/>
              <a:gd name="connsiteY3" fmla="*/ 852233 h 856638"/>
              <a:gd name="connsiteX4" fmla="*/ 1122690 w 1204082"/>
              <a:gd name="connsiteY4" fmla="*/ 835523 h 856638"/>
              <a:gd name="connsiteX5" fmla="*/ 91635 w 1204082"/>
              <a:gd name="connsiteY5" fmla="*/ 233724 h 856638"/>
              <a:gd name="connsiteX6" fmla="*/ 0 w 1204082"/>
              <a:gd name="connsiteY6" fmla="*/ 73905 h 856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04082" h="856638">
                <a:moveTo>
                  <a:pt x="0" y="0"/>
                </a:moveTo>
                <a:lnTo>
                  <a:pt x="1204082" y="0"/>
                </a:lnTo>
                <a:lnTo>
                  <a:pt x="1204082" y="856638"/>
                </a:lnTo>
                <a:lnTo>
                  <a:pt x="1165535" y="852233"/>
                </a:lnTo>
                <a:cubicBezTo>
                  <a:pt x="1149943" y="848519"/>
                  <a:pt x="1135334" y="842950"/>
                  <a:pt x="1122690" y="835523"/>
                </a:cubicBezTo>
                <a:lnTo>
                  <a:pt x="91635" y="233724"/>
                </a:lnTo>
                <a:cubicBezTo>
                  <a:pt x="41011" y="204217"/>
                  <a:pt x="0" y="132674"/>
                  <a:pt x="0" y="7390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8097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24" name="Freeform 23">
            <a:extLst>
              <a:ext uri="{FF2B5EF4-FFF2-40B4-BE49-F238E27FC236}">
                <a16:creationId xmlns:a16="http://schemas.microsoft.com/office/drawing/2014/main" id="{012A8680-07D3-A742-86F4-5758D221D0C5}"/>
              </a:ext>
            </a:extLst>
          </p:cNvPr>
          <p:cNvSpPr/>
          <p:nvPr userDrawn="1"/>
        </p:nvSpPr>
        <p:spPr>
          <a:xfrm>
            <a:off x="8701917" y="-17958"/>
            <a:ext cx="2428651" cy="857802"/>
          </a:xfrm>
          <a:custGeom>
            <a:avLst/>
            <a:gdLst>
              <a:gd name="connsiteX0" fmla="*/ 0 w 2428651"/>
              <a:gd name="connsiteY0" fmla="*/ 0 h 857802"/>
              <a:gd name="connsiteX1" fmla="*/ 2428651 w 2428651"/>
              <a:gd name="connsiteY1" fmla="*/ 0 h 857802"/>
              <a:gd name="connsiteX2" fmla="*/ 2428651 w 2428651"/>
              <a:gd name="connsiteY2" fmla="*/ 73905 h 857802"/>
              <a:gd name="connsiteX3" fmla="*/ 2337065 w 2428651"/>
              <a:gd name="connsiteY3" fmla="*/ 233724 h 857802"/>
              <a:gd name="connsiteX4" fmla="*/ 1305862 w 2428651"/>
              <a:gd name="connsiteY4" fmla="*/ 835523 h 857802"/>
              <a:gd name="connsiteX5" fmla="*/ 1122690 w 2428651"/>
              <a:gd name="connsiteY5" fmla="*/ 835523 h 857802"/>
              <a:gd name="connsiteX6" fmla="*/ 91635 w 2428651"/>
              <a:gd name="connsiteY6" fmla="*/ 233724 h 857802"/>
              <a:gd name="connsiteX7" fmla="*/ 0 w 2428651"/>
              <a:gd name="connsiteY7" fmla="*/ 73905 h 8578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428651" h="857802">
                <a:moveTo>
                  <a:pt x="0" y="0"/>
                </a:moveTo>
                <a:lnTo>
                  <a:pt x="2428651" y="0"/>
                </a:lnTo>
                <a:lnTo>
                  <a:pt x="2428651" y="73905"/>
                </a:lnTo>
                <a:cubicBezTo>
                  <a:pt x="2428651" y="132674"/>
                  <a:pt x="2387639" y="204018"/>
                  <a:pt x="2337065" y="233724"/>
                </a:cubicBezTo>
                <a:lnTo>
                  <a:pt x="1305862" y="835523"/>
                </a:lnTo>
                <a:cubicBezTo>
                  <a:pt x="1255288" y="865229"/>
                  <a:pt x="1173264" y="865229"/>
                  <a:pt x="1122690" y="835523"/>
                </a:cubicBezTo>
                <a:lnTo>
                  <a:pt x="91635" y="233724"/>
                </a:lnTo>
                <a:cubicBezTo>
                  <a:pt x="41011" y="204217"/>
                  <a:pt x="0" y="132674"/>
                  <a:pt x="0" y="73905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 w="18097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1A518A73-3993-D040-9D30-E37C2852975E}"/>
              </a:ext>
            </a:extLst>
          </p:cNvPr>
          <p:cNvSpPr/>
          <p:nvPr userDrawn="1"/>
        </p:nvSpPr>
        <p:spPr>
          <a:xfrm>
            <a:off x="9981786" y="237252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1C9D6E4C-ADE4-0C4C-A481-7EB4F7BB53B0}"/>
              </a:ext>
            </a:extLst>
          </p:cNvPr>
          <p:cNvSpPr/>
          <p:nvPr userDrawn="1"/>
        </p:nvSpPr>
        <p:spPr>
          <a:xfrm>
            <a:off x="11114609" y="-17958"/>
            <a:ext cx="1077391" cy="703820"/>
          </a:xfrm>
          <a:custGeom>
            <a:avLst/>
            <a:gdLst>
              <a:gd name="connsiteX0" fmla="*/ 0 w 1077391"/>
              <a:gd name="connsiteY0" fmla="*/ 0 h 703820"/>
              <a:gd name="connsiteX1" fmla="*/ 1077391 w 1077391"/>
              <a:gd name="connsiteY1" fmla="*/ 0 h 703820"/>
              <a:gd name="connsiteX2" fmla="*/ 1077391 w 1077391"/>
              <a:gd name="connsiteY2" fmla="*/ 703531 h 703820"/>
              <a:gd name="connsiteX3" fmla="*/ 1074853 w 1077391"/>
              <a:gd name="connsiteY3" fmla="*/ 703820 h 703820"/>
              <a:gd name="connsiteX4" fmla="*/ 993783 w 1077391"/>
              <a:gd name="connsiteY4" fmla="*/ 684142 h 703820"/>
              <a:gd name="connsiteX5" fmla="*/ 81113 w 1077391"/>
              <a:gd name="connsiteY5" fmla="*/ 152636 h 703820"/>
              <a:gd name="connsiteX6" fmla="*/ 0 w 1077391"/>
              <a:gd name="connsiteY6" fmla="*/ 11485 h 703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77391" h="703820">
                <a:moveTo>
                  <a:pt x="0" y="0"/>
                </a:moveTo>
                <a:lnTo>
                  <a:pt x="1077391" y="0"/>
                </a:lnTo>
                <a:lnTo>
                  <a:pt x="1077391" y="703531"/>
                </a:lnTo>
                <a:lnTo>
                  <a:pt x="1074853" y="703820"/>
                </a:lnTo>
                <a:cubicBezTo>
                  <a:pt x="1045510" y="703820"/>
                  <a:pt x="1016167" y="697261"/>
                  <a:pt x="993783" y="684142"/>
                </a:cubicBezTo>
                <a:lnTo>
                  <a:pt x="81113" y="152636"/>
                </a:lnTo>
                <a:cubicBezTo>
                  <a:pt x="36302" y="126575"/>
                  <a:pt x="0" y="63389"/>
                  <a:pt x="0" y="11485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F10F3C5F-DCC1-294B-AF83-9C6F6456505B}"/>
              </a:ext>
            </a:extLst>
          </p:cNvPr>
          <p:cNvSpPr/>
          <p:nvPr userDrawn="1"/>
        </p:nvSpPr>
        <p:spPr>
          <a:xfrm>
            <a:off x="8828609" y="-17957"/>
            <a:ext cx="2149793" cy="703819"/>
          </a:xfrm>
          <a:custGeom>
            <a:avLst/>
            <a:gdLst>
              <a:gd name="connsiteX0" fmla="*/ 0 w 2149793"/>
              <a:gd name="connsiteY0" fmla="*/ 0 h 703819"/>
              <a:gd name="connsiteX1" fmla="*/ 2149793 w 2149793"/>
              <a:gd name="connsiteY1" fmla="*/ 0 h 703819"/>
              <a:gd name="connsiteX2" fmla="*/ 2149793 w 2149793"/>
              <a:gd name="connsiteY2" fmla="*/ 11485 h 703819"/>
              <a:gd name="connsiteX3" fmla="*/ 2068723 w 2149793"/>
              <a:gd name="connsiteY3" fmla="*/ 152636 h 703819"/>
              <a:gd name="connsiteX4" fmla="*/ 1155923 w 2149793"/>
              <a:gd name="connsiteY4" fmla="*/ 684142 h 703819"/>
              <a:gd name="connsiteX5" fmla="*/ 993783 w 2149793"/>
              <a:gd name="connsiteY5" fmla="*/ 684142 h 703819"/>
              <a:gd name="connsiteX6" fmla="*/ 81113 w 2149793"/>
              <a:gd name="connsiteY6" fmla="*/ 152636 h 703819"/>
              <a:gd name="connsiteX7" fmla="*/ 0 w 2149793"/>
              <a:gd name="connsiteY7" fmla="*/ 11485 h 703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49793" h="703819">
                <a:moveTo>
                  <a:pt x="0" y="0"/>
                </a:moveTo>
                <a:lnTo>
                  <a:pt x="2149793" y="0"/>
                </a:lnTo>
                <a:lnTo>
                  <a:pt x="2149793" y="11485"/>
                </a:lnTo>
                <a:cubicBezTo>
                  <a:pt x="2149793" y="63389"/>
                  <a:pt x="2113491" y="126400"/>
                  <a:pt x="2068723" y="152636"/>
                </a:cubicBezTo>
                <a:lnTo>
                  <a:pt x="1155923" y="684142"/>
                </a:lnTo>
                <a:cubicBezTo>
                  <a:pt x="1111155" y="710379"/>
                  <a:pt x="1038550" y="710379"/>
                  <a:pt x="993783" y="684142"/>
                </a:cubicBezTo>
                <a:lnTo>
                  <a:pt x="81113" y="152636"/>
                </a:lnTo>
                <a:cubicBezTo>
                  <a:pt x="36302" y="126575"/>
                  <a:pt x="0" y="63389"/>
                  <a:pt x="0" y="11485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390A3B4B-54EB-4642-AF36-0E740E8F756D}"/>
              </a:ext>
            </a:extLst>
          </p:cNvPr>
          <p:cNvSpPr/>
          <p:nvPr userDrawn="1"/>
        </p:nvSpPr>
        <p:spPr>
          <a:xfrm>
            <a:off x="6568986" y="-17957"/>
            <a:ext cx="2149793" cy="703819"/>
          </a:xfrm>
          <a:custGeom>
            <a:avLst/>
            <a:gdLst>
              <a:gd name="connsiteX0" fmla="*/ 0 w 2149793"/>
              <a:gd name="connsiteY0" fmla="*/ 0 h 703819"/>
              <a:gd name="connsiteX1" fmla="*/ 2149793 w 2149793"/>
              <a:gd name="connsiteY1" fmla="*/ 0 h 703819"/>
              <a:gd name="connsiteX2" fmla="*/ 2149793 w 2149793"/>
              <a:gd name="connsiteY2" fmla="*/ 11485 h 703819"/>
              <a:gd name="connsiteX3" fmla="*/ 2068723 w 2149793"/>
              <a:gd name="connsiteY3" fmla="*/ 152636 h 703819"/>
              <a:gd name="connsiteX4" fmla="*/ 1155923 w 2149793"/>
              <a:gd name="connsiteY4" fmla="*/ 684142 h 703819"/>
              <a:gd name="connsiteX5" fmla="*/ 993783 w 2149793"/>
              <a:gd name="connsiteY5" fmla="*/ 684142 h 703819"/>
              <a:gd name="connsiteX6" fmla="*/ 81113 w 2149793"/>
              <a:gd name="connsiteY6" fmla="*/ 152636 h 703819"/>
              <a:gd name="connsiteX7" fmla="*/ 0 w 2149793"/>
              <a:gd name="connsiteY7" fmla="*/ 11485 h 703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49793" h="703819">
                <a:moveTo>
                  <a:pt x="0" y="0"/>
                </a:moveTo>
                <a:lnTo>
                  <a:pt x="2149793" y="0"/>
                </a:lnTo>
                <a:lnTo>
                  <a:pt x="2149793" y="11485"/>
                </a:lnTo>
                <a:cubicBezTo>
                  <a:pt x="2149793" y="63389"/>
                  <a:pt x="2113490" y="126400"/>
                  <a:pt x="2068723" y="152636"/>
                </a:cubicBezTo>
                <a:lnTo>
                  <a:pt x="1155923" y="684142"/>
                </a:lnTo>
                <a:cubicBezTo>
                  <a:pt x="1111156" y="710379"/>
                  <a:pt x="1038550" y="710379"/>
                  <a:pt x="993783" y="684142"/>
                </a:cubicBezTo>
                <a:lnTo>
                  <a:pt x="81113" y="152636"/>
                </a:lnTo>
                <a:cubicBezTo>
                  <a:pt x="36302" y="126575"/>
                  <a:pt x="0" y="63389"/>
                  <a:pt x="0" y="11485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E58E31CD-D5F9-8946-BC30-8568D845C0AE}"/>
              </a:ext>
            </a:extLst>
          </p:cNvPr>
          <p:cNvSpPr/>
          <p:nvPr userDrawn="1"/>
        </p:nvSpPr>
        <p:spPr>
          <a:xfrm>
            <a:off x="6590276" y="6237570"/>
            <a:ext cx="2107231" cy="620431"/>
          </a:xfrm>
          <a:custGeom>
            <a:avLst/>
            <a:gdLst>
              <a:gd name="connsiteX0" fmla="*/ 1053563 w 2107231"/>
              <a:gd name="connsiteY0" fmla="*/ 0 h 620431"/>
              <a:gd name="connsiteX1" fmla="*/ 1134633 w 2107231"/>
              <a:gd name="connsiteY1" fmla="*/ 19678 h 620431"/>
              <a:gd name="connsiteX2" fmla="*/ 2047433 w 2107231"/>
              <a:gd name="connsiteY2" fmla="*/ 551140 h 620431"/>
              <a:gd name="connsiteX3" fmla="*/ 2104756 w 2107231"/>
              <a:gd name="connsiteY3" fmla="*/ 612063 h 620431"/>
              <a:gd name="connsiteX4" fmla="*/ 2107231 w 2107231"/>
              <a:gd name="connsiteY4" fmla="*/ 620431 h 620431"/>
              <a:gd name="connsiteX5" fmla="*/ 0 w 2107231"/>
              <a:gd name="connsiteY5" fmla="*/ 620431 h 620431"/>
              <a:gd name="connsiteX6" fmla="*/ 2463 w 2107231"/>
              <a:gd name="connsiteY6" fmla="*/ 612112 h 620431"/>
              <a:gd name="connsiteX7" fmla="*/ 59823 w 2107231"/>
              <a:gd name="connsiteY7" fmla="*/ 551140 h 620431"/>
              <a:gd name="connsiteX8" fmla="*/ 972493 w 2107231"/>
              <a:gd name="connsiteY8" fmla="*/ 19678 h 620431"/>
              <a:gd name="connsiteX9" fmla="*/ 1053563 w 2107231"/>
              <a:gd name="connsiteY9" fmla="*/ 0 h 62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07231" h="620431">
                <a:moveTo>
                  <a:pt x="1053563" y="0"/>
                </a:moveTo>
                <a:cubicBezTo>
                  <a:pt x="1082906" y="0"/>
                  <a:pt x="1112249" y="6560"/>
                  <a:pt x="1134633" y="19678"/>
                </a:cubicBezTo>
                <a:lnTo>
                  <a:pt x="2047433" y="551140"/>
                </a:lnTo>
                <a:cubicBezTo>
                  <a:pt x="2069817" y="564193"/>
                  <a:pt x="2090084" y="586516"/>
                  <a:pt x="2104756" y="612063"/>
                </a:cubicBezTo>
                <a:lnTo>
                  <a:pt x="2107231" y="620431"/>
                </a:lnTo>
                <a:lnTo>
                  <a:pt x="0" y="620431"/>
                </a:lnTo>
                <a:lnTo>
                  <a:pt x="2463" y="612112"/>
                </a:lnTo>
                <a:cubicBezTo>
                  <a:pt x="17140" y="586581"/>
                  <a:pt x="37418" y="564258"/>
                  <a:pt x="59823" y="551140"/>
                </a:cubicBezTo>
                <a:lnTo>
                  <a:pt x="972493" y="19678"/>
                </a:lnTo>
                <a:cubicBezTo>
                  <a:pt x="994877" y="6560"/>
                  <a:pt x="1024220" y="0"/>
                  <a:pt x="1053563" y="0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64660417-0369-4E48-84D9-0730AE3800D1}"/>
              </a:ext>
            </a:extLst>
          </p:cNvPr>
          <p:cNvSpPr/>
          <p:nvPr userDrawn="1"/>
        </p:nvSpPr>
        <p:spPr>
          <a:xfrm>
            <a:off x="9981786" y="4240096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>
              <a:lumMod val="75000"/>
            </a:scheme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A455AE46-F9A2-D944-840C-540E91AC60C7}"/>
              </a:ext>
            </a:extLst>
          </p:cNvPr>
          <p:cNvSpPr/>
          <p:nvPr userDrawn="1"/>
        </p:nvSpPr>
        <p:spPr>
          <a:xfrm>
            <a:off x="7699533" y="4240096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663E2FB3-1B84-374F-A5FB-D389346C6701}"/>
              </a:ext>
            </a:extLst>
          </p:cNvPr>
          <p:cNvSpPr/>
          <p:nvPr userDrawn="1"/>
        </p:nvSpPr>
        <p:spPr>
          <a:xfrm>
            <a:off x="7699533" y="237252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AFEAA-F18F-F949-91CB-1F9BE716264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5289" y="1621617"/>
            <a:ext cx="7150830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200" b="0" i="0">
                <a:solidFill>
                  <a:schemeClr val="tx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E90C0F-F45F-0446-8D8B-3A0D1B304E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5289" y="4101292"/>
            <a:ext cx="7150830" cy="67701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42502CD-81B4-5245-A358-423AA716A65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165" y="5052850"/>
            <a:ext cx="4319715" cy="488103"/>
          </a:xfrm>
          <a:prstGeom prst="rect">
            <a:avLst/>
          </a:prstGeom>
        </p:spPr>
      </p:pic>
      <p:sp>
        <p:nvSpPr>
          <p:cNvPr id="23" name="Freeform 22">
            <a:extLst>
              <a:ext uri="{FF2B5EF4-FFF2-40B4-BE49-F238E27FC236}">
                <a16:creationId xmlns:a16="http://schemas.microsoft.com/office/drawing/2014/main" id="{4B0BF86A-7DAB-EE47-AE0B-5789B37E0C5C}"/>
              </a:ext>
            </a:extLst>
          </p:cNvPr>
          <p:cNvSpPr/>
          <p:nvPr userDrawn="1"/>
        </p:nvSpPr>
        <p:spPr>
          <a:xfrm>
            <a:off x="8841402" y="2234726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15807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ection Title Slide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Freeform 30">
            <a:extLst>
              <a:ext uri="{FF2B5EF4-FFF2-40B4-BE49-F238E27FC236}">
                <a16:creationId xmlns:a16="http://schemas.microsoft.com/office/drawing/2014/main" id="{384E2262-8C3A-B941-834E-33D7830CD338}"/>
              </a:ext>
            </a:extLst>
          </p:cNvPr>
          <p:cNvSpPr/>
          <p:nvPr userDrawn="1"/>
        </p:nvSpPr>
        <p:spPr>
          <a:xfrm>
            <a:off x="10987918" y="2063112"/>
            <a:ext cx="1204083" cy="2770053"/>
          </a:xfrm>
          <a:custGeom>
            <a:avLst/>
            <a:gdLst>
              <a:gd name="connsiteX0" fmla="*/ 1204083 w 1204083"/>
              <a:gd name="connsiteY0" fmla="*/ 0 h 2770053"/>
              <a:gd name="connsiteX1" fmla="*/ 1204083 w 1204083"/>
              <a:gd name="connsiteY1" fmla="*/ 2770053 h 2770053"/>
              <a:gd name="connsiteX2" fmla="*/ 1165535 w 1204083"/>
              <a:gd name="connsiteY2" fmla="*/ 2765648 h 2770053"/>
              <a:gd name="connsiteX3" fmla="*/ 1122690 w 1204083"/>
              <a:gd name="connsiteY3" fmla="*/ 2748938 h 2770053"/>
              <a:gd name="connsiteX4" fmla="*/ 91635 w 1204083"/>
              <a:gd name="connsiteY4" fmla="*/ 2147139 h 2770053"/>
              <a:gd name="connsiteX5" fmla="*/ 0 w 1204083"/>
              <a:gd name="connsiteY5" fmla="*/ 1987320 h 2770053"/>
              <a:gd name="connsiteX6" fmla="*/ 0 w 1204083"/>
              <a:gd name="connsiteY6" fmla="*/ 782733 h 2770053"/>
              <a:gd name="connsiteX7" fmla="*/ 91635 w 1204083"/>
              <a:gd name="connsiteY7" fmla="*/ 622864 h 2770053"/>
              <a:gd name="connsiteX8" fmla="*/ 1122690 w 1204083"/>
              <a:gd name="connsiteY8" fmla="*/ 21115 h 2770053"/>
              <a:gd name="connsiteX9" fmla="*/ 1165535 w 1204083"/>
              <a:gd name="connsiteY9" fmla="*/ 4406 h 27700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1204083" h="2770053">
                <a:moveTo>
                  <a:pt x="1204083" y="0"/>
                </a:moveTo>
                <a:lnTo>
                  <a:pt x="1204083" y="2770053"/>
                </a:lnTo>
                <a:lnTo>
                  <a:pt x="1165535" y="2765648"/>
                </a:lnTo>
                <a:cubicBezTo>
                  <a:pt x="1149943" y="2761935"/>
                  <a:pt x="1135334" y="2756365"/>
                  <a:pt x="1122690" y="2748938"/>
                </a:cubicBezTo>
                <a:lnTo>
                  <a:pt x="91635" y="2147139"/>
                </a:lnTo>
                <a:cubicBezTo>
                  <a:pt x="41011" y="2117632"/>
                  <a:pt x="0" y="2046089"/>
                  <a:pt x="0" y="1987320"/>
                </a:cubicBezTo>
                <a:lnTo>
                  <a:pt x="0" y="782733"/>
                </a:lnTo>
                <a:cubicBezTo>
                  <a:pt x="0" y="723964"/>
                  <a:pt x="41011" y="652570"/>
                  <a:pt x="91635" y="622864"/>
                </a:cubicBezTo>
                <a:lnTo>
                  <a:pt x="1122690" y="21115"/>
                </a:lnTo>
                <a:cubicBezTo>
                  <a:pt x="1135334" y="13689"/>
                  <a:pt x="1149943" y="8119"/>
                  <a:pt x="1165535" y="4406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18097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3" name="Freeform 12">
            <a:extLst>
              <a:ext uri="{FF2B5EF4-FFF2-40B4-BE49-F238E27FC236}">
                <a16:creationId xmlns:a16="http://schemas.microsoft.com/office/drawing/2014/main" id="{27659609-6976-FF40-A628-774AF5304312}"/>
              </a:ext>
            </a:extLst>
          </p:cNvPr>
          <p:cNvSpPr/>
          <p:nvPr userDrawn="1"/>
        </p:nvSpPr>
        <p:spPr>
          <a:xfrm>
            <a:off x="11114609" y="2242237"/>
            <a:ext cx="1077391" cy="2448556"/>
          </a:xfrm>
          <a:custGeom>
            <a:avLst/>
            <a:gdLst>
              <a:gd name="connsiteX0" fmla="*/ 1074853 w 1077391"/>
              <a:gd name="connsiteY0" fmla="*/ 0 h 2448556"/>
              <a:gd name="connsiteX1" fmla="*/ 1077391 w 1077391"/>
              <a:gd name="connsiteY1" fmla="*/ 289 h 2448556"/>
              <a:gd name="connsiteX2" fmla="*/ 1077391 w 1077391"/>
              <a:gd name="connsiteY2" fmla="*/ 2448266 h 2448556"/>
              <a:gd name="connsiteX3" fmla="*/ 1074853 w 1077391"/>
              <a:gd name="connsiteY3" fmla="*/ 2448556 h 2448556"/>
              <a:gd name="connsiteX4" fmla="*/ 993783 w 1077391"/>
              <a:gd name="connsiteY4" fmla="*/ 2428878 h 2448556"/>
              <a:gd name="connsiteX5" fmla="*/ 81113 w 1077391"/>
              <a:gd name="connsiteY5" fmla="*/ 1897373 h 2448556"/>
              <a:gd name="connsiteX6" fmla="*/ 0 w 1077391"/>
              <a:gd name="connsiteY6" fmla="*/ 1756221 h 2448556"/>
              <a:gd name="connsiteX7" fmla="*/ 0 w 1077391"/>
              <a:gd name="connsiteY7" fmla="*/ 692335 h 2448556"/>
              <a:gd name="connsiteX8" fmla="*/ 81113 w 1077391"/>
              <a:gd name="connsiteY8" fmla="*/ 551139 h 2448556"/>
              <a:gd name="connsiteX9" fmla="*/ 993783 w 1077391"/>
              <a:gd name="connsiteY9" fmla="*/ 19677 h 2448556"/>
              <a:gd name="connsiteX10" fmla="*/ 1074853 w 1077391"/>
              <a:gd name="connsiteY10" fmla="*/ 0 h 24485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077391" h="2448556">
                <a:moveTo>
                  <a:pt x="1074853" y="0"/>
                </a:moveTo>
                <a:lnTo>
                  <a:pt x="1077391" y="289"/>
                </a:lnTo>
                <a:lnTo>
                  <a:pt x="1077391" y="2448266"/>
                </a:lnTo>
                <a:lnTo>
                  <a:pt x="1074853" y="2448556"/>
                </a:lnTo>
                <a:cubicBezTo>
                  <a:pt x="1045510" y="2448556"/>
                  <a:pt x="1016167" y="2441996"/>
                  <a:pt x="993783" y="2428878"/>
                </a:cubicBezTo>
                <a:lnTo>
                  <a:pt x="81113" y="1897373"/>
                </a:lnTo>
                <a:cubicBezTo>
                  <a:pt x="36302" y="1871311"/>
                  <a:pt x="0" y="1808125"/>
                  <a:pt x="0" y="1756221"/>
                </a:cubicBezTo>
                <a:lnTo>
                  <a:pt x="0" y="692335"/>
                </a:lnTo>
                <a:cubicBezTo>
                  <a:pt x="0" y="640430"/>
                  <a:pt x="36302" y="577375"/>
                  <a:pt x="81113" y="551139"/>
                </a:cubicBezTo>
                <a:lnTo>
                  <a:pt x="993783" y="19677"/>
                </a:lnTo>
                <a:cubicBezTo>
                  <a:pt x="1016167" y="6559"/>
                  <a:pt x="1045510" y="0"/>
                  <a:pt x="1074853" y="0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D4E136AD-9775-7F44-8AF1-E4437F9FBD3D}"/>
              </a:ext>
            </a:extLst>
          </p:cNvPr>
          <p:cNvSpPr/>
          <p:nvPr userDrawn="1"/>
        </p:nvSpPr>
        <p:spPr>
          <a:xfrm>
            <a:off x="10987917" y="6073638"/>
            <a:ext cx="1204082" cy="790092"/>
          </a:xfrm>
          <a:custGeom>
            <a:avLst/>
            <a:gdLst>
              <a:gd name="connsiteX0" fmla="*/ 1204082 w 1204082"/>
              <a:gd name="connsiteY0" fmla="*/ 0 h 790092"/>
              <a:gd name="connsiteX1" fmla="*/ 1204082 w 1204082"/>
              <a:gd name="connsiteY1" fmla="*/ 790092 h 790092"/>
              <a:gd name="connsiteX2" fmla="*/ 0 w 1204082"/>
              <a:gd name="connsiteY2" fmla="*/ 790092 h 790092"/>
              <a:gd name="connsiteX3" fmla="*/ 0 w 1204082"/>
              <a:gd name="connsiteY3" fmla="*/ 782733 h 790092"/>
              <a:gd name="connsiteX4" fmla="*/ 91635 w 1204082"/>
              <a:gd name="connsiteY4" fmla="*/ 622864 h 790092"/>
              <a:gd name="connsiteX5" fmla="*/ 1122690 w 1204082"/>
              <a:gd name="connsiteY5" fmla="*/ 21115 h 790092"/>
              <a:gd name="connsiteX6" fmla="*/ 1165535 w 1204082"/>
              <a:gd name="connsiteY6" fmla="*/ 4405 h 7900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04082" h="790092">
                <a:moveTo>
                  <a:pt x="1204082" y="0"/>
                </a:moveTo>
                <a:lnTo>
                  <a:pt x="1204082" y="790092"/>
                </a:lnTo>
                <a:lnTo>
                  <a:pt x="0" y="790092"/>
                </a:lnTo>
                <a:lnTo>
                  <a:pt x="0" y="782733"/>
                </a:lnTo>
                <a:cubicBezTo>
                  <a:pt x="0" y="723964"/>
                  <a:pt x="41011" y="652570"/>
                  <a:pt x="91635" y="622864"/>
                </a:cubicBezTo>
                <a:lnTo>
                  <a:pt x="1122690" y="21115"/>
                </a:lnTo>
                <a:cubicBezTo>
                  <a:pt x="1135334" y="13689"/>
                  <a:pt x="1149943" y="8119"/>
                  <a:pt x="1165535" y="4405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18097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30" name="Freeform 29">
            <a:extLst>
              <a:ext uri="{FF2B5EF4-FFF2-40B4-BE49-F238E27FC236}">
                <a16:creationId xmlns:a16="http://schemas.microsoft.com/office/drawing/2014/main" id="{95A3EF39-B6AB-ED46-9B2E-9CA343C6CD90}"/>
              </a:ext>
            </a:extLst>
          </p:cNvPr>
          <p:cNvSpPr/>
          <p:nvPr userDrawn="1"/>
        </p:nvSpPr>
        <p:spPr>
          <a:xfrm>
            <a:off x="8701917" y="6072473"/>
            <a:ext cx="2428651" cy="794673"/>
          </a:xfrm>
          <a:custGeom>
            <a:avLst/>
            <a:gdLst>
              <a:gd name="connsiteX0" fmla="*/ 1214276 w 2428651"/>
              <a:gd name="connsiteY0" fmla="*/ 0 h 794673"/>
              <a:gd name="connsiteX1" fmla="*/ 1305862 w 2428651"/>
              <a:gd name="connsiteY1" fmla="*/ 22280 h 794673"/>
              <a:gd name="connsiteX2" fmla="*/ 2337065 w 2428651"/>
              <a:gd name="connsiteY2" fmla="*/ 624029 h 794673"/>
              <a:gd name="connsiteX3" fmla="*/ 2428651 w 2428651"/>
              <a:gd name="connsiteY3" fmla="*/ 783898 h 794673"/>
              <a:gd name="connsiteX4" fmla="*/ 2428651 w 2428651"/>
              <a:gd name="connsiteY4" fmla="*/ 794673 h 794673"/>
              <a:gd name="connsiteX5" fmla="*/ 0 w 2428651"/>
              <a:gd name="connsiteY5" fmla="*/ 794673 h 794673"/>
              <a:gd name="connsiteX6" fmla="*/ 0 w 2428651"/>
              <a:gd name="connsiteY6" fmla="*/ 783898 h 794673"/>
              <a:gd name="connsiteX7" fmla="*/ 91635 w 2428651"/>
              <a:gd name="connsiteY7" fmla="*/ 624029 h 794673"/>
              <a:gd name="connsiteX8" fmla="*/ 1122690 w 2428651"/>
              <a:gd name="connsiteY8" fmla="*/ 22280 h 794673"/>
              <a:gd name="connsiteX9" fmla="*/ 1214276 w 2428651"/>
              <a:gd name="connsiteY9" fmla="*/ 0 h 794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28651" h="794673">
                <a:moveTo>
                  <a:pt x="1214276" y="0"/>
                </a:moveTo>
                <a:cubicBezTo>
                  <a:pt x="1247426" y="0"/>
                  <a:pt x="1280575" y="7427"/>
                  <a:pt x="1305862" y="22280"/>
                </a:cubicBezTo>
                <a:lnTo>
                  <a:pt x="2337065" y="624029"/>
                </a:lnTo>
                <a:cubicBezTo>
                  <a:pt x="2387639" y="653587"/>
                  <a:pt x="2428651" y="725129"/>
                  <a:pt x="2428651" y="783898"/>
                </a:cubicBezTo>
                <a:lnTo>
                  <a:pt x="2428651" y="794673"/>
                </a:lnTo>
                <a:lnTo>
                  <a:pt x="0" y="794673"/>
                </a:lnTo>
                <a:lnTo>
                  <a:pt x="0" y="783898"/>
                </a:lnTo>
                <a:cubicBezTo>
                  <a:pt x="0" y="725129"/>
                  <a:pt x="41011" y="653735"/>
                  <a:pt x="91635" y="624029"/>
                </a:cubicBezTo>
                <a:lnTo>
                  <a:pt x="1122690" y="22280"/>
                </a:lnTo>
                <a:cubicBezTo>
                  <a:pt x="1147977" y="7427"/>
                  <a:pt x="1181127" y="0"/>
                  <a:pt x="1214276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18097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9" name="Freeform 8">
            <a:extLst>
              <a:ext uri="{FF2B5EF4-FFF2-40B4-BE49-F238E27FC236}">
                <a16:creationId xmlns:a16="http://schemas.microsoft.com/office/drawing/2014/main" id="{879AF698-51E1-E04B-873E-88DE28D62B6E}"/>
              </a:ext>
            </a:extLst>
          </p:cNvPr>
          <p:cNvSpPr/>
          <p:nvPr userDrawn="1"/>
        </p:nvSpPr>
        <p:spPr>
          <a:xfrm>
            <a:off x="11135898" y="6237570"/>
            <a:ext cx="1056102" cy="620431"/>
          </a:xfrm>
          <a:custGeom>
            <a:avLst/>
            <a:gdLst>
              <a:gd name="connsiteX0" fmla="*/ 1053564 w 1056102"/>
              <a:gd name="connsiteY0" fmla="*/ 0 h 620431"/>
              <a:gd name="connsiteX1" fmla="*/ 1056102 w 1056102"/>
              <a:gd name="connsiteY1" fmla="*/ 290 h 620431"/>
              <a:gd name="connsiteX2" fmla="*/ 1056102 w 1056102"/>
              <a:gd name="connsiteY2" fmla="*/ 620431 h 620431"/>
              <a:gd name="connsiteX3" fmla="*/ 0 w 1056102"/>
              <a:gd name="connsiteY3" fmla="*/ 620431 h 620431"/>
              <a:gd name="connsiteX4" fmla="*/ 2463 w 1056102"/>
              <a:gd name="connsiteY4" fmla="*/ 612112 h 620431"/>
              <a:gd name="connsiteX5" fmla="*/ 59824 w 1056102"/>
              <a:gd name="connsiteY5" fmla="*/ 551140 h 620431"/>
              <a:gd name="connsiteX6" fmla="*/ 972494 w 1056102"/>
              <a:gd name="connsiteY6" fmla="*/ 19678 h 620431"/>
              <a:gd name="connsiteX7" fmla="*/ 1053564 w 1056102"/>
              <a:gd name="connsiteY7" fmla="*/ 0 h 62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056102" h="620431">
                <a:moveTo>
                  <a:pt x="1053564" y="0"/>
                </a:moveTo>
                <a:lnTo>
                  <a:pt x="1056102" y="290"/>
                </a:lnTo>
                <a:lnTo>
                  <a:pt x="1056102" y="620431"/>
                </a:lnTo>
                <a:lnTo>
                  <a:pt x="0" y="620431"/>
                </a:lnTo>
                <a:lnTo>
                  <a:pt x="2463" y="612112"/>
                </a:lnTo>
                <a:cubicBezTo>
                  <a:pt x="17140" y="586581"/>
                  <a:pt x="37418" y="564258"/>
                  <a:pt x="59824" y="551140"/>
                </a:cubicBezTo>
                <a:lnTo>
                  <a:pt x="972494" y="19678"/>
                </a:lnTo>
                <a:cubicBezTo>
                  <a:pt x="994878" y="6560"/>
                  <a:pt x="1024221" y="0"/>
                  <a:pt x="1053564" y="0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A076BA73-0C54-F44B-99FB-C84B2E1E42CF}"/>
              </a:ext>
            </a:extLst>
          </p:cNvPr>
          <p:cNvSpPr/>
          <p:nvPr userDrawn="1"/>
        </p:nvSpPr>
        <p:spPr>
          <a:xfrm>
            <a:off x="8849898" y="6237570"/>
            <a:ext cx="2107233" cy="620431"/>
          </a:xfrm>
          <a:custGeom>
            <a:avLst/>
            <a:gdLst>
              <a:gd name="connsiteX0" fmla="*/ 1053564 w 2107233"/>
              <a:gd name="connsiteY0" fmla="*/ 0 h 620431"/>
              <a:gd name="connsiteX1" fmla="*/ 1134634 w 2107233"/>
              <a:gd name="connsiteY1" fmla="*/ 19678 h 620431"/>
              <a:gd name="connsiteX2" fmla="*/ 2047434 w 2107233"/>
              <a:gd name="connsiteY2" fmla="*/ 551140 h 620431"/>
              <a:gd name="connsiteX3" fmla="*/ 2104757 w 2107233"/>
              <a:gd name="connsiteY3" fmla="*/ 612063 h 620431"/>
              <a:gd name="connsiteX4" fmla="*/ 2107233 w 2107233"/>
              <a:gd name="connsiteY4" fmla="*/ 620431 h 620431"/>
              <a:gd name="connsiteX5" fmla="*/ 0 w 2107233"/>
              <a:gd name="connsiteY5" fmla="*/ 620431 h 620431"/>
              <a:gd name="connsiteX6" fmla="*/ 2463 w 2107233"/>
              <a:gd name="connsiteY6" fmla="*/ 612112 h 620431"/>
              <a:gd name="connsiteX7" fmla="*/ 59824 w 2107233"/>
              <a:gd name="connsiteY7" fmla="*/ 551140 h 620431"/>
              <a:gd name="connsiteX8" fmla="*/ 972494 w 2107233"/>
              <a:gd name="connsiteY8" fmla="*/ 19678 h 620431"/>
              <a:gd name="connsiteX9" fmla="*/ 1053564 w 2107233"/>
              <a:gd name="connsiteY9" fmla="*/ 0 h 62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07233" h="620431">
                <a:moveTo>
                  <a:pt x="1053564" y="0"/>
                </a:moveTo>
                <a:cubicBezTo>
                  <a:pt x="1082907" y="0"/>
                  <a:pt x="1112250" y="6560"/>
                  <a:pt x="1134634" y="19678"/>
                </a:cubicBezTo>
                <a:lnTo>
                  <a:pt x="2047434" y="551140"/>
                </a:lnTo>
                <a:cubicBezTo>
                  <a:pt x="2069818" y="564193"/>
                  <a:pt x="2090085" y="586516"/>
                  <a:pt x="2104757" y="612063"/>
                </a:cubicBezTo>
                <a:lnTo>
                  <a:pt x="2107233" y="620431"/>
                </a:lnTo>
                <a:lnTo>
                  <a:pt x="0" y="620431"/>
                </a:lnTo>
                <a:lnTo>
                  <a:pt x="2463" y="612112"/>
                </a:lnTo>
                <a:cubicBezTo>
                  <a:pt x="17140" y="586581"/>
                  <a:pt x="37419" y="564258"/>
                  <a:pt x="59824" y="551140"/>
                </a:cubicBezTo>
                <a:lnTo>
                  <a:pt x="972494" y="19678"/>
                </a:lnTo>
                <a:cubicBezTo>
                  <a:pt x="994878" y="6560"/>
                  <a:pt x="1024221" y="0"/>
                  <a:pt x="1053564" y="0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D42EFB8F-705D-584B-85EA-D6FF4D970EA7}"/>
              </a:ext>
            </a:extLst>
          </p:cNvPr>
          <p:cNvSpPr/>
          <p:nvPr userDrawn="1"/>
        </p:nvSpPr>
        <p:spPr>
          <a:xfrm>
            <a:off x="6440497" y="6072473"/>
            <a:ext cx="2428651" cy="794673"/>
          </a:xfrm>
          <a:custGeom>
            <a:avLst/>
            <a:gdLst>
              <a:gd name="connsiteX0" fmla="*/ 1214276 w 2428651"/>
              <a:gd name="connsiteY0" fmla="*/ 0 h 794673"/>
              <a:gd name="connsiteX1" fmla="*/ 1305862 w 2428651"/>
              <a:gd name="connsiteY1" fmla="*/ 22280 h 794673"/>
              <a:gd name="connsiteX2" fmla="*/ 2337065 w 2428651"/>
              <a:gd name="connsiteY2" fmla="*/ 624029 h 794673"/>
              <a:gd name="connsiteX3" fmla="*/ 2428651 w 2428651"/>
              <a:gd name="connsiteY3" fmla="*/ 783898 h 794673"/>
              <a:gd name="connsiteX4" fmla="*/ 2428651 w 2428651"/>
              <a:gd name="connsiteY4" fmla="*/ 794673 h 794673"/>
              <a:gd name="connsiteX5" fmla="*/ 0 w 2428651"/>
              <a:gd name="connsiteY5" fmla="*/ 794673 h 794673"/>
              <a:gd name="connsiteX6" fmla="*/ 0 w 2428651"/>
              <a:gd name="connsiteY6" fmla="*/ 783898 h 794673"/>
              <a:gd name="connsiteX7" fmla="*/ 91635 w 2428651"/>
              <a:gd name="connsiteY7" fmla="*/ 624029 h 794673"/>
              <a:gd name="connsiteX8" fmla="*/ 1122690 w 2428651"/>
              <a:gd name="connsiteY8" fmla="*/ 22280 h 794673"/>
              <a:gd name="connsiteX9" fmla="*/ 1214276 w 2428651"/>
              <a:gd name="connsiteY9" fmla="*/ 0 h 7946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428651" h="794673">
                <a:moveTo>
                  <a:pt x="1214276" y="0"/>
                </a:moveTo>
                <a:cubicBezTo>
                  <a:pt x="1247426" y="0"/>
                  <a:pt x="1280575" y="7427"/>
                  <a:pt x="1305862" y="22280"/>
                </a:cubicBezTo>
                <a:lnTo>
                  <a:pt x="2337065" y="624029"/>
                </a:lnTo>
                <a:cubicBezTo>
                  <a:pt x="2387639" y="653587"/>
                  <a:pt x="2428651" y="725129"/>
                  <a:pt x="2428651" y="783898"/>
                </a:cubicBezTo>
                <a:lnTo>
                  <a:pt x="2428651" y="794673"/>
                </a:lnTo>
                <a:lnTo>
                  <a:pt x="0" y="794673"/>
                </a:lnTo>
                <a:lnTo>
                  <a:pt x="0" y="783898"/>
                </a:lnTo>
                <a:cubicBezTo>
                  <a:pt x="0" y="725129"/>
                  <a:pt x="41011" y="653735"/>
                  <a:pt x="91635" y="624029"/>
                </a:cubicBezTo>
                <a:lnTo>
                  <a:pt x="1122690" y="22280"/>
                </a:lnTo>
                <a:cubicBezTo>
                  <a:pt x="1147977" y="7427"/>
                  <a:pt x="1181127" y="0"/>
                  <a:pt x="1214276" y="0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18097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26" name="Freeform 25">
            <a:extLst>
              <a:ext uri="{FF2B5EF4-FFF2-40B4-BE49-F238E27FC236}">
                <a16:creationId xmlns:a16="http://schemas.microsoft.com/office/drawing/2014/main" id="{BCBBAD5E-27F2-2047-8211-EA3E4FF99328}"/>
              </a:ext>
            </a:extLst>
          </p:cNvPr>
          <p:cNvSpPr/>
          <p:nvPr userDrawn="1"/>
        </p:nvSpPr>
        <p:spPr>
          <a:xfrm>
            <a:off x="8702001" y="2061955"/>
            <a:ext cx="2428650" cy="2772382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18097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id="{B7F33F41-5B38-5C40-A6A4-2A9CD3C27375}"/>
              </a:ext>
            </a:extLst>
          </p:cNvPr>
          <p:cNvSpPr/>
          <p:nvPr userDrawn="1"/>
        </p:nvSpPr>
        <p:spPr>
          <a:xfrm>
            <a:off x="9839136" y="4069121"/>
            <a:ext cx="2428650" cy="2772382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18097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28088A47-C6B2-A442-B945-1888E965DCF1}"/>
              </a:ext>
            </a:extLst>
          </p:cNvPr>
          <p:cNvSpPr/>
          <p:nvPr userDrawn="1"/>
        </p:nvSpPr>
        <p:spPr>
          <a:xfrm>
            <a:off x="7553136" y="4069121"/>
            <a:ext cx="2428650" cy="2772382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18097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E6CCFEEC-54EE-0745-A7E9-187AAEAAA97F}"/>
              </a:ext>
            </a:extLst>
          </p:cNvPr>
          <p:cNvSpPr/>
          <p:nvPr userDrawn="1"/>
        </p:nvSpPr>
        <p:spPr>
          <a:xfrm>
            <a:off x="6440497" y="-17958"/>
            <a:ext cx="2428651" cy="857802"/>
          </a:xfrm>
          <a:custGeom>
            <a:avLst/>
            <a:gdLst>
              <a:gd name="connsiteX0" fmla="*/ 0 w 2428651"/>
              <a:gd name="connsiteY0" fmla="*/ 0 h 857802"/>
              <a:gd name="connsiteX1" fmla="*/ 2428651 w 2428651"/>
              <a:gd name="connsiteY1" fmla="*/ 0 h 857802"/>
              <a:gd name="connsiteX2" fmla="*/ 2428651 w 2428651"/>
              <a:gd name="connsiteY2" fmla="*/ 73905 h 857802"/>
              <a:gd name="connsiteX3" fmla="*/ 2337065 w 2428651"/>
              <a:gd name="connsiteY3" fmla="*/ 233724 h 857802"/>
              <a:gd name="connsiteX4" fmla="*/ 1305862 w 2428651"/>
              <a:gd name="connsiteY4" fmla="*/ 835523 h 857802"/>
              <a:gd name="connsiteX5" fmla="*/ 1122690 w 2428651"/>
              <a:gd name="connsiteY5" fmla="*/ 835523 h 857802"/>
              <a:gd name="connsiteX6" fmla="*/ 91635 w 2428651"/>
              <a:gd name="connsiteY6" fmla="*/ 233724 h 857802"/>
              <a:gd name="connsiteX7" fmla="*/ 0 w 2428651"/>
              <a:gd name="connsiteY7" fmla="*/ 73905 h 8578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428651" h="857802">
                <a:moveTo>
                  <a:pt x="0" y="0"/>
                </a:moveTo>
                <a:lnTo>
                  <a:pt x="2428651" y="0"/>
                </a:lnTo>
                <a:lnTo>
                  <a:pt x="2428651" y="73905"/>
                </a:lnTo>
                <a:cubicBezTo>
                  <a:pt x="2428651" y="132674"/>
                  <a:pt x="2387639" y="204018"/>
                  <a:pt x="2337065" y="233724"/>
                </a:cubicBezTo>
                <a:lnTo>
                  <a:pt x="1305862" y="835523"/>
                </a:lnTo>
                <a:cubicBezTo>
                  <a:pt x="1255288" y="865229"/>
                  <a:pt x="1173264" y="865229"/>
                  <a:pt x="1122690" y="835523"/>
                </a:cubicBezTo>
                <a:lnTo>
                  <a:pt x="91635" y="233724"/>
                </a:lnTo>
                <a:cubicBezTo>
                  <a:pt x="41011" y="204217"/>
                  <a:pt x="0" y="132674"/>
                  <a:pt x="0" y="73905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18097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76794CDC-7114-4D49-B114-A7F7CD3B07C4}"/>
              </a:ext>
            </a:extLst>
          </p:cNvPr>
          <p:cNvSpPr/>
          <p:nvPr userDrawn="1"/>
        </p:nvSpPr>
        <p:spPr>
          <a:xfrm>
            <a:off x="9839136" y="82658"/>
            <a:ext cx="2428650" cy="2772382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18097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0" name="Freeform 19">
            <a:extLst>
              <a:ext uri="{FF2B5EF4-FFF2-40B4-BE49-F238E27FC236}">
                <a16:creationId xmlns:a16="http://schemas.microsoft.com/office/drawing/2014/main" id="{66B27987-76C4-8749-ADC9-997AF52FCDDD}"/>
              </a:ext>
            </a:extLst>
          </p:cNvPr>
          <p:cNvSpPr/>
          <p:nvPr userDrawn="1"/>
        </p:nvSpPr>
        <p:spPr>
          <a:xfrm>
            <a:off x="7553136" y="82658"/>
            <a:ext cx="2428650" cy="2772382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18097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1" name="Freeform 20">
            <a:extLst>
              <a:ext uri="{FF2B5EF4-FFF2-40B4-BE49-F238E27FC236}">
                <a16:creationId xmlns:a16="http://schemas.microsoft.com/office/drawing/2014/main" id="{E8EBFA50-EDE3-5D48-9F29-9946D3DFB0DB}"/>
              </a:ext>
            </a:extLst>
          </p:cNvPr>
          <p:cNvSpPr/>
          <p:nvPr userDrawn="1"/>
        </p:nvSpPr>
        <p:spPr>
          <a:xfrm>
            <a:off x="10987917" y="-17958"/>
            <a:ext cx="1204082" cy="856638"/>
          </a:xfrm>
          <a:custGeom>
            <a:avLst/>
            <a:gdLst>
              <a:gd name="connsiteX0" fmla="*/ 0 w 1204082"/>
              <a:gd name="connsiteY0" fmla="*/ 0 h 856638"/>
              <a:gd name="connsiteX1" fmla="*/ 1204082 w 1204082"/>
              <a:gd name="connsiteY1" fmla="*/ 0 h 856638"/>
              <a:gd name="connsiteX2" fmla="*/ 1204082 w 1204082"/>
              <a:gd name="connsiteY2" fmla="*/ 856638 h 856638"/>
              <a:gd name="connsiteX3" fmla="*/ 1165535 w 1204082"/>
              <a:gd name="connsiteY3" fmla="*/ 852233 h 856638"/>
              <a:gd name="connsiteX4" fmla="*/ 1122690 w 1204082"/>
              <a:gd name="connsiteY4" fmla="*/ 835523 h 856638"/>
              <a:gd name="connsiteX5" fmla="*/ 91635 w 1204082"/>
              <a:gd name="connsiteY5" fmla="*/ 233724 h 856638"/>
              <a:gd name="connsiteX6" fmla="*/ 0 w 1204082"/>
              <a:gd name="connsiteY6" fmla="*/ 73905 h 85663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04082" h="856638">
                <a:moveTo>
                  <a:pt x="0" y="0"/>
                </a:moveTo>
                <a:lnTo>
                  <a:pt x="1204082" y="0"/>
                </a:lnTo>
                <a:lnTo>
                  <a:pt x="1204082" y="856638"/>
                </a:lnTo>
                <a:lnTo>
                  <a:pt x="1165535" y="852233"/>
                </a:lnTo>
                <a:cubicBezTo>
                  <a:pt x="1149943" y="848519"/>
                  <a:pt x="1135334" y="842950"/>
                  <a:pt x="1122690" y="835523"/>
                </a:cubicBezTo>
                <a:lnTo>
                  <a:pt x="91635" y="233724"/>
                </a:lnTo>
                <a:cubicBezTo>
                  <a:pt x="41011" y="204217"/>
                  <a:pt x="0" y="132674"/>
                  <a:pt x="0" y="73905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18097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24" name="Freeform 23">
            <a:extLst>
              <a:ext uri="{FF2B5EF4-FFF2-40B4-BE49-F238E27FC236}">
                <a16:creationId xmlns:a16="http://schemas.microsoft.com/office/drawing/2014/main" id="{012A8680-07D3-A742-86F4-5758D221D0C5}"/>
              </a:ext>
            </a:extLst>
          </p:cNvPr>
          <p:cNvSpPr/>
          <p:nvPr userDrawn="1"/>
        </p:nvSpPr>
        <p:spPr>
          <a:xfrm>
            <a:off x="8701917" y="-17958"/>
            <a:ext cx="2428651" cy="857802"/>
          </a:xfrm>
          <a:custGeom>
            <a:avLst/>
            <a:gdLst>
              <a:gd name="connsiteX0" fmla="*/ 0 w 2428651"/>
              <a:gd name="connsiteY0" fmla="*/ 0 h 857802"/>
              <a:gd name="connsiteX1" fmla="*/ 2428651 w 2428651"/>
              <a:gd name="connsiteY1" fmla="*/ 0 h 857802"/>
              <a:gd name="connsiteX2" fmla="*/ 2428651 w 2428651"/>
              <a:gd name="connsiteY2" fmla="*/ 73905 h 857802"/>
              <a:gd name="connsiteX3" fmla="*/ 2337065 w 2428651"/>
              <a:gd name="connsiteY3" fmla="*/ 233724 h 857802"/>
              <a:gd name="connsiteX4" fmla="*/ 1305862 w 2428651"/>
              <a:gd name="connsiteY4" fmla="*/ 835523 h 857802"/>
              <a:gd name="connsiteX5" fmla="*/ 1122690 w 2428651"/>
              <a:gd name="connsiteY5" fmla="*/ 835523 h 857802"/>
              <a:gd name="connsiteX6" fmla="*/ 91635 w 2428651"/>
              <a:gd name="connsiteY6" fmla="*/ 233724 h 857802"/>
              <a:gd name="connsiteX7" fmla="*/ 0 w 2428651"/>
              <a:gd name="connsiteY7" fmla="*/ 73905 h 85780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428651" h="857802">
                <a:moveTo>
                  <a:pt x="0" y="0"/>
                </a:moveTo>
                <a:lnTo>
                  <a:pt x="2428651" y="0"/>
                </a:lnTo>
                <a:lnTo>
                  <a:pt x="2428651" y="73905"/>
                </a:lnTo>
                <a:cubicBezTo>
                  <a:pt x="2428651" y="132674"/>
                  <a:pt x="2387639" y="204018"/>
                  <a:pt x="2337065" y="233724"/>
                </a:cubicBezTo>
                <a:lnTo>
                  <a:pt x="1305862" y="835523"/>
                </a:lnTo>
                <a:cubicBezTo>
                  <a:pt x="1255288" y="865229"/>
                  <a:pt x="1173264" y="865229"/>
                  <a:pt x="1122690" y="835523"/>
                </a:cubicBezTo>
                <a:lnTo>
                  <a:pt x="91635" y="233724"/>
                </a:lnTo>
                <a:cubicBezTo>
                  <a:pt x="41011" y="204217"/>
                  <a:pt x="0" y="132674"/>
                  <a:pt x="0" y="73905"/>
                </a:cubicBezTo>
                <a:close/>
              </a:path>
            </a:pathLst>
          </a:custGeom>
          <a:solidFill>
            <a:schemeClr val="accent6">
              <a:lumMod val="60000"/>
              <a:lumOff val="40000"/>
            </a:schemeClr>
          </a:solidFill>
          <a:ln w="18097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5" name="Freeform 4">
            <a:extLst>
              <a:ext uri="{FF2B5EF4-FFF2-40B4-BE49-F238E27FC236}">
                <a16:creationId xmlns:a16="http://schemas.microsoft.com/office/drawing/2014/main" id="{1A518A73-3993-D040-9D30-E37C2852975E}"/>
              </a:ext>
            </a:extLst>
          </p:cNvPr>
          <p:cNvSpPr/>
          <p:nvPr userDrawn="1"/>
        </p:nvSpPr>
        <p:spPr>
          <a:xfrm>
            <a:off x="9981786" y="237252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6" name="Freeform 5">
            <a:extLst>
              <a:ext uri="{FF2B5EF4-FFF2-40B4-BE49-F238E27FC236}">
                <a16:creationId xmlns:a16="http://schemas.microsoft.com/office/drawing/2014/main" id="{1C9D6E4C-ADE4-0C4C-A481-7EB4F7BB53B0}"/>
              </a:ext>
            </a:extLst>
          </p:cNvPr>
          <p:cNvSpPr/>
          <p:nvPr userDrawn="1"/>
        </p:nvSpPr>
        <p:spPr>
          <a:xfrm>
            <a:off x="11114609" y="-17958"/>
            <a:ext cx="1077391" cy="703820"/>
          </a:xfrm>
          <a:custGeom>
            <a:avLst/>
            <a:gdLst>
              <a:gd name="connsiteX0" fmla="*/ 0 w 1077391"/>
              <a:gd name="connsiteY0" fmla="*/ 0 h 703820"/>
              <a:gd name="connsiteX1" fmla="*/ 1077391 w 1077391"/>
              <a:gd name="connsiteY1" fmla="*/ 0 h 703820"/>
              <a:gd name="connsiteX2" fmla="*/ 1077391 w 1077391"/>
              <a:gd name="connsiteY2" fmla="*/ 703531 h 703820"/>
              <a:gd name="connsiteX3" fmla="*/ 1074853 w 1077391"/>
              <a:gd name="connsiteY3" fmla="*/ 703820 h 703820"/>
              <a:gd name="connsiteX4" fmla="*/ 993783 w 1077391"/>
              <a:gd name="connsiteY4" fmla="*/ 684142 h 703820"/>
              <a:gd name="connsiteX5" fmla="*/ 81113 w 1077391"/>
              <a:gd name="connsiteY5" fmla="*/ 152636 h 703820"/>
              <a:gd name="connsiteX6" fmla="*/ 0 w 1077391"/>
              <a:gd name="connsiteY6" fmla="*/ 11485 h 70382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77391" h="703820">
                <a:moveTo>
                  <a:pt x="0" y="0"/>
                </a:moveTo>
                <a:lnTo>
                  <a:pt x="1077391" y="0"/>
                </a:lnTo>
                <a:lnTo>
                  <a:pt x="1077391" y="703531"/>
                </a:lnTo>
                <a:lnTo>
                  <a:pt x="1074853" y="703820"/>
                </a:lnTo>
                <a:cubicBezTo>
                  <a:pt x="1045510" y="703820"/>
                  <a:pt x="1016167" y="697261"/>
                  <a:pt x="993783" y="684142"/>
                </a:cubicBezTo>
                <a:lnTo>
                  <a:pt x="81113" y="152636"/>
                </a:lnTo>
                <a:cubicBezTo>
                  <a:pt x="36302" y="126575"/>
                  <a:pt x="0" y="63389"/>
                  <a:pt x="0" y="11485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7" name="Freeform 6">
            <a:extLst>
              <a:ext uri="{FF2B5EF4-FFF2-40B4-BE49-F238E27FC236}">
                <a16:creationId xmlns:a16="http://schemas.microsoft.com/office/drawing/2014/main" id="{F10F3C5F-DCC1-294B-AF83-9C6F6456505B}"/>
              </a:ext>
            </a:extLst>
          </p:cNvPr>
          <p:cNvSpPr/>
          <p:nvPr userDrawn="1"/>
        </p:nvSpPr>
        <p:spPr>
          <a:xfrm>
            <a:off x="8828609" y="-17957"/>
            <a:ext cx="2149793" cy="703819"/>
          </a:xfrm>
          <a:custGeom>
            <a:avLst/>
            <a:gdLst>
              <a:gd name="connsiteX0" fmla="*/ 0 w 2149793"/>
              <a:gd name="connsiteY0" fmla="*/ 0 h 703819"/>
              <a:gd name="connsiteX1" fmla="*/ 2149793 w 2149793"/>
              <a:gd name="connsiteY1" fmla="*/ 0 h 703819"/>
              <a:gd name="connsiteX2" fmla="*/ 2149793 w 2149793"/>
              <a:gd name="connsiteY2" fmla="*/ 11485 h 703819"/>
              <a:gd name="connsiteX3" fmla="*/ 2068723 w 2149793"/>
              <a:gd name="connsiteY3" fmla="*/ 152636 h 703819"/>
              <a:gd name="connsiteX4" fmla="*/ 1155923 w 2149793"/>
              <a:gd name="connsiteY4" fmla="*/ 684142 h 703819"/>
              <a:gd name="connsiteX5" fmla="*/ 993783 w 2149793"/>
              <a:gd name="connsiteY5" fmla="*/ 684142 h 703819"/>
              <a:gd name="connsiteX6" fmla="*/ 81113 w 2149793"/>
              <a:gd name="connsiteY6" fmla="*/ 152636 h 703819"/>
              <a:gd name="connsiteX7" fmla="*/ 0 w 2149793"/>
              <a:gd name="connsiteY7" fmla="*/ 11485 h 703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49793" h="703819">
                <a:moveTo>
                  <a:pt x="0" y="0"/>
                </a:moveTo>
                <a:lnTo>
                  <a:pt x="2149793" y="0"/>
                </a:lnTo>
                <a:lnTo>
                  <a:pt x="2149793" y="11485"/>
                </a:lnTo>
                <a:cubicBezTo>
                  <a:pt x="2149793" y="63389"/>
                  <a:pt x="2113491" y="126400"/>
                  <a:pt x="2068723" y="152636"/>
                </a:cubicBezTo>
                <a:lnTo>
                  <a:pt x="1155923" y="684142"/>
                </a:lnTo>
                <a:cubicBezTo>
                  <a:pt x="1111155" y="710379"/>
                  <a:pt x="1038550" y="710379"/>
                  <a:pt x="993783" y="684142"/>
                </a:cubicBezTo>
                <a:lnTo>
                  <a:pt x="81113" y="152636"/>
                </a:lnTo>
                <a:cubicBezTo>
                  <a:pt x="36302" y="126575"/>
                  <a:pt x="0" y="63389"/>
                  <a:pt x="0" y="11485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8" name="Freeform 7">
            <a:extLst>
              <a:ext uri="{FF2B5EF4-FFF2-40B4-BE49-F238E27FC236}">
                <a16:creationId xmlns:a16="http://schemas.microsoft.com/office/drawing/2014/main" id="{390A3B4B-54EB-4642-AF36-0E740E8F756D}"/>
              </a:ext>
            </a:extLst>
          </p:cNvPr>
          <p:cNvSpPr/>
          <p:nvPr userDrawn="1"/>
        </p:nvSpPr>
        <p:spPr>
          <a:xfrm>
            <a:off x="6568986" y="-17957"/>
            <a:ext cx="2149793" cy="703819"/>
          </a:xfrm>
          <a:custGeom>
            <a:avLst/>
            <a:gdLst>
              <a:gd name="connsiteX0" fmla="*/ 0 w 2149793"/>
              <a:gd name="connsiteY0" fmla="*/ 0 h 703819"/>
              <a:gd name="connsiteX1" fmla="*/ 2149793 w 2149793"/>
              <a:gd name="connsiteY1" fmla="*/ 0 h 703819"/>
              <a:gd name="connsiteX2" fmla="*/ 2149793 w 2149793"/>
              <a:gd name="connsiteY2" fmla="*/ 11485 h 703819"/>
              <a:gd name="connsiteX3" fmla="*/ 2068723 w 2149793"/>
              <a:gd name="connsiteY3" fmla="*/ 152636 h 703819"/>
              <a:gd name="connsiteX4" fmla="*/ 1155923 w 2149793"/>
              <a:gd name="connsiteY4" fmla="*/ 684142 h 703819"/>
              <a:gd name="connsiteX5" fmla="*/ 993783 w 2149793"/>
              <a:gd name="connsiteY5" fmla="*/ 684142 h 703819"/>
              <a:gd name="connsiteX6" fmla="*/ 81113 w 2149793"/>
              <a:gd name="connsiteY6" fmla="*/ 152636 h 703819"/>
              <a:gd name="connsiteX7" fmla="*/ 0 w 2149793"/>
              <a:gd name="connsiteY7" fmla="*/ 11485 h 7038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149793" h="703819">
                <a:moveTo>
                  <a:pt x="0" y="0"/>
                </a:moveTo>
                <a:lnTo>
                  <a:pt x="2149793" y="0"/>
                </a:lnTo>
                <a:lnTo>
                  <a:pt x="2149793" y="11485"/>
                </a:lnTo>
                <a:cubicBezTo>
                  <a:pt x="2149793" y="63389"/>
                  <a:pt x="2113490" y="126400"/>
                  <a:pt x="2068723" y="152636"/>
                </a:cubicBezTo>
                <a:lnTo>
                  <a:pt x="1155923" y="684142"/>
                </a:lnTo>
                <a:cubicBezTo>
                  <a:pt x="1111156" y="710379"/>
                  <a:pt x="1038550" y="710379"/>
                  <a:pt x="993783" y="684142"/>
                </a:cubicBezTo>
                <a:lnTo>
                  <a:pt x="81113" y="152636"/>
                </a:lnTo>
                <a:cubicBezTo>
                  <a:pt x="36302" y="126575"/>
                  <a:pt x="0" y="63389"/>
                  <a:pt x="0" y="11485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2" name="Freeform 11">
            <a:extLst>
              <a:ext uri="{FF2B5EF4-FFF2-40B4-BE49-F238E27FC236}">
                <a16:creationId xmlns:a16="http://schemas.microsoft.com/office/drawing/2014/main" id="{E58E31CD-D5F9-8946-BC30-8568D845C0AE}"/>
              </a:ext>
            </a:extLst>
          </p:cNvPr>
          <p:cNvSpPr/>
          <p:nvPr userDrawn="1"/>
        </p:nvSpPr>
        <p:spPr>
          <a:xfrm>
            <a:off x="6590276" y="6237570"/>
            <a:ext cx="2107231" cy="620431"/>
          </a:xfrm>
          <a:custGeom>
            <a:avLst/>
            <a:gdLst>
              <a:gd name="connsiteX0" fmla="*/ 1053563 w 2107231"/>
              <a:gd name="connsiteY0" fmla="*/ 0 h 620431"/>
              <a:gd name="connsiteX1" fmla="*/ 1134633 w 2107231"/>
              <a:gd name="connsiteY1" fmla="*/ 19678 h 620431"/>
              <a:gd name="connsiteX2" fmla="*/ 2047433 w 2107231"/>
              <a:gd name="connsiteY2" fmla="*/ 551140 h 620431"/>
              <a:gd name="connsiteX3" fmla="*/ 2104756 w 2107231"/>
              <a:gd name="connsiteY3" fmla="*/ 612063 h 620431"/>
              <a:gd name="connsiteX4" fmla="*/ 2107231 w 2107231"/>
              <a:gd name="connsiteY4" fmla="*/ 620431 h 620431"/>
              <a:gd name="connsiteX5" fmla="*/ 0 w 2107231"/>
              <a:gd name="connsiteY5" fmla="*/ 620431 h 620431"/>
              <a:gd name="connsiteX6" fmla="*/ 2463 w 2107231"/>
              <a:gd name="connsiteY6" fmla="*/ 612112 h 620431"/>
              <a:gd name="connsiteX7" fmla="*/ 59823 w 2107231"/>
              <a:gd name="connsiteY7" fmla="*/ 551140 h 620431"/>
              <a:gd name="connsiteX8" fmla="*/ 972493 w 2107231"/>
              <a:gd name="connsiteY8" fmla="*/ 19678 h 620431"/>
              <a:gd name="connsiteX9" fmla="*/ 1053563 w 2107231"/>
              <a:gd name="connsiteY9" fmla="*/ 0 h 6204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107231" h="620431">
                <a:moveTo>
                  <a:pt x="1053563" y="0"/>
                </a:moveTo>
                <a:cubicBezTo>
                  <a:pt x="1082906" y="0"/>
                  <a:pt x="1112249" y="6560"/>
                  <a:pt x="1134633" y="19678"/>
                </a:cubicBezTo>
                <a:lnTo>
                  <a:pt x="2047433" y="551140"/>
                </a:lnTo>
                <a:cubicBezTo>
                  <a:pt x="2069817" y="564193"/>
                  <a:pt x="2090084" y="586516"/>
                  <a:pt x="2104756" y="612063"/>
                </a:cubicBezTo>
                <a:lnTo>
                  <a:pt x="2107231" y="620431"/>
                </a:lnTo>
                <a:lnTo>
                  <a:pt x="0" y="620431"/>
                </a:lnTo>
                <a:lnTo>
                  <a:pt x="2463" y="612112"/>
                </a:lnTo>
                <a:cubicBezTo>
                  <a:pt x="17140" y="586581"/>
                  <a:pt x="37418" y="564258"/>
                  <a:pt x="59823" y="551140"/>
                </a:cubicBezTo>
                <a:lnTo>
                  <a:pt x="972493" y="19678"/>
                </a:lnTo>
                <a:cubicBezTo>
                  <a:pt x="994877" y="6560"/>
                  <a:pt x="1024220" y="0"/>
                  <a:pt x="1053563" y="0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64660417-0369-4E48-84D9-0730AE3800D1}"/>
              </a:ext>
            </a:extLst>
          </p:cNvPr>
          <p:cNvSpPr/>
          <p:nvPr userDrawn="1"/>
        </p:nvSpPr>
        <p:spPr>
          <a:xfrm>
            <a:off x="9981786" y="4240096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accent6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A455AE46-F9A2-D944-840C-540E91AC60C7}"/>
              </a:ext>
            </a:extLst>
          </p:cNvPr>
          <p:cNvSpPr/>
          <p:nvPr userDrawn="1"/>
        </p:nvSpPr>
        <p:spPr>
          <a:xfrm>
            <a:off x="7699533" y="4240096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663E2FB3-1B84-374F-A5FB-D389346C6701}"/>
              </a:ext>
            </a:extLst>
          </p:cNvPr>
          <p:cNvSpPr/>
          <p:nvPr userDrawn="1"/>
        </p:nvSpPr>
        <p:spPr>
          <a:xfrm>
            <a:off x="7699533" y="237252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AFEAA-F18F-F949-91CB-1F9BE7162647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425289" y="1621617"/>
            <a:ext cx="7150830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4200" b="0" i="0">
                <a:solidFill>
                  <a:schemeClr val="tx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E90C0F-F45F-0446-8D8B-3A0D1B304E8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25289" y="4101292"/>
            <a:ext cx="7150830" cy="677010"/>
          </a:xfrm>
          <a:prstGeom prst="rect">
            <a:avLst/>
          </a:prstGeom>
        </p:spPr>
        <p:txBody>
          <a:bodyPr/>
          <a:lstStyle>
            <a:lvl1pPr marL="0" indent="0" algn="l">
              <a:buNone/>
              <a:defRPr sz="2800">
                <a:solidFill>
                  <a:schemeClr val="tx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142502CD-81B4-5245-A358-423AA716A65C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7165" y="5052850"/>
            <a:ext cx="4319715" cy="488103"/>
          </a:xfrm>
          <a:prstGeom prst="rect">
            <a:avLst/>
          </a:prstGeom>
        </p:spPr>
      </p:pic>
      <p:sp>
        <p:nvSpPr>
          <p:cNvPr id="23" name="Freeform 22">
            <a:extLst>
              <a:ext uri="{FF2B5EF4-FFF2-40B4-BE49-F238E27FC236}">
                <a16:creationId xmlns:a16="http://schemas.microsoft.com/office/drawing/2014/main" id="{4B0BF86A-7DAB-EE47-AE0B-5789B37E0C5C}"/>
              </a:ext>
            </a:extLst>
          </p:cNvPr>
          <p:cNvSpPr/>
          <p:nvPr userDrawn="1"/>
        </p:nvSpPr>
        <p:spPr>
          <a:xfrm>
            <a:off x="8841402" y="2234726"/>
            <a:ext cx="2149793" cy="2448556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chemeClr val="bg1"/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24429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7516422-48AF-E64C-B7A7-AD8F5C987E9C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 anchor="t"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94AFEAA-F18F-F949-91CB-1F9BE71626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19391" y="2020680"/>
            <a:ext cx="4412182" cy="2387600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defRPr sz="3600" b="0" i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5E90C0F-F45F-0446-8D8B-3A0D1B304E85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419391" y="5003593"/>
            <a:ext cx="4412182" cy="826422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1600">
                <a:solidFill>
                  <a:schemeClr val="bg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Presenters Title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7E46A2D-0B00-2E47-99FA-D2B4D0C71A8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19391" y="4530727"/>
            <a:ext cx="4412182" cy="491994"/>
          </a:xfrm>
        </p:spPr>
        <p:txBody>
          <a:bodyPr>
            <a:noAutofit/>
          </a:bodyPr>
          <a:lstStyle>
            <a:lvl1pPr marL="0" indent="0">
              <a:buNone/>
              <a:defRPr sz="2800" b="1">
                <a:solidFill>
                  <a:schemeClr val="bg1"/>
                </a:solidFill>
              </a:defRPr>
            </a:lvl1pPr>
            <a:lvl2pPr marL="457200" indent="0">
              <a:buNone/>
              <a:defRPr/>
            </a:lvl2pPr>
          </a:lstStyle>
          <a:p>
            <a:pPr lvl="0"/>
            <a:r>
              <a:rPr lang="en-GB"/>
              <a:t>Presenters Name</a:t>
            </a:r>
          </a:p>
        </p:txBody>
      </p:sp>
    </p:spTree>
    <p:extLst>
      <p:ext uri="{BB962C8B-B14F-4D97-AF65-F5344CB8AC3E}">
        <p14:creationId xmlns:p14="http://schemas.microsoft.com/office/powerpoint/2010/main" val="37563917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EFE84-A11C-064B-94AA-8B509E826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222" y="1092727"/>
            <a:ext cx="11491154" cy="5417611"/>
          </a:xfrm>
          <a:prstGeom prst="rect">
            <a:avLst/>
          </a:prstGeom>
        </p:spPr>
        <p:txBody>
          <a:bodyPr/>
          <a:lstStyle>
            <a:lvl1pPr marL="357188" indent="-35718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pple Symbols" panose="02000000000000000000" pitchFamily="2" charset="-79"/>
              <a:buChar char="⎔"/>
              <a:tabLst/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 marL="1143000" indent="-22860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Cambria Math" panose="02040503050406030204" pitchFamily="18" charset="0"/>
              <a:buChar char="⎯"/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BAD12A5C-A666-EC41-882C-49EB5298B5B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0222" y="125506"/>
            <a:ext cx="11491154" cy="65705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1800" b="0" i="0">
                <a:solidFill>
                  <a:schemeClr val="accent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2110231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ingle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EFE84-A11C-064B-94AA-8B509E826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89362" y="1092727"/>
            <a:ext cx="7292014" cy="5417611"/>
          </a:xfrm>
          <a:prstGeom prst="rect">
            <a:avLst/>
          </a:prstGeom>
        </p:spPr>
        <p:txBody>
          <a:bodyPr/>
          <a:lstStyle>
            <a:lvl1pPr marL="357188" indent="-35718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pple Symbols" panose="02000000000000000000" pitchFamily="2" charset="-79"/>
              <a:buChar char="⎔"/>
              <a:tabLst/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 marL="1143000" indent="-22860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Cambria Math" panose="02040503050406030204" pitchFamily="18" charset="0"/>
              <a:buChar char="⎯"/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1B00BCC7-F010-F240-9DCB-5D8AED1034BD}"/>
              </a:ext>
            </a:extLst>
          </p:cNvPr>
          <p:cNvSpPr/>
          <p:nvPr userDrawn="1"/>
        </p:nvSpPr>
        <p:spPr>
          <a:xfrm>
            <a:off x="-7377" y="0"/>
            <a:ext cx="4211342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rgbClr val="007C85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8C51C8-4E21-1046-9269-8F8D5190787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-1" y="2818161"/>
            <a:ext cx="4203965" cy="782564"/>
          </a:xfrm>
          <a:prstGeom prst="rect">
            <a:avLst/>
          </a:prstGeom>
        </p:spPr>
        <p:txBody>
          <a:bodyPr anchor="ctr" anchorCtr="0">
            <a:noAutofit/>
          </a:bodyPr>
          <a:lstStyle>
            <a:lvl1pPr algn="ctr">
              <a:defRPr sz="3600" b="1" i="0">
                <a:solidFill>
                  <a:schemeClr val="bg1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1512531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Title and Content x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EFE84-A11C-064B-94AA-8B509E826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222" y="1091042"/>
            <a:ext cx="5511114" cy="5419296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B89BA49-C6FF-834D-8358-7FFD2C2D120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370262" y="1091042"/>
            <a:ext cx="5511114" cy="5419296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CF52C453-5144-AE4D-80D5-0644C0A2328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0222" y="125506"/>
            <a:ext cx="11491154" cy="65705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1800" b="0" i="0">
                <a:solidFill>
                  <a:schemeClr val="accent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6053356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x2 Subhea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EFE84-A11C-064B-94AA-8B509E826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222" y="1414734"/>
            <a:ext cx="5511114" cy="509560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000"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 sz="1800"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 sz="1600"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 sz="1600"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B89BA49-C6FF-834D-8358-7FFD2C2D120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370262" y="1414734"/>
            <a:ext cx="5511114" cy="509560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000"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 sz="1800"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 sz="1600"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 sz="1600"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F98F246-93AE-EB49-8A0C-FFD98CEA442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91123" y="990189"/>
            <a:ext cx="5510213" cy="742950"/>
          </a:xfrm>
        </p:spPr>
        <p:txBody>
          <a:bodyPr/>
          <a:lstStyle>
            <a:lvl1pPr marL="0" indent="0">
              <a:buNone/>
              <a:defRPr b="1"/>
            </a:lvl1pPr>
          </a:lstStyle>
          <a:p>
            <a:pPr lvl="0"/>
            <a:r>
              <a:rPr lang="en-GB"/>
              <a:t>Subheading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9C7034EF-A976-A340-A70D-191A880207F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368476" y="990189"/>
            <a:ext cx="5510213" cy="742950"/>
          </a:xfrm>
        </p:spPr>
        <p:txBody>
          <a:bodyPr/>
          <a:lstStyle>
            <a:lvl1pPr marL="0" indent="0">
              <a:buNone/>
              <a:defRPr b="1"/>
            </a:lvl1pPr>
          </a:lstStyle>
          <a:p>
            <a:pPr lvl="0"/>
            <a:r>
              <a:rPr lang="en-GB"/>
              <a:t>Subheading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B36AB1FF-EFB2-7148-BEF4-2BCE701D825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0222" y="125506"/>
            <a:ext cx="11491154" cy="65705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1800" b="0" i="0">
                <a:solidFill>
                  <a:schemeClr val="accent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474186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orient="horz" pos="932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x2 Subheading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EFE84-A11C-064B-94AA-8B509E826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222" y="1414734"/>
            <a:ext cx="5511114" cy="509560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000"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 sz="1800"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 sz="1600"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 sz="1600"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B89BA49-C6FF-834D-8358-7FFD2C2D120D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6370262" y="1414734"/>
            <a:ext cx="5511114" cy="5095604"/>
          </a:xfrm>
          <a:prstGeom prst="rect">
            <a:avLst/>
          </a:prstGeom>
        </p:spPr>
        <p:txBody>
          <a:bodyPr>
            <a:normAutofit/>
          </a:bodyPr>
          <a:lstStyle>
            <a:lvl1pPr>
              <a:lnSpc>
                <a:spcPct val="100000"/>
              </a:lnSpc>
              <a:defRPr sz="24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sz="2000"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 sz="1800"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 sz="1600"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 sz="1600"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F98F246-93AE-EB49-8A0C-FFD98CEA442B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91123" y="990189"/>
            <a:ext cx="5510213" cy="742950"/>
          </a:xfrm>
        </p:spPr>
        <p:txBody>
          <a:bodyPr/>
          <a:lstStyle>
            <a:lvl1pPr marL="0" indent="0">
              <a:buNone/>
              <a:defRPr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/>
              <a:t>Subheading</a:t>
            </a:r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9C7034EF-A976-A340-A70D-191A880207F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6368476" y="990189"/>
            <a:ext cx="5510213" cy="742950"/>
          </a:xfrm>
        </p:spPr>
        <p:txBody>
          <a:bodyPr/>
          <a:lstStyle>
            <a:lvl1pPr marL="0" indent="0">
              <a:buNone/>
              <a:defRPr b="1">
                <a:solidFill>
                  <a:schemeClr val="accent6"/>
                </a:solidFill>
              </a:defRPr>
            </a:lvl1pPr>
          </a:lstStyle>
          <a:p>
            <a:pPr lvl="0"/>
            <a:r>
              <a:rPr lang="en-GB"/>
              <a:t>Subheading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442FA814-C01F-604B-8647-EFFA03E3DBE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0222" y="125506"/>
            <a:ext cx="11491154" cy="65705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1800" b="0" i="0">
                <a:solidFill>
                  <a:schemeClr val="accent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95637860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orient="horz" pos="784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Title, Sub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2E4A130-7438-F54F-8BAC-FAB9C366DB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222" y="1381652"/>
            <a:ext cx="11491154" cy="5128686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50196015-77D7-9C48-9D39-AC2B9F6949B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90525" y="767437"/>
            <a:ext cx="11490851" cy="55578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 b="1"/>
            </a:lvl1pPr>
          </a:lstStyle>
          <a:p>
            <a:pPr lvl="0"/>
            <a:r>
              <a:rPr lang="en-GB"/>
              <a:t>Click to edit Master subtitle styles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736086B7-16B7-4148-BACC-C52BD3368E3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0222" y="125506"/>
            <a:ext cx="11491154" cy="65705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1800" b="0" i="0">
                <a:solidFill>
                  <a:schemeClr val="accent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51128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orient="horz" pos="906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ingle Title, Subtitle and Content x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2E4A130-7438-F54F-8BAC-FAB9C366DB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222" y="1380803"/>
            <a:ext cx="5163413" cy="5127521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50196015-77D7-9C48-9D39-AC2B9F6949B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90525" y="765984"/>
            <a:ext cx="11490851" cy="55578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 b="1"/>
            </a:lvl1pPr>
          </a:lstStyle>
          <a:p>
            <a:pPr lvl="0"/>
            <a:r>
              <a:rPr lang="en-GB"/>
              <a:t>Click to edit Master subtitle styles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3C4CEBC2-91B2-BE40-BD10-D64DA35714D6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145738" y="1369514"/>
            <a:ext cx="5735638" cy="5140824"/>
          </a:xfrm>
        </p:spPr>
        <p:txBody>
          <a:bodyPr/>
          <a:lstStyle>
            <a:lvl1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/>
            </a:lvl1pPr>
            <a:lvl2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/>
            </a:lvl2pPr>
            <a:lvl3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/>
            </a:lvl3pPr>
            <a:lvl4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/>
            </a:lvl4pPr>
            <a:lvl5pPr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defRPr/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1BD57182-960E-8D4C-B6D4-BC599F14870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0222" y="125506"/>
            <a:ext cx="11491154" cy="65705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1800" b="0" i="0">
                <a:solidFill>
                  <a:schemeClr val="accent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206131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orient="horz" pos="906">
          <p15:clr>
            <a:srgbClr val="FBAE4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ingle Title, Subtitle and Content x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2E4A130-7438-F54F-8BAC-FAB9C366DB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223" y="1372336"/>
            <a:ext cx="3529596" cy="5138001"/>
          </a:xfrm>
          <a:prstGeom prst="rect">
            <a:avLst/>
          </a:prstGeom>
        </p:spPr>
        <p:txBody>
          <a:bodyPr>
            <a:normAutofit/>
          </a:bodyPr>
          <a:lstStyle>
            <a:lvl1pPr marL="266700" indent="-26670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8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525463" indent="-24765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600"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 marL="755650" indent="-23018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400"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 marL="984250" indent="-21113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200"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 marL="1203325" indent="-22383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200"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50196015-77D7-9C48-9D39-AC2B9F6949B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90525" y="757517"/>
            <a:ext cx="11490851" cy="55578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 b="1"/>
            </a:lvl1pPr>
          </a:lstStyle>
          <a:p>
            <a:pPr lvl="0"/>
            <a:r>
              <a:rPr lang="en-GB"/>
              <a:t>Click to edit Master subtitle styles</a:t>
            </a:r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7144131-6049-6C40-B257-CBB96EE0B246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4377276" y="1372336"/>
            <a:ext cx="3529596" cy="5138001"/>
          </a:xfrm>
          <a:prstGeom prst="rect">
            <a:avLst/>
          </a:prstGeom>
        </p:spPr>
        <p:txBody>
          <a:bodyPr>
            <a:normAutofit/>
          </a:bodyPr>
          <a:lstStyle>
            <a:lvl1pPr marL="266700" indent="-26670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8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525463" indent="-25400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600"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 marL="755650" indent="-23018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400"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 marL="990600" indent="-21748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200"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 marL="1203325" indent="-22383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200"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3CEFBE0-3274-8D4D-88ED-88B32743E46F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8364329" y="1372336"/>
            <a:ext cx="3529596" cy="5138001"/>
          </a:xfrm>
          <a:prstGeom prst="rect">
            <a:avLst/>
          </a:prstGeom>
        </p:spPr>
        <p:txBody>
          <a:bodyPr>
            <a:normAutofit/>
          </a:bodyPr>
          <a:lstStyle>
            <a:lvl1pPr marL="266700" indent="-26670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8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501650" indent="-23653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600"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 marL="766763" indent="-22860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400"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 marL="1009650" indent="-21748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200"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 marL="1244600" indent="-22383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200"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Title 1">
            <a:extLst>
              <a:ext uri="{FF2B5EF4-FFF2-40B4-BE49-F238E27FC236}">
                <a16:creationId xmlns:a16="http://schemas.microsoft.com/office/drawing/2014/main" id="{BBFA9E36-FDEF-F949-B6F7-10A7E85BDFB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0222" y="125506"/>
            <a:ext cx="11491154" cy="65705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1800" b="0" i="0">
                <a:solidFill>
                  <a:schemeClr val="accent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068931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orient="horz" pos="906">
          <p15:clr>
            <a:srgbClr val="FBAE4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Title and Content x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2E4A130-7438-F54F-8BAC-FAB9C366DB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223" y="1110566"/>
            <a:ext cx="3529596" cy="5399772"/>
          </a:xfrm>
          <a:prstGeom prst="rect">
            <a:avLst/>
          </a:prstGeom>
        </p:spPr>
        <p:txBody>
          <a:bodyPr>
            <a:normAutofit/>
          </a:bodyPr>
          <a:lstStyle>
            <a:lvl1pPr marL="266700" indent="-26670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8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519113" indent="-24765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600"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 marL="773113" indent="-23495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400"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 marL="990600" indent="-21113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200"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 marL="1203325" indent="-22383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200"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C7144131-6049-6C40-B257-CBB96EE0B246}"/>
              </a:ext>
            </a:extLst>
          </p:cNvPr>
          <p:cNvSpPr>
            <a:spLocks noGrp="1"/>
          </p:cNvSpPr>
          <p:nvPr>
            <p:ph idx="11"/>
          </p:nvPr>
        </p:nvSpPr>
        <p:spPr>
          <a:xfrm>
            <a:off x="4377276" y="1110566"/>
            <a:ext cx="3529596" cy="5399772"/>
          </a:xfrm>
          <a:prstGeom prst="rect">
            <a:avLst/>
          </a:prstGeom>
        </p:spPr>
        <p:txBody>
          <a:bodyPr>
            <a:normAutofit/>
          </a:bodyPr>
          <a:lstStyle>
            <a:lvl1pPr marL="266700" indent="-26670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8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525463" indent="-25400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600"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 marL="755650" indent="-23018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400"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 marL="984250" indent="-21113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200"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 marL="1203325" indent="-219075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200"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3CEFBE0-3274-8D4D-88ED-88B32743E46F}"/>
              </a:ext>
            </a:extLst>
          </p:cNvPr>
          <p:cNvSpPr>
            <a:spLocks noGrp="1"/>
          </p:cNvSpPr>
          <p:nvPr>
            <p:ph idx="12"/>
          </p:nvPr>
        </p:nvSpPr>
        <p:spPr>
          <a:xfrm>
            <a:off x="8364329" y="1110566"/>
            <a:ext cx="3529596" cy="5399772"/>
          </a:xfrm>
          <a:prstGeom prst="rect">
            <a:avLst/>
          </a:prstGeom>
        </p:spPr>
        <p:txBody>
          <a:bodyPr>
            <a:normAutofit/>
          </a:bodyPr>
          <a:lstStyle>
            <a:lvl1pPr marL="266700" indent="-266700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800"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 marL="501650" indent="-23018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600"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 marL="755650" indent="-23018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400"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 marL="1009650" indent="-22383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200"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 marL="1220788" indent="-223838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tabLst/>
              <a:defRPr sz="1200"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23D6C598-BCC5-3D4D-B7AD-653183F9785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0222" y="125506"/>
            <a:ext cx="11491154" cy="65705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1800" b="0" i="0">
                <a:solidFill>
                  <a:schemeClr val="accent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0354686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orient="horz" pos="906">
          <p15:clr>
            <a:srgbClr val="FBAE4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Title,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7">
            <a:extLst>
              <a:ext uri="{FF2B5EF4-FFF2-40B4-BE49-F238E27FC236}">
                <a16:creationId xmlns:a16="http://schemas.microsoft.com/office/drawing/2014/main" id="{50196015-77D7-9C48-9D39-AC2B9F6949B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390525" y="767436"/>
            <a:ext cx="11490851" cy="55578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>
              <a:buNone/>
              <a:defRPr sz="2400" b="1"/>
            </a:lvl1pPr>
          </a:lstStyle>
          <a:p>
            <a:pPr lvl="0"/>
            <a:r>
              <a:rPr lang="en-GB"/>
              <a:t>Click to edit Master subtitle styles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A3B80D3-84E2-5245-BCA0-F4FA8E4039C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0222" y="125506"/>
            <a:ext cx="11491154" cy="65705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1800" b="0" i="0">
                <a:solidFill>
                  <a:schemeClr val="accent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89395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04">
          <p15:clr>
            <a:srgbClr val="FBAE40"/>
          </p15:clr>
        </p15:guide>
        <p15:guide id="2" orient="horz" pos="784">
          <p15:clr>
            <a:srgbClr val="FBAE4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ingle 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8C51C8-4E21-1046-9269-8F8D5190787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0222" y="125506"/>
            <a:ext cx="11491154" cy="65705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>
              <a:defRPr sz="1800" b="0" i="0">
                <a:solidFill>
                  <a:schemeClr val="accent2"/>
                </a:solidFill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294550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2" orient="horz" pos="784">
          <p15:clr>
            <a:srgbClr val="FBAE4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uble 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8C51C8-4E21-1046-9269-8F8D5190787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0222" y="-176220"/>
            <a:ext cx="11491154" cy="996301"/>
          </a:xfrm>
          <a:prstGeom prst="rect">
            <a:avLst/>
          </a:prstGeom>
        </p:spPr>
        <p:txBody>
          <a:bodyPr anchor="b" anchorCtr="0"/>
          <a:lstStyle>
            <a:lvl1pPr>
              <a:defRPr b="1" i="0"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EFE84-A11C-064B-94AA-8B509E826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222" y="1088276"/>
            <a:ext cx="11491154" cy="5422062"/>
          </a:xfrm>
          <a:prstGeom prst="rect">
            <a:avLst/>
          </a:prstGeom>
        </p:spPr>
        <p:txBody>
          <a:bodyPr/>
          <a:lstStyle>
            <a:lvl1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70702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04">
          <p15:clr>
            <a:srgbClr val="FBAE40"/>
          </p15:clr>
        </p15:guide>
        <p15:guide id="2" orient="horz" pos="784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ingle Title, Content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8C51C8-4E21-1046-9269-8F8D5190787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0222" y="474316"/>
            <a:ext cx="5904390" cy="782564"/>
          </a:xfrm>
          <a:prstGeom prst="rect">
            <a:avLst/>
          </a:prstGeom>
        </p:spPr>
        <p:txBody>
          <a:bodyPr anchor="b" anchorCtr="0"/>
          <a:lstStyle>
            <a:lvl1pPr>
              <a:defRPr b="1" i="0">
                <a:latin typeface="Arial Black" panose="020B0604020202020204" pitchFamily="34" charset="0"/>
                <a:cs typeface="Arial Black" panose="020B0604020202020204" pitchFamily="34" charset="0"/>
              </a:defRPr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FEFE84-A11C-064B-94AA-8B509E8269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222" y="1430453"/>
            <a:ext cx="5511114" cy="4821891"/>
          </a:xfrm>
          <a:prstGeom prst="rect">
            <a:avLst/>
          </a:prstGeom>
        </p:spPr>
        <p:txBody>
          <a:bodyPr/>
          <a:lstStyle>
            <a:lvl1pPr>
              <a:lnSpc>
                <a:spcPct val="100000"/>
              </a:lnSpc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1pPr>
            <a:lvl2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2pPr>
            <a:lvl3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3pPr>
            <a:lvl4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4pPr>
            <a:lvl5pPr>
              <a:defRPr b="0" i="0">
                <a:latin typeface="Calibri" panose="020F0502020204030204" pitchFamily="34" charset="0"/>
                <a:cs typeface="Calibri" panose="020F050202020403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10B4AFB5-0D88-0A4C-8B9E-2B154A7EE95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400801" y="0"/>
            <a:ext cx="5791200" cy="6858000"/>
          </a:xfr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680860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504">
          <p15:clr>
            <a:srgbClr val="FBAE40"/>
          </p15:clr>
        </p15:guide>
        <p15:guide id="2" orient="horz" pos="784">
          <p15:clr>
            <a:srgbClr val="FBAE4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5302378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90222" y="-287117"/>
            <a:ext cx="11491154" cy="1098823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  <a:ea typeface="Dax-Regular" charset="0"/>
                <a:cs typeface="Dax-Regular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0817" y="1541422"/>
            <a:ext cx="11074132" cy="4641668"/>
          </a:xfrm>
        </p:spPr>
        <p:txBody>
          <a:bodyPr/>
          <a:lstStyle>
            <a:lvl1pPr>
              <a:lnSpc>
                <a:spcPct val="100000"/>
              </a:lnSpc>
              <a:spcBef>
                <a:spcPts val="1200"/>
              </a:spcBef>
              <a:spcAft>
                <a:spcPts val="0"/>
              </a:spcAft>
              <a:defRPr>
                <a:latin typeface="+mn-lt"/>
              </a:defRPr>
            </a:lvl1pPr>
            <a:lvl2pPr marL="493713" indent="-227013">
              <a:lnSpc>
                <a:spcPct val="100000"/>
              </a:lnSpc>
              <a:spcBef>
                <a:spcPts val="600"/>
              </a:spcBef>
              <a:spcAft>
                <a:spcPts val="600"/>
              </a:spcAft>
              <a:buFont typeface="Cambria Math" panose="02040503050406030204" pitchFamily="18" charset="0"/>
              <a:buChar char="⎯"/>
              <a:tabLst/>
              <a:defRPr>
                <a:latin typeface="+mn-lt"/>
              </a:defRPr>
            </a:lvl2pPr>
            <a:lvl3pPr>
              <a:lnSpc>
                <a:spcPct val="100000"/>
              </a:lnSpc>
              <a:defRPr>
                <a:latin typeface="+mn-lt"/>
              </a:defRPr>
            </a:lvl3pPr>
            <a:lvl4pPr>
              <a:lnSpc>
                <a:spcPct val="100000"/>
              </a:lnSpc>
              <a:defRPr>
                <a:latin typeface="+mn-lt"/>
              </a:defRPr>
            </a:lvl4pPr>
            <a:lvl5pPr>
              <a:lnSpc>
                <a:spcPct val="100000"/>
              </a:lnSpc>
              <a:defRPr>
                <a:latin typeface="+mn-lt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4DB413D3-0593-804C-9EF7-3AC104F1845C}" type="datetimeFigureOut">
              <a:rPr lang="en-US" smtClean="0"/>
              <a:t>2/3/2023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47D0B-E511-9643-89FB-622DC7E766A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760815" y="960870"/>
            <a:ext cx="9245197" cy="484753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latin typeface="+mn-lt"/>
                <a:ea typeface="Dax-Medium" pitchFamily="2" charset="0"/>
                <a:cs typeface="Dax-Medium" pitchFamily="2" charset="0"/>
              </a:defRPr>
            </a:lvl1pPr>
          </a:lstStyle>
          <a:p>
            <a:pPr lvl="0"/>
            <a:r>
              <a:rPr lang="en-US"/>
              <a:t>Click to edit Master subtitle</a:t>
            </a:r>
          </a:p>
        </p:txBody>
      </p:sp>
    </p:spTree>
    <p:extLst>
      <p:ext uri="{BB962C8B-B14F-4D97-AF65-F5344CB8AC3E}">
        <p14:creationId xmlns:p14="http://schemas.microsoft.com/office/powerpoint/2010/main" val="36687535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and Sub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90222" y="-287117"/>
            <a:ext cx="11491154" cy="1098823"/>
          </a:xfrm>
          <a:prstGeom prst="rect">
            <a:avLst/>
          </a:prstGeom>
        </p:spPr>
        <p:txBody>
          <a:bodyPr/>
          <a:lstStyle>
            <a:lvl1pPr>
              <a:defRPr>
                <a:latin typeface="+mn-lt"/>
                <a:ea typeface="Dax-Regular" charset="0"/>
                <a:cs typeface="Dax-Regular" charset="0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47D0B-E511-9643-89FB-622DC7E766A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 hasCustomPrompt="1"/>
          </p:nvPr>
        </p:nvSpPr>
        <p:spPr>
          <a:xfrm>
            <a:off x="760815" y="960870"/>
            <a:ext cx="9245197" cy="484753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latin typeface="+mn-lt"/>
                <a:ea typeface="Dax-Medium" pitchFamily="2" charset="0"/>
                <a:cs typeface="Dax-Medium" pitchFamily="2" charset="0"/>
              </a:defRPr>
            </a:lvl1pPr>
          </a:lstStyle>
          <a:p>
            <a:pPr lvl="0"/>
            <a:r>
              <a:rPr lang="en-US"/>
              <a:t>Click to edit Master subtitle</a:t>
            </a:r>
          </a:p>
        </p:txBody>
      </p:sp>
    </p:spTree>
    <p:extLst>
      <p:ext uri="{BB962C8B-B14F-4D97-AF65-F5344CB8AC3E}">
        <p14:creationId xmlns:p14="http://schemas.microsoft.com/office/powerpoint/2010/main" val="1908645592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_Subtitle_1_3 x text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90222" y="-287117"/>
            <a:ext cx="11491154" cy="109882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60817" y="1392702"/>
            <a:ext cx="3470004" cy="47842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62880" y="1392702"/>
            <a:ext cx="3470004" cy="478426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547D0B-E511-9643-89FB-622DC7E766AE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B9F04FB3-E84E-0A46-8FB0-3542909A8B97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364944" y="1392238"/>
            <a:ext cx="3470004" cy="478472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B84BE72E-B409-0D44-B7F3-4E14DBC3D59A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60815" y="960870"/>
            <a:ext cx="9245197" cy="484753"/>
          </a:xfrm>
        </p:spPr>
        <p:txBody>
          <a:bodyPr>
            <a:normAutofit/>
          </a:bodyPr>
          <a:lstStyle>
            <a:lvl1pPr marL="0" indent="0">
              <a:buNone/>
              <a:defRPr sz="2000" b="1">
                <a:latin typeface="+mn-lt"/>
                <a:ea typeface="Dax-Medium" pitchFamily="2" charset="0"/>
                <a:cs typeface="Dax-Medium" pitchFamily="2" charset="0"/>
              </a:defRPr>
            </a:lvl1pPr>
          </a:lstStyle>
          <a:p>
            <a:pPr lvl="0"/>
            <a:r>
              <a:rPr lang="en-US"/>
              <a:t>Click to edit Master subtitle</a:t>
            </a:r>
          </a:p>
        </p:txBody>
      </p:sp>
    </p:spTree>
    <p:extLst>
      <p:ext uri="{BB962C8B-B14F-4D97-AF65-F5344CB8AC3E}">
        <p14:creationId xmlns:p14="http://schemas.microsoft.com/office/powerpoint/2010/main" val="191252385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Content slide op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/>
          <p:nvPr/>
        </p:nvSpPr>
        <p:spPr>
          <a:xfrm>
            <a:off x="2" y="-1"/>
            <a:ext cx="12191999" cy="964800"/>
          </a:xfrm>
          <a:prstGeom prst="rect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cxnSp>
        <p:nvCxnSpPr>
          <p:cNvPr id="19" name="Straight Connector 18"/>
          <p:cNvCxnSpPr>
            <a:cxnSpLocks/>
          </p:cNvCxnSpPr>
          <p:nvPr/>
        </p:nvCxnSpPr>
        <p:spPr>
          <a:xfrm>
            <a:off x="0" y="955539"/>
            <a:ext cx="12192000" cy="0"/>
          </a:xfrm>
          <a:prstGeom prst="line">
            <a:avLst/>
          </a:prstGeom>
          <a:ln w="19050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Object 1" hidden="1">
            <a:extLst>
              <a:ext uri="{FF2B5EF4-FFF2-40B4-BE49-F238E27FC236}">
                <a16:creationId xmlns:a16="http://schemas.microsoft.com/office/drawing/2014/main" id="{36F8FF8F-AB04-42D2-8382-CCA15D808198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  <p:extLst>
              <p:ext uri="{D42A27DB-BD31-4B8C-83A1-F6EECF244321}">
                <p14:modId xmlns:p14="http://schemas.microsoft.com/office/powerpoint/2010/main" val="3775542848"/>
              </p:ext>
            </p:extLst>
          </p:nvPr>
        </p:nvGraphicFramePr>
        <p:xfrm>
          <a:off x="2119" y="1590"/>
          <a:ext cx="2116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3" imgW="360" imgH="360" progId="">
                  <p:embed/>
                </p:oleObj>
              </mc:Choice>
              <mc:Fallback>
                <p:oleObj name="think-cell Slide" r:id="rId3" imgW="360" imgH="360" progId="">
                  <p:embed/>
                  <p:pic>
                    <p:nvPicPr>
                      <p:cNvPr id="2" name="Object 1" hidden="1">
                        <a:extLst>
                          <a:ext uri="{FF2B5EF4-FFF2-40B4-BE49-F238E27FC236}">
                            <a16:creationId xmlns:a16="http://schemas.microsoft.com/office/drawing/2014/main" id="{36F8FF8F-AB04-42D2-8382-CCA15D80819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9" y="1590"/>
                        <a:ext cx="2116" cy="15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9" name="Straight Connector 8"/>
          <p:cNvCxnSpPr>
            <a:cxnSpLocks/>
          </p:cNvCxnSpPr>
          <p:nvPr/>
        </p:nvCxnSpPr>
        <p:spPr>
          <a:xfrm>
            <a:off x="0" y="955539"/>
            <a:ext cx="12192000" cy="0"/>
          </a:xfrm>
          <a:prstGeom prst="line">
            <a:avLst/>
          </a:prstGeom>
          <a:ln w="19050">
            <a:solidFill>
              <a:srgbClr val="59595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Content Placeholder 3">
            <a:extLst>
              <a:ext uri="{FF2B5EF4-FFF2-40B4-BE49-F238E27FC236}">
                <a16:creationId xmlns:a16="http://schemas.microsoft.com/office/drawing/2014/main" id="{3CCA13B7-D658-4842-BE20-371488FFED0B}"/>
              </a:ext>
            </a:extLst>
          </p:cNvPr>
          <p:cNvSpPr>
            <a:spLocks noGrp="1"/>
          </p:cNvSpPr>
          <p:nvPr>
            <p:ph sz="quarter" idx="14" hasCustomPrompt="1"/>
          </p:nvPr>
        </p:nvSpPr>
        <p:spPr>
          <a:xfrm>
            <a:off x="225416" y="1198551"/>
            <a:ext cx="11155890" cy="5022253"/>
          </a:xfrm>
        </p:spPr>
        <p:txBody>
          <a:bodyPr>
            <a:normAutofit/>
          </a:bodyPr>
          <a:lstStyle>
            <a:lvl1pPr marL="266700" indent="-266700"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</a:t>
            </a:r>
            <a:r>
              <a:rPr lang="en-US" err="1"/>
              <a:t>leve</a:t>
            </a:r>
            <a:endParaRPr lang="en-AU"/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25A081AD-DA50-49F6-B956-2CE4C6C7B5C9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9347200" y="6480177"/>
            <a:ext cx="2743200" cy="365125"/>
          </a:xfrm>
        </p:spPr>
        <p:txBody>
          <a:bodyPr/>
          <a:lstStyle/>
          <a:p>
            <a:fld id="{917D8CA0-6BCE-4D48-829A-86331927E854}" type="slidenum">
              <a:rPr lang="en-AU" smtClean="0"/>
              <a:pPr/>
              <a:t>‹#›</a:t>
            </a:fld>
            <a:endParaRPr lang="en-AU" dirty="0"/>
          </a:p>
        </p:txBody>
      </p:sp>
      <p:sp>
        <p:nvSpPr>
          <p:cNvPr id="16" name="Text Placeholder 2">
            <a:extLst>
              <a:ext uri="{FF2B5EF4-FFF2-40B4-BE49-F238E27FC236}">
                <a16:creationId xmlns:a16="http://schemas.microsoft.com/office/drawing/2014/main" id="{5DEC0F5C-0956-4A7A-9A21-B1BFE479645A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0" y="0"/>
            <a:ext cx="11876832" cy="992312"/>
          </a:xfrm>
          <a:prstGeom prst="rect">
            <a:avLst/>
          </a:prstGeom>
        </p:spPr>
        <p:txBody>
          <a:bodyPr lIns="0" tIns="0" rIns="0" bIns="0" anchor="ctr">
            <a:normAutofit/>
          </a:bodyPr>
          <a:lstStyle>
            <a:lvl1pPr marL="287338" indent="0">
              <a:lnSpc>
                <a:spcPts val="3000"/>
              </a:lnSpc>
              <a:buNone/>
              <a:defRPr sz="2800" b="1">
                <a:solidFill>
                  <a:schemeClr val="bg1"/>
                </a:solidFill>
                <a:latin typeface="Calibri" pitchFamily="34" charset="0"/>
              </a:defRPr>
            </a:lvl1pPr>
            <a:lvl2pPr marL="457200" indent="0">
              <a:buNone/>
              <a:defRPr sz="32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2pPr>
            <a:lvl3pPr marL="914400" indent="0">
              <a:buNone/>
              <a:defRPr sz="32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3pPr>
            <a:lvl4pPr marL="1371600" indent="0">
              <a:buNone/>
              <a:defRPr sz="32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4pPr>
            <a:lvl5pPr marL="1828800" indent="0">
              <a:buNone/>
              <a:defRPr sz="3200" b="1">
                <a:solidFill>
                  <a:schemeClr val="tx1">
                    <a:lumMod val="65000"/>
                    <a:lumOff val="35000"/>
                  </a:schemeClr>
                </a:solidFill>
              </a:defRPr>
            </a:lvl5pPr>
          </a:lstStyle>
          <a:p>
            <a:pPr lvl="0"/>
            <a:r>
              <a:rPr lang="en-US"/>
              <a:t>Click to edit Title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416060949"/>
      </p:ext>
    </p:extLst>
  </p:cSld>
  <p:clrMapOvr>
    <a:masterClrMapping/>
  </p:clrMapOvr>
  <p:hf hdr="0" dt="0"/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>
  <p:cSld name="Cover Title 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entagon 10"/>
          <p:cNvSpPr/>
          <p:nvPr/>
        </p:nvSpPr>
        <p:spPr>
          <a:xfrm>
            <a:off x="0" y="5038727"/>
            <a:ext cx="7766050" cy="1819275"/>
          </a:xfrm>
          <a:prstGeom prst="homePlate">
            <a:avLst>
              <a:gd name="adj" fmla="val 19416"/>
            </a:avLst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/>
          </a:p>
        </p:txBody>
      </p:sp>
      <p:graphicFrame>
        <p:nvGraphicFramePr>
          <p:cNvPr id="4" name="Object 3" hidden="1">
            <a:extLst>
              <a:ext uri="{FF2B5EF4-FFF2-40B4-BE49-F238E27FC236}">
                <a16:creationId xmlns:a16="http://schemas.microsoft.com/office/drawing/2014/main" id="{C4883FFB-204D-405F-B773-193C6EF7B803}"/>
              </a:ext>
            </a:extLst>
          </p:cNvPr>
          <p:cNvGraphicFramePr>
            <a:graphicFrameLocks noChangeAspect="1"/>
          </p:cNvGraphicFramePr>
          <p:nvPr>
            <p:custDataLst>
              <p:tags r:id="rId1"/>
            </p:custDataLst>
          </p:nvPr>
        </p:nvGraphicFramePr>
        <p:xfrm>
          <a:off x="2118" y="1588"/>
          <a:ext cx="2117" cy="1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think-cell Slide" r:id="rId4" imgW="360" imgH="360" progId="">
                  <p:embed/>
                </p:oleObj>
              </mc:Choice>
              <mc:Fallback>
                <p:oleObj name="think-cell Slide" r:id="rId4" imgW="360" imgH="360" progId="">
                  <p:embed/>
                  <p:pic>
                    <p:nvPicPr>
                      <p:cNvPr id="4" name="Object 3" hidden="1">
                        <a:extLst>
                          <a:ext uri="{FF2B5EF4-FFF2-40B4-BE49-F238E27FC236}">
                            <a16:creationId xmlns:a16="http://schemas.microsoft.com/office/drawing/2014/main" id="{C4883FFB-204D-405F-B773-193C6EF7B80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18" y="1588"/>
                        <a:ext cx="2117" cy="15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Rectangle 2" hidden="1">
            <a:extLst>
              <a:ext uri="{FF2B5EF4-FFF2-40B4-BE49-F238E27FC236}">
                <a16:creationId xmlns:a16="http://schemas.microsoft.com/office/drawing/2014/main" id="{F348F8C3-387D-48FF-9B31-9F49FD2A921A}"/>
              </a:ext>
            </a:extLst>
          </p:cNvPr>
          <p:cNvSpPr/>
          <p:nvPr>
            <p:custDataLst>
              <p:tags r:id="rId2"/>
            </p:custDataLst>
          </p:nvPr>
        </p:nvSpPr>
        <p:spPr>
          <a:xfrm>
            <a:off x="1" y="0"/>
            <a:ext cx="211666" cy="15875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horz" wrap="none" lIns="0" tIns="0" rIns="0" bIns="0" numCol="1" spcCol="0" rtlCol="0" anchor="ctr" anchorCtr="0">
            <a:noAutofit/>
          </a:bodyPr>
          <a:lstStyle/>
          <a:p>
            <a:pPr marL="0" lvl="0" indent="0" algn="ctr" eaLnBrk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3200" b="1" i="0" baseline="0" dirty="0">
              <a:latin typeface="Dax"/>
              <a:ea typeface="+mj-ea"/>
              <a:cs typeface="+mj-cs"/>
              <a:sym typeface="Dax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8A0EC45-8B20-455D-8D93-65AE8C5C940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40506" y="4876802"/>
            <a:ext cx="7215690" cy="808767"/>
          </a:xfrm>
          <a:prstGeom prst="rect">
            <a:avLst/>
          </a:prstGeom>
        </p:spPr>
        <p:txBody>
          <a:bodyPr anchor="b">
            <a:normAutofit/>
          </a:bodyPr>
          <a:lstStyle>
            <a:lvl1pPr algn="l">
              <a:lnSpc>
                <a:spcPts val="3400"/>
              </a:lnSpc>
              <a:defRPr sz="3200" b="1">
                <a:solidFill>
                  <a:schemeClr val="bg1"/>
                </a:solidFill>
                <a:latin typeface="Calibri" pitchFamily="34" charset="0"/>
              </a:defRPr>
            </a:lvl1pPr>
          </a:lstStyle>
          <a:p>
            <a:r>
              <a:rPr lang="en-US"/>
              <a:t>Click to add title</a:t>
            </a:r>
            <a:endParaRPr lang="en-AU"/>
          </a:p>
        </p:txBody>
      </p:sp>
      <p:sp>
        <p:nvSpPr>
          <p:cNvPr id="74" name="Subtitle 2"/>
          <p:cNvSpPr>
            <a:spLocks noGrp="1"/>
          </p:cNvSpPr>
          <p:nvPr>
            <p:ph type="subTitle" idx="1"/>
          </p:nvPr>
        </p:nvSpPr>
        <p:spPr>
          <a:xfrm>
            <a:off x="240508" y="5611081"/>
            <a:ext cx="7232277" cy="528347"/>
          </a:xfrm>
        </p:spPr>
        <p:txBody>
          <a:bodyPr>
            <a:normAutofit/>
          </a:bodyPr>
          <a:lstStyle>
            <a:lvl1pPr algn="l">
              <a:buNone/>
              <a:defRPr sz="20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0" hasCustomPrompt="1"/>
          </p:nvPr>
        </p:nvSpPr>
        <p:spPr>
          <a:xfrm>
            <a:off x="240177" y="6319578"/>
            <a:ext cx="5209118" cy="379412"/>
          </a:xfrm>
        </p:spPr>
        <p:txBody>
          <a:bodyPr/>
          <a:lstStyle>
            <a:lvl1pPr marL="0" indent="0">
              <a:buNone/>
              <a:defRPr sz="1400">
                <a:solidFill>
                  <a:schemeClr val="bg1"/>
                </a:solidFill>
              </a:defRPr>
            </a:lvl1pPr>
          </a:lstStyle>
          <a:p>
            <a:pPr lvl="0"/>
            <a:r>
              <a:rPr lang="en-US"/>
              <a:t>Date</a:t>
            </a:r>
          </a:p>
        </p:txBody>
      </p:sp>
      <p:pic>
        <p:nvPicPr>
          <p:cNvPr id="14" name="Picture 13" descr="IPL_logo_tagline_2018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069943" y="5924164"/>
            <a:ext cx="3808566" cy="612840"/>
          </a:xfrm>
          <a:prstGeom prst="rect">
            <a:avLst/>
          </a:prstGeom>
        </p:spPr>
      </p:pic>
      <p:sp>
        <p:nvSpPr>
          <p:cNvPr id="16" name="Picture Placeholder 15"/>
          <p:cNvSpPr>
            <a:spLocks noGrp="1"/>
          </p:cNvSpPr>
          <p:nvPr>
            <p:ph type="pic" sz="quarter" idx="11" hasCustomPrompt="1"/>
          </p:nvPr>
        </p:nvSpPr>
        <p:spPr>
          <a:xfrm>
            <a:off x="0" y="-1"/>
            <a:ext cx="12192000" cy="5038531"/>
          </a:xfrm>
        </p:spPr>
        <p:txBody>
          <a:bodyPr anchor="ctr"/>
          <a:lstStyle>
            <a:lvl1pPr marL="0" marR="0" indent="0" algn="ctr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None/>
              <a:tabLst/>
              <a:defRPr/>
            </a:lvl1pPr>
          </a:lstStyle>
          <a:p>
            <a:r>
              <a:rPr lang="en-US" dirty="0"/>
              <a:t>Insert Picture here to fit this frame</a:t>
            </a:r>
            <a:br>
              <a:rPr lang="en-US" dirty="0"/>
            </a:br>
            <a:r>
              <a:rPr lang="en-US" dirty="0"/>
              <a:t>(visit the Corporate Image Library on The Hub)</a:t>
            </a:r>
          </a:p>
        </p:txBody>
      </p:sp>
    </p:spTree>
    <p:extLst>
      <p:ext uri="{BB962C8B-B14F-4D97-AF65-F5344CB8AC3E}">
        <p14:creationId xmlns:p14="http://schemas.microsoft.com/office/powerpoint/2010/main" val="2138438223"/>
      </p:ext>
    </p:extLst>
  </p:cSld>
  <p:clrMapOvr>
    <a:masterClrMapping/>
  </p:clrMapOvr>
  <p:hf hd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Freeform 18">
            <a:extLst>
              <a:ext uri="{FF2B5EF4-FFF2-40B4-BE49-F238E27FC236}">
                <a16:creationId xmlns:a16="http://schemas.microsoft.com/office/drawing/2014/main" id="{A71B8A8F-4590-7A4F-AD85-45CD37187E1C}"/>
              </a:ext>
            </a:extLst>
          </p:cNvPr>
          <p:cNvSpPr/>
          <p:nvPr userDrawn="1"/>
        </p:nvSpPr>
        <p:spPr>
          <a:xfrm>
            <a:off x="9659851" y="-76198"/>
            <a:ext cx="2608353" cy="738130"/>
          </a:xfrm>
          <a:custGeom>
            <a:avLst/>
            <a:gdLst>
              <a:gd name="connsiteX0" fmla="*/ 4211 w 2608353"/>
              <a:gd name="connsiteY0" fmla="*/ 0 h 738130"/>
              <a:gd name="connsiteX1" fmla="*/ 2608353 w 2608353"/>
              <a:gd name="connsiteY1" fmla="*/ 0 h 738130"/>
              <a:gd name="connsiteX2" fmla="*/ 2608353 w 2608353"/>
              <a:gd name="connsiteY2" fmla="*/ 738130 h 738130"/>
              <a:gd name="connsiteX3" fmla="*/ 1174734 w 2608353"/>
              <a:gd name="connsiteY3" fmla="*/ 736320 h 738130"/>
              <a:gd name="connsiteX4" fmla="*/ 463103 w 2608353"/>
              <a:gd name="connsiteY4" fmla="*/ 736320 h 738130"/>
              <a:gd name="connsiteX5" fmla="*/ 368657 w 2608353"/>
              <a:gd name="connsiteY5" fmla="*/ 682062 h 738130"/>
              <a:gd name="connsiteX6" fmla="*/ 13160 w 2608353"/>
              <a:gd name="connsiteY6" fmla="*/ 71579 h 738130"/>
              <a:gd name="connsiteX7" fmla="*/ 0 w 2608353"/>
              <a:gd name="connsiteY7" fmla="*/ 17351 h 7381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08353" h="738130">
                <a:moveTo>
                  <a:pt x="4211" y="0"/>
                </a:moveTo>
                <a:lnTo>
                  <a:pt x="2608353" y="0"/>
                </a:lnTo>
                <a:lnTo>
                  <a:pt x="2608353" y="738130"/>
                </a:lnTo>
                <a:lnTo>
                  <a:pt x="1174734" y="736320"/>
                </a:lnTo>
                <a:lnTo>
                  <a:pt x="463103" y="736320"/>
                </a:lnTo>
                <a:cubicBezTo>
                  <a:pt x="428384" y="736320"/>
                  <a:pt x="386205" y="712037"/>
                  <a:pt x="368657" y="682062"/>
                </a:cubicBezTo>
                <a:lnTo>
                  <a:pt x="13160" y="71579"/>
                </a:lnTo>
                <a:cubicBezTo>
                  <a:pt x="4387" y="56607"/>
                  <a:pt x="0" y="36979"/>
                  <a:pt x="0" y="17351"/>
                </a:cubicBezTo>
                <a:close/>
              </a:path>
            </a:pathLst>
          </a:custGeom>
          <a:solidFill>
            <a:schemeClr val="bg1"/>
          </a:solidFill>
          <a:ln w="19050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 dirty="0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77D4EC1A-694B-8546-B59D-35A065C82941}"/>
              </a:ext>
            </a:extLst>
          </p:cNvPr>
          <p:cNvSpPr txBox="1">
            <a:spLocks/>
          </p:cNvSpPr>
          <p:nvPr userDrawn="1"/>
        </p:nvSpPr>
        <p:spPr>
          <a:xfrm>
            <a:off x="11348248" y="6495906"/>
            <a:ext cx="843751" cy="365125"/>
          </a:xfrm>
          <a:prstGeom prst="rect">
            <a:avLst/>
          </a:prstGeom>
        </p:spPr>
        <p:txBody>
          <a:bodyPr anchor="b"/>
          <a:lstStyle>
            <a:defPPr>
              <a:defRPr lang="en-US"/>
            </a:defPPr>
            <a:lvl1pPr marL="0" algn="l" defTabSz="914400" rtl="0" eaLnBrk="1" latinLnBrk="0" hangingPunct="1"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6AF2BE45-A2AD-E248-BDA0-0FC8D71A53A9}" type="slidenum">
              <a:rPr lang="en-US" smtClean="0"/>
              <a:pPr algn="r"/>
              <a:t>‹#›</a:t>
            </a:fld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57ECF4A-F71F-7544-85C7-3FAC4D809B8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90222" y="1092726"/>
            <a:ext cx="11491154" cy="5403179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pic>
        <p:nvPicPr>
          <p:cNvPr id="10" name="Picture 9" descr="IPL_logo_tagline_2018.jpg">
            <a:extLst>
              <a:ext uri="{FF2B5EF4-FFF2-40B4-BE49-F238E27FC236}">
                <a16:creationId xmlns:a16="http://schemas.microsoft.com/office/drawing/2014/main" id="{8FFB815F-1618-0F42-A9D9-27D809F2E51B}"/>
              </a:ext>
            </a:extLst>
          </p:cNvPr>
          <p:cNvPicPr>
            <a:picLocks noChangeAspect="1"/>
          </p:cNvPicPr>
          <p:nvPr userDrawn="1"/>
        </p:nvPicPr>
        <p:blipFill>
          <a:blip r:embed="rId2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206587" y="132489"/>
            <a:ext cx="1756377" cy="374246"/>
          </a:xfrm>
          <a:prstGeom prst="rect">
            <a:avLst/>
          </a:prstGeom>
        </p:spPr>
      </p:pic>
      <p:sp>
        <p:nvSpPr>
          <p:cNvPr id="7" name="Freeform 6">
            <a:extLst>
              <a:ext uri="{FF2B5EF4-FFF2-40B4-BE49-F238E27FC236}">
                <a16:creationId xmlns:a16="http://schemas.microsoft.com/office/drawing/2014/main" id="{F9DCC750-7BCA-BD4E-9E9B-D780ABF2466A}"/>
              </a:ext>
            </a:extLst>
          </p:cNvPr>
          <p:cNvSpPr/>
          <p:nvPr userDrawn="1"/>
        </p:nvSpPr>
        <p:spPr>
          <a:xfrm>
            <a:off x="-571722" y="-63467"/>
            <a:ext cx="882346" cy="1004968"/>
          </a:xfrm>
          <a:custGeom>
            <a:avLst/>
            <a:gdLst>
              <a:gd name="connsiteX0" fmla="*/ 4848311 w 5038488"/>
              <a:gd name="connsiteY0" fmla="*/ 4446285 h 5737945"/>
              <a:gd name="connsiteX1" fmla="*/ 5038315 w 5038488"/>
              <a:gd name="connsiteY1" fmla="*/ 4115510 h 5737945"/>
              <a:gd name="connsiteX2" fmla="*/ 5038315 w 5038488"/>
              <a:gd name="connsiteY2" fmla="*/ 1622400 h 5737945"/>
              <a:gd name="connsiteX3" fmla="*/ 4848311 w 5038488"/>
              <a:gd name="connsiteY3" fmla="*/ 1291522 h 5737945"/>
              <a:gd name="connsiteX4" fmla="*/ 2708972 w 5038488"/>
              <a:gd name="connsiteY4" fmla="*/ 46094 h 5737945"/>
              <a:gd name="connsiteX5" fmla="*/ 2328964 w 5038488"/>
              <a:gd name="connsiteY5" fmla="*/ 46094 h 5737945"/>
              <a:gd name="connsiteX6" fmla="*/ 189932 w 5038488"/>
              <a:gd name="connsiteY6" fmla="*/ 1291522 h 5737945"/>
              <a:gd name="connsiteX7" fmla="*/ -174 w 5038488"/>
              <a:gd name="connsiteY7" fmla="*/ 1622400 h 5737945"/>
              <a:gd name="connsiteX8" fmla="*/ -174 w 5038488"/>
              <a:gd name="connsiteY8" fmla="*/ 4115510 h 5737945"/>
              <a:gd name="connsiteX9" fmla="*/ 189932 w 5038488"/>
              <a:gd name="connsiteY9" fmla="*/ 4446285 h 5737945"/>
              <a:gd name="connsiteX10" fmla="*/ 2328964 w 5038488"/>
              <a:gd name="connsiteY10" fmla="*/ 5691816 h 5737945"/>
              <a:gd name="connsiteX11" fmla="*/ 2708972 w 5038488"/>
              <a:gd name="connsiteY11" fmla="*/ 5691816 h 57379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5038488" h="5737945">
                <a:moveTo>
                  <a:pt x="4848311" y="4446285"/>
                </a:moveTo>
                <a:cubicBezTo>
                  <a:pt x="4953232" y="4384803"/>
                  <a:pt x="5038315" y="4237143"/>
                  <a:pt x="5038315" y="4115510"/>
                </a:cubicBezTo>
                <a:lnTo>
                  <a:pt x="5038315" y="1622400"/>
                </a:lnTo>
                <a:cubicBezTo>
                  <a:pt x="5038315" y="1500767"/>
                  <a:pt x="4953232" y="1352697"/>
                  <a:pt x="4848311" y="1291522"/>
                </a:cubicBezTo>
                <a:lnTo>
                  <a:pt x="2708972" y="46094"/>
                </a:lnTo>
                <a:cubicBezTo>
                  <a:pt x="2604051" y="-15388"/>
                  <a:pt x="2433885" y="-15388"/>
                  <a:pt x="2328964" y="46094"/>
                </a:cubicBezTo>
                <a:lnTo>
                  <a:pt x="189932" y="1291522"/>
                </a:lnTo>
                <a:cubicBezTo>
                  <a:pt x="84908" y="1353004"/>
                  <a:pt x="-174" y="1500767"/>
                  <a:pt x="-174" y="1622400"/>
                </a:cubicBezTo>
                <a:lnTo>
                  <a:pt x="-174" y="4115510"/>
                </a:lnTo>
                <a:cubicBezTo>
                  <a:pt x="-174" y="4237143"/>
                  <a:pt x="84908" y="4385213"/>
                  <a:pt x="189932" y="4446285"/>
                </a:cubicBezTo>
                <a:lnTo>
                  <a:pt x="2328964" y="5691816"/>
                </a:lnTo>
                <a:cubicBezTo>
                  <a:pt x="2433885" y="5753298"/>
                  <a:pt x="2604051" y="5753298"/>
                  <a:pt x="2708972" y="5691816"/>
                </a:cubicBezTo>
                <a:close/>
              </a:path>
            </a:pathLst>
          </a:custGeom>
          <a:solidFill>
            <a:srgbClr val="82BDC3">
              <a:alpha val="50196"/>
            </a:srgbClr>
          </a:solidFill>
          <a:ln w="0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4" name="Title Placeholder 3">
            <a:extLst>
              <a:ext uri="{FF2B5EF4-FFF2-40B4-BE49-F238E27FC236}">
                <a16:creationId xmlns:a16="http://schemas.microsoft.com/office/drawing/2014/main" id="{C00E381E-6928-AA46-9E77-8CA3A7F2FA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90222" y="132489"/>
            <a:ext cx="10515600" cy="9602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723617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  <p:sldLayoutId id="2147483678" r:id="rId18"/>
    <p:sldLayoutId id="2147483679" r:id="rId19"/>
    <p:sldLayoutId id="2147483680" r:id="rId20"/>
    <p:sldLayoutId id="2147483681" r:id="rId21"/>
    <p:sldLayoutId id="2147483682" r:id="rId22"/>
    <p:sldLayoutId id="2147483683" r:id="rId23"/>
    <p:sldLayoutId id="2147483684" r:id="rId24"/>
    <p:sldLayoutId id="2147483685" r:id="rId25"/>
    <p:sldLayoutId id="2147483686" r:id="rId26"/>
    <p:sldLayoutId id="2147483687" r:id="rId2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1800" b="0" i="0" kern="1200">
          <a:solidFill>
            <a:schemeClr val="accent2"/>
          </a:solidFill>
          <a:latin typeface="Arial Black" panose="020B0604020202020204" pitchFamily="34" charset="0"/>
          <a:ea typeface="+mj-ea"/>
          <a:cs typeface="Arial Black" panose="020B0604020202020204" pitchFamily="34" charset="0"/>
        </a:defRPr>
      </a:lvl1pPr>
    </p:titleStyle>
    <p:bodyStyle>
      <a:lvl1pPr marL="358775" indent="-358775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pple Symbols" panose="02000000000000000000" pitchFamily="2" charset="-79"/>
        <a:buChar char="⎔"/>
        <a:tabLst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77850" indent="-230188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Char char="•"/>
        <a:tabLst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Cambria Math" panose="02040503050406030204" pitchFamily="18" charset="0"/>
        <a:buChar char="⎯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300"/>
        </a:spcBef>
        <a:spcAft>
          <a:spcPts val="300"/>
        </a:spcAft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414">
          <p15:clr>
            <a:srgbClr val="F26B43"/>
          </p15:clr>
        </p15:guide>
        <p15:guide id="2" orient="horz" pos="686">
          <p15:clr>
            <a:srgbClr val="F26B43"/>
          </p15:clr>
        </p15:guide>
        <p15:guide id="3" orient="horz" pos="410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2.png"/><Relationship Id="rId7" Type="http://schemas.openxmlformats.org/officeDocument/2006/relationships/hyperlink" Target="https://pixabay.com/en/target-dart-aim-success-goal-1414775/" TargetMode="External"/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png"/><Relationship Id="rId5" Type="http://schemas.openxmlformats.org/officeDocument/2006/relationships/hyperlink" Target="https://creativecommons.org/licenses/by-nc/3.0/" TargetMode="External"/><Relationship Id="rId4" Type="http://schemas.openxmlformats.org/officeDocument/2006/relationships/hyperlink" Target="https://navesinkinternational.com/counterparty-risk/" TargetMode="Externa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Relationship Id="rId9" Type="http://schemas.openxmlformats.org/officeDocument/2006/relationships/image" Target="../media/image18.sv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tmp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1.svg"/><Relationship Id="rId7" Type="http://schemas.openxmlformats.org/officeDocument/2006/relationships/image" Target="../media/image25.sv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24.png"/><Relationship Id="rId5" Type="http://schemas.openxmlformats.org/officeDocument/2006/relationships/image" Target="../media/image23.svg"/><Relationship Id="rId4" Type="http://schemas.openxmlformats.org/officeDocument/2006/relationships/image" Target="../media/image22.png"/><Relationship Id="rId9" Type="http://schemas.openxmlformats.org/officeDocument/2006/relationships/image" Target="../media/image27.sv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7919C8-ECEB-B206-8B4B-882C1840955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24705" y="151002"/>
            <a:ext cx="7150830" cy="3741490"/>
          </a:xfrm>
        </p:spPr>
        <p:txBody>
          <a:bodyPr>
            <a:normAutofit/>
          </a:bodyPr>
          <a:lstStyle/>
          <a:p>
            <a:r>
              <a:rPr lang="en-US" dirty="0"/>
              <a:t>Risk Evaluation &amp; Risk Treatment</a:t>
            </a:r>
            <a:br>
              <a:rPr lang="en-AU" dirty="0"/>
            </a:br>
            <a:br>
              <a:rPr lang="en-AU" dirty="0"/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06ED938-3444-E22C-A560-D32AC9E063F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24705" y="3050490"/>
            <a:ext cx="7457220" cy="1954804"/>
          </a:xfrm>
        </p:spPr>
        <p:txBody>
          <a:bodyPr>
            <a:normAutofit/>
          </a:bodyPr>
          <a:lstStyle/>
          <a:p>
            <a:r>
              <a:rPr lang="en-AU" sz="14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Understanding and managing risks to operations and maintenance personnel involved in the manufacture</a:t>
            </a:r>
            <a:r>
              <a:rPr lang="en-AU" sz="1400" b="1" dirty="0">
                <a:latin typeface="Arial" panose="020B0604020202020204" pitchFamily="34" charset="0"/>
                <a:ea typeface="Calibri" panose="020F0502020204030204" pitchFamily="34" charset="0"/>
              </a:rPr>
              <a:t> of explosives</a:t>
            </a:r>
            <a:endParaRPr lang="en-AU" sz="1400" dirty="0"/>
          </a:p>
          <a:p>
            <a:endParaRPr lang="en-US" dirty="0"/>
          </a:p>
          <a:p>
            <a:r>
              <a:rPr lang="en-US" sz="2000" dirty="0"/>
              <a:t>Greg Walker, Group GM Integrity Engineering &amp; Process Safety</a:t>
            </a:r>
          </a:p>
        </p:txBody>
      </p:sp>
    </p:spTree>
    <p:extLst>
      <p:ext uri="{BB962C8B-B14F-4D97-AF65-F5344CB8AC3E}">
        <p14:creationId xmlns:p14="http://schemas.microsoft.com/office/powerpoint/2010/main" val="25896244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BAEC4022-0249-9DFA-2E8D-A806441ED2A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AU" dirty="0"/>
              <a:t>The Dimensions of Risk Tolerability</a:t>
            </a:r>
            <a:endParaRPr lang="en-US" dirty="0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A1DB267A-2DCF-46F1-912C-AED274F3CA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Risk Acceptance Criteria</a:t>
            </a: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C24D08E6-E2CF-4D23-B90D-9D386965B7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49750" y="5086663"/>
            <a:ext cx="8750300" cy="6604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4B123342-ED95-4C61-9FDA-88661F5B5C51}"/>
              </a:ext>
            </a:extLst>
          </p:cNvPr>
          <p:cNvSpPr/>
          <p:nvPr/>
        </p:nvSpPr>
        <p:spPr>
          <a:xfrm>
            <a:off x="1549750" y="5416863"/>
            <a:ext cx="8750300" cy="46748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57FA2792-F4C8-4BB2-8175-72534409C793}"/>
              </a:ext>
            </a:extLst>
          </p:cNvPr>
          <p:cNvSpPr txBox="1"/>
          <p:nvPr/>
        </p:nvSpPr>
        <p:spPr>
          <a:xfrm>
            <a:off x="9601550" y="5465938"/>
            <a:ext cx="7780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1.00E-7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3DD165F-0308-4F6B-AAB1-FADFECE400D2}"/>
              </a:ext>
            </a:extLst>
          </p:cNvPr>
          <p:cNvSpPr txBox="1"/>
          <p:nvPr/>
        </p:nvSpPr>
        <p:spPr>
          <a:xfrm>
            <a:off x="8325200" y="5465938"/>
            <a:ext cx="7780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1.00E-6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ECC74793-FBD1-42C3-A374-DD0ABCA89A8B}"/>
              </a:ext>
            </a:extLst>
          </p:cNvPr>
          <p:cNvSpPr txBox="1"/>
          <p:nvPr/>
        </p:nvSpPr>
        <p:spPr>
          <a:xfrm>
            <a:off x="6921627" y="5465938"/>
            <a:ext cx="7780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1.00E-5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0C45177A-4F0C-456C-96C9-CCEC9D9B770E}"/>
              </a:ext>
            </a:extLst>
          </p:cNvPr>
          <p:cNvSpPr txBox="1"/>
          <p:nvPr/>
        </p:nvSpPr>
        <p:spPr>
          <a:xfrm>
            <a:off x="4103926" y="5465938"/>
            <a:ext cx="7780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1.00E-3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9EF1E2E6-5BCB-4272-A59D-EC4C4CF8713A}"/>
              </a:ext>
            </a:extLst>
          </p:cNvPr>
          <p:cNvSpPr txBox="1"/>
          <p:nvPr/>
        </p:nvSpPr>
        <p:spPr>
          <a:xfrm>
            <a:off x="2826100" y="5465938"/>
            <a:ext cx="7780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1.00E-2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5DB7C41-D9EB-4D35-BF80-24859686B49F}"/>
              </a:ext>
            </a:extLst>
          </p:cNvPr>
          <p:cNvSpPr txBox="1"/>
          <p:nvPr/>
        </p:nvSpPr>
        <p:spPr>
          <a:xfrm>
            <a:off x="1470152" y="5465938"/>
            <a:ext cx="77809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b="1" dirty="0"/>
              <a:t>1.00E-1</a:t>
            </a:r>
          </a:p>
        </p:txBody>
      </p:sp>
      <p:pic>
        <p:nvPicPr>
          <p:cNvPr id="37" name="Picture 36" descr="Shape, icon, arrow&#10;&#10;Description automatically generated">
            <a:extLst>
              <a:ext uri="{FF2B5EF4-FFF2-40B4-BE49-F238E27FC236}">
                <a16:creationId xmlns:a16="http://schemas.microsoft.com/office/drawing/2014/main" id="{844B97D8-B4DC-4AEC-B5CB-245A647E51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814742" y="1092510"/>
            <a:ext cx="3909938" cy="2932453"/>
          </a:xfrm>
          <a:prstGeom prst="rect">
            <a:avLst/>
          </a:prstGeom>
        </p:spPr>
      </p:pic>
      <p:sp>
        <p:nvSpPr>
          <p:cNvPr id="38" name="TextBox 37">
            <a:extLst>
              <a:ext uri="{FF2B5EF4-FFF2-40B4-BE49-F238E27FC236}">
                <a16:creationId xmlns:a16="http://schemas.microsoft.com/office/drawing/2014/main" id="{CB73E3E7-D3CE-414B-81A0-CC7DAC6C5A1D}"/>
              </a:ext>
            </a:extLst>
          </p:cNvPr>
          <p:cNvSpPr txBox="1"/>
          <p:nvPr/>
        </p:nvSpPr>
        <p:spPr>
          <a:xfrm>
            <a:off x="4133849" y="7250505"/>
            <a:ext cx="4448175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00" dirty="0">
                <a:hlinkClick r:id="rId4" tooltip="https://navesinkinternational.com/counterparty-risk/"/>
              </a:rPr>
              <a:t>This Photo</a:t>
            </a:r>
            <a:r>
              <a:rPr lang="en-US" sz="900" dirty="0"/>
              <a:t> by Unknown Author is licensed under </a:t>
            </a:r>
            <a:r>
              <a:rPr lang="en-US" sz="900" dirty="0">
                <a:hlinkClick r:id="rId5" tooltip="https://creativecommons.org/licenses/by-nc/3.0/"/>
              </a:rPr>
              <a:t>CC BY-NC</a:t>
            </a:r>
            <a:endParaRPr lang="en-US" sz="900" dirty="0"/>
          </a:p>
        </p:txBody>
      </p:sp>
      <p:pic>
        <p:nvPicPr>
          <p:cNvPr id="50" name="Picture 49" descr="Icon&#10;&#10;Description automatically generated">
            <a:extLst>
              <a:ext uri="{FF2B5EF4-FFF2-40B4-BE49-F238E27FC236}">
                <a16:creationId xmlns:a16="http://schemas.microsoft.com/office/drawing/2014/main" id="{F623E877-CB48-4B87-94EF-FC4158EFDF3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5268413" y="4582510"/>
            <a:ext cx="1266825" cy="1266825"/>
          </a:xfrm>
          <a:prstGeom prst="rect">
            <a:avLst/>
          </a:prstGeom>
        </p:spPr>
      </p:pic>
      <p:sp>
        <p:nvSpPr>
          <p:cNvPr id="77" name="TextBox 76">
            <a:extLst>
              <a:ext uri="{FF2B5EF4-FFF2-40B4-BE49-F238E27FC236}">
                <a16:creationId xmlns:a16="http://schemas.microsoft.com/office/drawing/2014/main" id="{89D1E5ED-D844-4150-9DBF-88BB7E0866DE}"/>
              </a:ext>
            </a:extLst>
          </p:cNvPr>
          <p:cNvSpPr txBox="1"/>
          <p:nvPr/>
        </p:nvSpPr>
        <p:spPr>
          <a:xfrm>
            <a:off x="1176999" y="3823913"/>
            <a:ext cx="28163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Quantity / Distance Risk</a:t>
            </a:r>
          </a:p>
          <a:p>
            <a:pPr algn="ctr"/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Tolerability Criteria</a:t>
            </a:r>
          </a:p>
        </p:txBody>
      </p:sp>
      <p:sp>
        <p:nvSpPr>
          <p:cNvPr id="78" name="TextBox 77">
            <a:extLst>
              <a:ext uri="{FF2B5EF4-FFF2-40B4-BE49-F238E27FC236}">
                <a16:creationId xmlns:a16="http://schemas.microsoft.com/office/drawing/2014/main" id="{ACE7CF23-B8B6-41D1-A1DC-3197A048EE49}"/>
              </a:ext>
            </a:extLst>
          </p:cNvPr>
          <p:cNvSpPr txBox="1"/>
          <p:nvPr/>
        </p:nvSpPr>
        <p:spPr>
          <a:xfrm>
            <a:off x="6729232" y="3866038"/>
            <a:ext cx="408095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Qualitative Risk Tolerability Criteria</a:t>
            </a:r>
          </a:p>
        </p:txBody>
      </p:sp>
      <p:sp>
        <p:nvSpPr>
          <p:cNvPr id="79" name="TextBox 78">
            <a:extLst>
              <a:ext uri="{FF2B5EF4-FFF2-40B4-BE49-F238E27FC236}">
                <a16:creationId xmlns:a16="http://schemas.microsoft.com/office/drawing/2014/main" id="{81852EF0-0465-4415-A7EE-6998595D5D5E}"/>
              </a:ext>
            </a:extLst>
          </p:cNvPr>
          <p:cNvSpPr txBox="1"/>
          <p:nvPr/>
        </p:nvSpPr>
        <p:spPr>
          <a:xfrm>
            <a:off x="3439886" y="5978416"/>
            <a:ext cx="49238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>
                <a:latin typeface="Arial" panose="020B0604020202020204" pitchFamily="34" charset="0"/>
                <a:cs typeface="Arial" panose="020B0604020202020204" pitchFamily="34" charset="0"/>
              </a:rPr>
              <a:t>Semi-Quantitative Risk Tolerability Criteria</a:t>
            </a:r>
          </a:p>
        </p:txBody>
      </p:sp>
      <p:pic>
        <p:nvPicPr>
          <p:cNvPr id="94" name="Picture 93">
            <a:extLst>
              <a:ext uri="{FF2B5EF4-FFF2-40B4-BE49-F238E27FC236}">
                <a16:creationId xmlns:a16="http://schemas.microsoft.com/office/drawing/2014/main" id="{6BCA3AC8-5F0B-4434-A357-3702D24C80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30737" y="1649721"/>
            <a:ext cx="4190726" cy="20281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6651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9C6223-7731-8BFC-4DF3-D91BDA1A704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AU" dirty="0"/>
              <a:t>Key to Understanding Explosives Safety Risk</a:t>
            </a:r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B9C2A7F1-0D72-28AB-1D6B-53A2D7DEF3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Process Safety Information</a:t>
            </a:r>
            <a:endParaRPr lang="en-US" dirty="0"/>
          </a:p>
        </p:txBody>
      </p:sp>
      <p:graphicFrame>
        <p:nvGraphicFramePr>
          <p:cNvPr id="8" name="Diagram 7">
            <a:extLst>
              <a:ext uri="{FF2B5EF4-FFF2-40B4-BE49-F238E27FC236}">
                <a16:creationId xmlns:a16="http://schemas.microsoft.com/office/drawing/2014/main" id="{BD9BAEEF-CF58-4E63-AA9C-FF2EDD15009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48288549"/>
              </p:ext>
            </p:extLst>
          </p:nvPr>
        </p:nvGraphicFramePr>
        <p:xfrm>
          <a:off x="350575" y="1313827"/>
          <a:ext cx="1149085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430919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4B88FC-3A20-59DB-81AA-E3E71D5F6E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222" y="1379585"/>
            <a:ext cx="5276360" cy="1616225"/>
          </a:xfrm>
        </p:spPr>
        <p:txBody>
          <a:bodyPr>
            <a:normAutofit/>
          </a:bodyPr>
          <a:lstStyle/>
          <a:p>
            <a:pPr lvl="0">
              <a:lnSpc>
                <a:spcPct val="150000"/>
              </a:lnSpc>
            </a:pPr>
            <a:r>
              <a:rPr lang="en-AU" sz="2800" dirty="0">
                <a:solidFill>
                  <a:schemeClr val="accent5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Consequence Modelling</a:t>
            </a:r>
            <a:endParaRPr lang="en-AU" sz="2800" dirty="0">
              <a:solidFill>
                <a:schemeClr val="accent5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AU" sz="2800" dirty="0">
                <a:solidFill>
                  <a:schemeClr val="accent5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Logic Diagram (see below)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65EC802-2ACB-04A7-DA56-6BF6DC27951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AU" dirty="0"/>
              <a:t>Risk Characterisation &amp; Control Identification</a:t>
            </a:r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4FD6497-5032-AF1D-5AFE-B861E74A2B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Process Hazard Analysis</a:t>
            </a: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D68EEA16-2C95-4EA6-9487-3D38F1AF5D7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04673" y="2895226"/>
            <a:ext cx="7833381" cy="3736684"/>
          </a:xfrm>
          <a:prstGeom prst="rect">
            <a:avLst/>
          </a:prstGeom>
        </p:spPr>
      </p:pic>
      <p:sp>
        <p:nvSpPr>
          <p:cNvPr id="9" name="Content Placeholder 3">
            <a:extLst>
              <a:ext uri="{FF2B5EF4-FFF2-40B4-BE49-F238E27FC236}">
                <a16:creationId xmlns:a16="http://schemas.microsoft.com/office/drawing/2014/main" id="{DBB94409-DCB0-4DCF-88EC-C5BD72ABDF81}"/>
              </a:ext>
            </a:extLst>
          </p:cNvPr>
          <p:cNvSpPr txBox="1">
            <a:spLocks/>
          </p:cNvSpPr>
          <p:nvPr/>
        </p:nvSpPr>
        <p:spPr>
          <a:xfrm>
            <a:off x="6376144" y="1300150"/>
            <a:ext cx="5276360" cy="1695660"/>
          </a:xfrm>
          <a:prstGeom prst="rect">
            <a:avLst/>
          </a:prstGeom>
        </p:spPr>
        <p:txBody>
          <a:bodyPr vert="horz" lIns="0" tIns="45720" rIns="91440" bIns="45720" rtlCol="0">
            <a:normAutofit/>
          </a:bodyPr>
          <a:lstStyle>
            <a:lvl1pPr marL="358775" indent="-358775" algn="l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pple Symbols" panose="02000000000000000000" pitchFamily="2" charset="-79"/>
              <a:buChar char="⎔"/>
              <a:tabLst/>
              <a:defRPr sz="2000" b="0" i="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577850" indent="-230188" algn="l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tabLst/>
              <a:defRPr sz="1800" b="0" i="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Cambria Math" panose="02040503050406030204" pitchFamily="18" charset="0"/>
              <a:buChar char="⎯"/>
              <a:defRPr sz="1600" b="0" i="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400" b="0" i="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300"/>
              </a:spcBef>
              <a:spcAft>
                <a:spcPts val="300"/>
              </a:spcAft>
              <a:buFont typeface="Arial" panose="020B0604020202020204" pitchFamily="34" charset="0"/>
              <a:buChar char="•"/>
              <a:defRPr sz="1400" b="0" i="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AU" sz="2800" dirty="0">
                <a:solidFill>
                  <a:schemeClr val="accent5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Qualitative Risk Analysis</a:t>
            </a:r>
            <a:endParaRPr lang="en-AU" sz="2800" dirty="0">
              <a:solidFill>
                <a:schemeClr val="accent5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AU" sz="2800" dirty="0">
                <a:solidFill>
                  <a:schemeClr val="accent5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Quantitative Risk Assessment</a:t>
            </a:r>
          </a:p>
        </p:txBody>
      </p:sp>
    </p:spTree>
    <p:extLst>
      <p:ext uri="{BB962C8B-B14F-4D97-AF65-F5344CB8AC3E}">
        <p14:creationId xmlns:p14="http://schemas.microsoft.com/office/powerpoint/2010/main" val="41882204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65EC802-2ACB-04A7-DA56-6BF6DC27951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 lvl="0"/>
            <a:r>
              <a:rPr lang="en-AU" sz="18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The Risk Decision Making Process</a:t>
            </a:r>
            <a:endParaRPr lang="en-A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4FD6497-5032-AF1D-5AFE-B861E74A2B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Risk Treatment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6645BDF-2AAA-48F7-BD1F-06B0A09D35A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9822" y="1976819"/>
            <a:ext cx="3269714" cy="2482497"/>
          </a:xfrm>
          <a:prstGeom prst="rect">
            <a:avLst/>
          </a:prstGeom>
          <a:noFill/>
        </p:spPr>
      </p:pic>
      <p:graphicFrame>
        <p:nvGraphicFramePr>
          <p:cNvPr id="6" name="Diagram 5">
            <a:extLst>
              <a:ext uri="{FF2B5EF4-FFF2-40B4-BE49-F238E27FC236}">
                <a16:creationId xmlns:a16="http://schemas.microsoft.com/office/drawing/2014/main" id="{82FE910F-8D4E-4F35-B8E8-5F2C025D2C4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579245943"/>
              </p:ext>
            </p:extLst>
          </p:nvPr>
        </p:nvGraphicFramePr>
        <p:xfrm>
          <a:off x="438024" y="1897199"/>
          <a:ext cx="3407271" cy="220450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" name="Graphic 9" descr="Scales of justice outline">
            <a:extLst>
              <a:ext uri="{FF2B5EF4-FFF2-40B4-BE49-F238E27FC236}">
                <a16:creationId xmlns:a16="http://schemas.microsoft.com/office/drawing/2014/main" id="{BA71E9FA-AED9-4D39-8F4D-AEF7B38B3331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8854484" y="1897199"/>
            <a:ext cx="2399850" cy="239985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DA704617-A89A-487D-AEC7-6A02A2F14CB6}"/>
              </a:ext>
            </a:extLst>
          </p:cNvPr>
          <p:cNvSpPr txBox="1"/>
          <p:nvPr/>
        </p:nvSpPr>
        <p:spPr>
          <a:xfrm>
            <a:off x="390222" y="1436893"/>
            <a:ext cx="3670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Risk Categorisation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3ECBA74-EEF4-4C5A-9D23-30241B191E3E}"/>
              </a:ext>
            </a:extLst>
          </p:cNvPr>
          <p:cNvSpPr txBox="1"/>
          <p:nvPr/>
        </p:nvSpPr>
        <p:spPr>
          <a:xfrm>
            <a:off x="8139659" y="1423042"/>
            <a:ext cx="3670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ALARP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A6CA778-C603-4122-B823-D38183A9B40B}"/>
              </a:ext>
            </a:extLst>
          </p:cNvPr>
          <p:cNvSpPr txBox="1"/>
          <p:nvPr/>
        </p:nvSpPr>
        <p:spPr>
          <a:xfrm>
            <a:off x="4310328" y="1423042"/>
            <a:ext cx="36703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accent2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Tolerability of Risk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A8DA55C9-EC19-495A-96EF-055E9DC46E82}"/>
              </a:ext>
            </a:extLst>
          </p:cNvPr>
          <p:cNvSpPr txBox="1"/>
          <p:nvPr/>
        </p:nvSpPr>
        <p:spPr>
          <a:xfrm>
            <a:off x="8710904" y="3508013"/>
            <a:ext cx="126390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Risk</a:t>
            </a:r>
          </a:p>
          <a:p>
            <a:pPr algn="ctr"/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Benefit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7A71F97-AA0D-4B4C-8DAD-27439795DBF0}"/>
              </a:ext>
            </a:extLst>
          </p:cNvPr>
          <p:cNvSpPr txBox="1"/>
          <p:nvPr/>
        </p:nvSpPr>
        <p:spPr>
          <a:xfrm>
            <a:off x="10135437" y="3508013"/>
            <a:ext cx="126390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>
                <a:latin typeface="Arial" panose="020B0604020202020204" pitchFamily="34" charset="0"/>
                <a:cs typeface="Arial" panose="020B0604020202020204" pitchFamily="34" charset="0"/>
              </a:rPr>
              <a:t>Cost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04B8230-96A0-43F0-BD59-FE6B63D8C7FA}"/>
              </a:ext>
            </a:extLst>
          </p:cNvPr>
          <p:cNvSpPr/>
          <p:nvPr/>
        </p:nvSpPr>
        <p:spPr>
          <a:xfrm>
            <a:off x="4102578" y="1482910"/>
            <a:ext cx="45719" cy="4976812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56905986-F31C-49EC-AAC3-0E012AC76F00}"/>
              </a:ext>
            </a:extLst>
          </p:cNvPr>
          <p:cNvSpPr/>
          <p:nvPr/>
        </p:nvSpPr>
        <p:spPr>
          <a:xfrm>
            <a:off x="8078936" y="1423042"/>
            <a:ext cx="45719" cy="4976812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4437ABE-D2AE-4A37-A924-CEFA0744C474}"/>
              </a:ext>
            </a:extLst>
          </p:cNvPr>
          <p:cNvSpPr txBox="1"/>
          <p:nvPr/>
        </p:nvSpPr>
        <p:spPr>
          <a:xfrm>
            <a:off x="466664" y="4512778"/>
            <a:ext cx="3349990" cy="1723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Likelihood and consequence are used to categorise risk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Established enterprise risk criteria are required to determine whether additional risk action is required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FEEBC9C-ADE3-48EB-A358-EDA846C2FBD5}"/>
              </a:ext>
            </a:extLst>
          </p:cNvPr>
          <p:cNvSpPr txBox="1"/>
          <p:nvPr/>
        </p:nvSpPr>
        <p:spPr>
          <a:xfrm>
            <a:off x="4469684" y="4712834"/>
            <a:ext cx="334999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Upper Risk Limit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” defines the boundary between unacceptable and tolerable risk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“</a:t>
            </a:r>
            <a:r>
              <a:rPr lang="en-US" sz="1600" i="1" dirty="0">
                <a:latin typeface="Arial" panose="020B0604020202020204" pitchFamily="34" charset="0"/>
                <a:cs typeface="Arial" panose="020B0604020202020204" pitchFamily="34" charset="0"/>
              </a:rPr>
              <a:t>Broadly Acceptable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” defines the risk treatment target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CD09E2E-2249-40D9-A339-3ABDCCE861EC}"/>
              </a:ext>
            </a:extLst>
          </p:cNvPr>
          <p:cNvSpPr txBox="1"/>
          <p:nvPr/>
        </p:nvSpPr>
        <p:spPr>
          <a:xfrm>
            <a:off x="8459969" y="4712834"/>
            <a:ext cx="334999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Progress towards the Lower Tolerability Limit  until the cost of further risk reduction is disproportionate to the risk benefit gained</a:t>
            </a:r>
          </a:p>
        </p:txBody>
      </p:sp>
    </p:spTree>
    <p:extLst>
      <p:ext uri="{BB962C8B-B14F-4D97-AF65-F5344CB8AC3E}">
        <p14:creationId xmlns:p14="http://schemas.microsoft.com/office/powerpoint/2010/main" val="23408741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65EC802-2ACB-04A7-DA56-6BF6DC27951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 lvl="0"/>
            <a:r>
              <a:rPr lang="en-AU" sz="18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Critical Controls</a:t>
            </a:r>
            <a:endParaRPr lang="en-A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4FD6497-5032-AF1D-5AFE-B861E74A2B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Critical Control Management</a:t>
            </a:r>
            <a:endParaRPr lang="en-US" dirty="0"/>
          </a:p>
        </p:txBody>
      </p: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BF6F1035-6EE3-4044-8CC1-8DD90FD2C46D}"/>
              </a:ext>
            </a:extLst>
          </p:cNvPr>
          <p:cNvCxnSpPr/>
          <p:nvPr/>
        </p:nvCxnSpPr>
        <p:spPr>
          <a:xfrm>
            <a:off x="1081446" y="2568392"/>
            <a:ext cx="1190704" cy="0"/>
          </a:xfrm>
          <a:prstGeom prst="line">
            <a:avLst/>
          </a:prstGeom>
          <a:noFill/>
          <a:ln w="38100" cap="rnd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isometricLeftDown"/>
            <a:lightRig rig="threePt" dir="t"/>
          </a:scene3d>
        </p:spPr>
      </p:cxnSp>
      <p:sp>
        <p:nvSpPr>
          <p:cNvPr id="6" name="Oval 6">
            <a:extLst>
              <a:ext uri="{FF2B5EF4-FFF2-40B4-BE49-F238E27FC236}">
                <a16:creationId xmlns:a16="http://schemas.microsoft.com/office/drawing/2014/main" id="{243B55C8-7ADC-4324-82F3-22CDFA6BFB0D}"/>
              </a:ext>
            </a:extLst>
          </p:cNvPr>
          <p:cNvSpPr/>
          <p:nvPr/>
        </p:nvSpPr>
        <p:spPr>
          <a:xfrm>
            <a:off x="1362512" y="1634166"/>
            <a:ext cx="2152650" cy="1362075"/>
          </a:xfrm>
          <a:custGeom>
            <a:avLst/>
            <a:gdLst/>
            <a:ahLst/>
            <a:cxnLst/>
            <a:rect l="l" t="t" r="r" b="b"/>
            <a:pathLst>
              <a:path w="2152650" h="1362075">
                <a:moveTo>
                  <a:pt x="747713" y="1079513"/>
                </a:moveTo>
                <a:cubicBezTo>
                  <a:pt x="687217" y="1079513"/>
                  <a:pt x="638175" y="1125889"/>
                  <a:pt x="638175" y="1183097"/>
                </a:cubicBezTo>
                <a:cubicBezTo>
                  <a:pt x="638175" y="1240305"/>
                  <a:pt x="687217" y="1286681"/>
                  <a:pt x="747713" y="1286681"/>
                </a:cubicBezTo>
                <a:cubicBezTo>
                  <a:pt x="808209" y="1286681"/>
                  <a:pt x="857251" y="1240305"/>
                  <a:pt x="857251" y="1183097"/>
                </a:cubicBezTo>
                <a:cubicBezTo>
                  <a:pt x="857251" y="1125889"/>
                  <a:pt x="808209" y="1079513"/>
                  <a:pt x="747713" y="1079513"/>
                </a:cubicBezTo>
                <a:close/>
                <a:moveTo>
                  <a:pt x="638175" y="504829"/>
                </a:moveTo>
                <a:cubicBezTo>
                  <a:pt x="517183" y="504829"/>
                  <a:pt x="419100" y="597582"/>
                  <a:pt x="419100" y="711998"/>
                </a:cubicBezTo>
                <a:cubicBezTo>
                  <a:pt x="419100" y="826414"/>
                  <a:pt x="517183" y="919167"/>
                  <a:pt x="638175" y="919167"/>
                </a:cubicBezTo>
                <a:cubicBezTo>
                  <a:pt x="759167" y="919167"/>
                  <a:pt x="857250" y="826414"/>
                  <a:pt x="857250" y="711998"/>
                </a:cubicBezTo>
                <a:cubicBezTo>
                  <a:pt x="857250" y="597582"/>
                  <a:pt x="759167" y="504829"/>
                  <a:pt x="638175" y="504829"/>
                </a:cubicBezTo>
                <a:close/>
                <a:moveTo>
                  <a:pt x="1328735" y="401245"/>
                </a:moveTo>
                <a:cubicBezTo>
                  <a:pt x="1268239" y="401245"/>
                  <a:pt x="1219197" y="447621"/>
                  <a:pt x="1219197" y="504829"/>
                </a:cubicBezTo>
                <a:cubicBezTo>
                  <a:pt x="1219197" y="562037"/>
                  <a:pt x="1268239" y="608413"/>
                  <a:pt x="1328735" y="608413"/>
                </a:cubicBezTo>
                <a:cubicBezTo>
                  <a:pt x="1389231" y="608413"/>
                  <a:pt x="1438273" y="562037"/>
                  <a:pt x="1438273" y="504829"/>
                </a:cubicBezTo>
                <a:cubicBezTo>
                  <a:pt x="1438273" y="447621"/>
                  <a:pt x="1389231" y="401245"/>
                  <a:pt x="1328735" y="401245"/>
                </a:cubicBezTo>
                <a:close/>
                <a:moveTo>
                  <a:pt x="227017" y="0"/>
                </a:moveTo>
                <a:lnTo>
                  <a:pt x="1925633" y="0"/>
                </a:lnTo>
                <a:cubicBezTo>
                  <a:pt x="2051011" y="0"/>
                  <a:pt x="2152650" y="101639"/>
                  <a:pt x="2152650" y="227017"/>
                </a:cubicBezTo>
                <a:lnTo>
                  <a:pt x="2152650" y="1135058"/>
                </a:lnTo>
                <a:cubicBezTo>
                  <a:pt x="2152650" y="1260436"/>
                  <a:pt x="2051011" y="1362075"/>
                  <a:pt x="1925633" y="1362075"/>
                </a:cubicBezTo>
                <a:lnTo>
                  <a:pt x="227017" y="1362075"/>
                </a:lnTo>
                <a:cubicBezTo>
                  <a:pt x="101639" y="1362075"/>
                  <a:pt x="0" y="1260436"/>
                  <a:pt x="0" y="1135058"/>
                </a:cubicBezTo>
                <a:lnTo>
                  <a:pt x="0" y="227017"/>
                </a:lnTo>
                <a:cubicBezTo>
                  <a:pt x="0" y="101639"/>
                  <a:pt x="101639" y="0"/>
                  <a:pt x="227017" y="0"/>
                </a:cubicBezTo>
                <a:close/>
              </a:path>
            </a:pathLst>
          </a:custGeom>
          <a:solidFill>
            <a:srgbClr val="3E5D57"/>
          </a:solidFill>
          <a:ln w="9525" cap="flat" cmpd="sng" algn="ctr">
            <a:noFill/>
            <a:prstDash val="solid"/>
          </a:ln>
          <a:effectLst/>
          <a:scene3d>
            <a:camera prst="isometricRightUp"/>
            <a:lightRig rig="threePt" dir="t"/>
          </a:scene3d>
          <a:sp3d extrusionH="76200">
            <a:bevelB w="0" h="0"/>
          </a:sp3d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8" name="Rounded Rectangle 18">
            <a:extLst>
              <a:ext uri="{FF2B5EF4-FFF2-40B4-BE49-F238E27FC236}">
                <a16:creationId xmlns:a16="http://schemas.microsoft.com/office/drawing/2014/main" id="{12892D82-A4A9-48B2-A258-78F793CC26EC}"/>
              </a:ext>
            </a:extLst>
          </p:cNvPr>
          <p:cNvSpPr/>
          <p:nvPr/>
        </p:nvSpPr>
        <p:spPr>
          <a:xfrm>
            <a:off x="2190760" y="2172326"/>
            <a:ext cx="2152650" cy="1362075"/>
          </a:xfrm>
          <a:custGeom>
            <a:avLst/>
            <a:gdLst/>
            <a:ahLst/>
            <a:cxnLst/>
            <a:rect l="l" t="t" r="r" b="b"/>
            <a:pathLst>
              <a:path w="2152650" h="1362075">
                <a:moveTo>
                  <a:pt x="1587685" y="817182"/>
                </a:moveTo>
                <a:cubicBezTo>
                  <a:pt x="1525502" y="817182"/>
                  <a:pt x="1475092" y="871133"/>
                  <a:pt x="1475092" y="937684"/>
                </a:cubicBezTo>
                <a:cubicBezTo>
                  <a:pt x="1475092" y="1004235"/>
                  <a:pt x="1525502" y="1058186"/>
                  <a:pt x="1587685" y="1058186"/>
                </a:cubicBezTo>
                <a:cubicBezTo>
                  <a:pt x="1649868" y="1058186"/>
                  <a:pt x="1700278" y="1004235"/>
                  <a:pt x="1700278" y="937684"/>
                </a:cubicBezTo>
                <a:cubicBezTo>
                  <a:pt x="1700278" y="871133"/>
                  <a:pt x="1649868" y="817182"/>
                  <a:pt x="1587685" y="817182"/>
                </a:cubicBezTo>
                <a:close/>
                <a:moveTo>
                  <a:pt x="743021" y="817182"/>
                </a:moveTo>
                <a:cubicBezTo>
                  <a:pt x="620589" y="817182"/>
                  <a:pt x="521338" y="915265"/>
                  <a:pt x="521338" y="1036257"/>
                </a:cubicBezTo>
                <a:cubicBezTo>
                  <a:pt x="521338" y="1157249"/>
                  <a:pt x="620589" y="1255332"/>
                  <a:pt x="743021" y="1255332"/>
                </a:cubicBezTo>
                <a:cubicBezTo>
                  <a:pt x="865453" y="1255332"/>
                  <a:pt x="964704" y="1157249"/>
                  <a:pt x="964704" y="1036257"/>
                </a:cubicBezTo>
                <a:cubicBezTo>
                  <a:pt x="964704" y="915265"/>
                  <a:pt x="865453" y="817182"/>
                  <a:pt x="743021" y="817182"/>
                </a:cubicBezTo>
                <a:close/>
                <a:moveTo>
                  <a:pt x="1216413" y="544612"/>
                </a:moveTo>
                <a:cubicBezTo>
                  <a:pt x="1149565" y="544612"/>
                  <a:pt x="1095374" y="597075"/>
                  <a:pt x="1095374" y="661791"/>
                </a:cubicBezTo>
                <a:cubicBezTo>
                  <a:pt x="1095374" y="726507"/>
                  <a:pt x="1149565" y="778970"/>
                  <a:pt x="1216413" y="778970"/>
                </a:cubicBezTo>
                <a:cubicBezTo>
                  <a:pt x="1283261" y="778970"/>
                  <a:pt x="1337452" y="726507"/>
                  <a:pt x="1337452" y="661791"/>
                </a:cubicBezTo>
                <a:cubicBezTo>
                  <a:pt x="1337452" y="597075"/>
                  <a:pt x="1283261" y="544612"/>
                  <a:pt x="1216413" y="544612"/>
                </a:cubicBezTo>
                <a:close/>
                <a:moveTo>
                  <a:pt x="1798583" y="387450"/>
                </a:moveTo>
                <a:cubicBezTo>
                  <a:pt x="1751281" y="387450"/>
                  <a:pt x="1712935" y="424445"/>
                  <a:pt x="1712935" y="470080"/>
                </a:cubicBezTo>
                <a:cubicBezTo>
                  <a:pt x="1712935" y="515715"/>
                  <a:pt x="1751281" y="552710"/>
                  <a:pt x="1798583" y="552710"/>
                </a:cubicBezTo>
                <a:cubicBezTo>
                  <a:pt x="1845885" y="552710"/>
                  <a:pt x="1884231" y="515715"/>
                  <a:pt x="1884231" y="470080"/>
                </a:cubicBezTo>
                <a:cubicBezTo>
                  <a:pt x="1884231" y="424445"/>
                  <a:pt x="1845885" y="387450"/>
                  <a:pt x="1798583" y="387450"/>
                </a:cubicBezTo>
                <a:close/>
                <a:moveTo>
                  <a:pt x="607876" y="387450"/>
                </a:moveTo>
                <a:cubicBezTo>
                  <a:pt x="524754" y="387450"/>
                  <a:pt x="457371" y="457814"/>
                  <a:pt x="457371" y="544613"/>
                </a:cubicBezTo>
                <a:cubicBezTo>
                  <a:pt x="457371" y="631412"/>
                  <a:pt x="524754" y="701776"/>
                  <a:pt x="607876" y="701776"/>
                </a:cubicBezTo>
                <a:cubicBezTo>
                  <a:pt x="690998" y="701776"/>
                  <a:pt x="758381" y="631412"/>
                  <a:pt x="758381" y="544613"/>
                </a:cubicBezTo>
                <a:cubicBezTo>
                  <a:pt x="758381" y="457814"/>
                  <a:pt x="690998" y="387450"/>
                  <a:pt x="607876" y="387450"/>
                </a:cubicBezTo>
                <a:close/>
                <a:moveTo>
                  <a:pt x="227017" y="0"/>
                </a:moveTo>
                <a:lnTo>
                  <a:pt x="1925633" y="0"/>
                </a:lnTo>
                <a:cubicBezTo>
                  <a:pt x="2051011" y="0"/>
                  <a:pt x="2152650" y="101639"/>
                  <a:pt x="2152650" y="227017"/>
                </a:cubicBezTo>
                <a:lnTo>
                  <a:pt x="2152650" y="1135058"/>
                </a:lnTo>
                <a:cubicBezTo>
                  <a:pt x="2152650" y="1260436"/>
                  <a:pt x="2051011" y="1362075"/>
                  <a:pt x="1925633" y="1362075"/>
                </a:cubicBezTo>
                <a:lnTo>
                  <a:pt x="227017" y="1362075"/>
                </a:lnTo>
                <a:cubicBezTo>
                  <a:pt x="101639" y="1362075"/>
                  <a:pt x="0" y="1260436"/>
                  <a:pt x="0" y="1135058"/>
                </a:cubicBezTo>
                <a:lnTo>
                  <a:pt x="0" y="227017"/>
                </a:lnTo>
                <a:cubicBezTo>
                  <a:pt x="0" y="101639"/>
                  <a:pt x="101639" y="0"/>
                  <a:pt x="227017" y="0"/>
                </a:cubicBezTo>
                <a:close/>
              </a:path>
            </a:pathLst>
          </a:custGeom>
          <a:solidFill>
            <a:srgbClr val="3E5D57"/>
          </a:solidFill>
          <a:ln w="9525" cap="flat" cmpd="sng" algn="ctr">
            <a:noFill/>
            <a:prstDash val="solid"/>
          </a:ln>
          <a:effectLst/>
          <a:scene3d>
            <a:camera prst="isometricRightUp"/>
            <a:lightRig rig="threePt" dir="t"/>
          </a:scene3d>
          <a:sp3d extrusionH="76200"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55E3B77-392B-4F52-8445-0EFD5DB8B375}"/>
              </a:ext>
            </a:extLst>
          </p:cNvPr>
          <p:cNvCxnSpPr/>
          <p:nvPr/>
        </p:nvCxnSpPr>
        <p:spPr>
          <a:xfrm>
            <a:off x="2815258" y="3393215"/>
            <a:ext cx="623888" cy="0"/>
          </a:xfrm>
          <a:prstGeom prst="line">
            <a:avLst/>
          </a:prstGeom>
          <a:noFill/>
          <a:ln w="38100" cap="rnd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isometricLeftDown"/>
            <a:lightRig rig="threePt" dir="t"/>
          </a:scene3d>
        </p:spPr>
      </p:cxnSp>
      <p:sp>
        <p:nvSpPr>
          <p:cNvPr id="10" name="Rounded Rectangle 11">
            <a:extLst>
              <a:ext uri="{FF2B5EF4-FFF2-40B4-BE49-F238E27FC236}">
                <a16:creationId xmlns:a16="http://schemas.microsoft.com/office/drawing/2014/main" id="{B2E2D7BD-4DD8-4A38-BE64-796D3B176C36}"/>
              </a:ext>
            </a:extLst>
          </p:cNvPr>
          <p:cNvSpPr/>
          <p:nvPr/>
        </p:nvSpPr>
        <p:spPr>
          <a:xfrm>
            <a:off x="3078718" y="2690747"/>
            <a:ext cx="2152650" cy="1362075"/>
          </a:xfrm>
          <a:custGeom>
            <a:avLst/>
            <a:gdLst/>
            <a:ahLst/>
            <a:cxnLst/>
            <a:rect l="l" t="t" r="r" b="b"/>
            <a:pathLst>
              <a:path w="2152650" h="1362075">
                <a:moveTo>
                  <a:pt x="683093" y="900112"/>
                </a:moveTo>
                <a:cubicBezTo>
                  <a:pt x="588222" y="900112"/>
                  <a:pt x="511313" y="976928"/>
                  <a:pt x="511313" y="1071686"/>
                </a:cubicBezTo>
                <a:cubicBezTo>
                  <a:pt x="511313" y="1166444"/>
                  <a:pt x="588222" y="1243260"/>
                  <a:pt x="683093" y="1243260"/>
                </a:cubicBezTo>
                <a:cubicBezTo>
                  <a:pt x="777964" y="1243260"/>
                  <a:pt x="854873" y="1166444"/>
                  <a:pt x="854873" y="1071686"/>
                </a:cubicBezTo>
                <a:cubicBezTo>
                  <a:pt x="854873" y="976928"/>
                  <a:pt x="777964" y="900112"/>
                  <a:pt x="683093" y="900112"/>
                </a:cubicBezTo>
                <a:close/>
                <a:moveTo>
                  <a:pt x="1029297" y="498685"/>
                </a:moveTo>
                <a:cubicBezTo>
                  <a:pt x="982591" y="498685"/>
                  <a:pt x="944728" y="537731"/>
                  <a:pt x="944728" y="585897"/>
                </a:cubicBezTo>
                <a:cubicBezTo>
                  <a:pt x="944728" y="634063"/>
                  <a:pt x="982591" y="673109"/>
                  <a:pt x="1029297" y="673109"/>
                </a:cubicBezTo>
                <a:cubicBezTo>
                  <a:pt x="1076003" y="673109"/>
                  <a:pt x="1113866" y="634063"/>
                  <a:pt x="1113866" y="585897"/>
                </a:cubicBezTo>
                <a:cubicBezTo>
                  <a:pt x="1113866" y="537731"/>
                  <a:pt x="1076003" y="498685"/>
                  <a:pt x="1029297" y="498685"/>
                </a:cubicBezTo>
                <a:close/>
                <a:moveTo>
                  <a:pt x="1520963" y="461962"/>
                </a:moveTo>
                <a:cubicBezTo>
                  <a:pt x="1394711" y="461962"/>
                  <a:pt x="1292363" y="560045"/>
                  <a:pt x="1292363" y="681037"/>
                </a:cubicBezTo>
                <a:cubicBezTo>
                  <a:pt x="1292363" y="802029"/>
                  <a:pt x="1394711" y="900112"/>
                  <a:pt x="1520963" y="900112"/>
                </a:cubicBezTo>
                <a:cubicBezTo>
                  <a:pt x="1647215" y="900112"/>
                  <a:pt x="1749563" y="802029"/>
                  <a:pt x="1749563" y="681037"/>
                </a:cubicBezTo>
                <a:cubicBezTo>
                  <a:pt x="1749563" y="560045"/>
                  <a:pt x="1647215" y="461962"/>
                  <a:pt x="1520963" y="461962"/>
                </a:cubicBezTo>
                <a:close/>
                <a:moveTo>
                  <a:pt x="430351" y="414337"/>
                </a:moveTo>
                <a:cubicBezTo>
                  <a:pt x="359334" y="414337"/>
                  <a:pt x="301763" y="474040"/>
                  <a:pt x="301763" y="547687"/>
                </a:cubicBezTo>
                <a:cubicBezTo>
                  <a:pt x="301763" y="621334"/>
                  <a:pt x="359334" y="681037"/>
                  <a:pt x="430351" y="681037"/>
                </a:cubicBezTo>
                <a:cubicBezTo>
                  <a:pt x="501368" y="681037"/>
                  <a:pt x="558939" y="621334"/>
                  <a:pt x="558939" y="547687"/>
                </a:cubicBezTo>
                <a:cubicBezTo>
                  <a:pt x="558939" y="474040"/>
                  <a:pt x="501368" y="414337"/>
                  <a:pt x="430351" y="414337"/>
                </a:cubicBezTo>
                <a:close/>
                <a:moveTo>
                  <a:pt x="227017" y="0"/>
                </a:moveTo>
                <a:lnTo>
                  <a:pt x="1925633" y="0"/>
                </a:lnTo>
                <a:cubicBezTo>
                  <a:pt x="2051011" y="0"/>
                  <a:pt x="2152650" y="101639"/>
                  <a:pt x="2152650" y="227017"/>
                </a:cubicBezTo>
                <a:lnTo>
                  <a:pt x="2152650" y="1135058"/>
                </a:lnTo>
                <a:cubicBezTo>
                  <a:pt x="2152650" y="1260436"/>
                  <a:pt x="2051011" y="1362075"/>
                  <a:pt x="1925633" y="1362075"/>
                </a:cubicBezTo>
                <a:lnTo>
                  <a:pt x="227017" y="1362075"/>
                </a:lnTo>
                <a:cubicBezTo>
                  <a:pt x="101639" y="1362075"/>
                  <a:pt x="0" y="1260436"/>
                  <a:pt x="0" y="1135058"/>
                </a:cubicBezTo>
                <a:lnTo>
                  <a:pt x="0" y="227017"/>
                </a:lnTo>
                <a:cubicBezTo>
                  <a:pt x="0" y="101639"/>
                  <a:pt x="101639" y="0"/>
                  <a:pt x="227017" y="0"/>
                </a:cubicBezTo>
                <a:close/>
              </a:path>
            </a:pathLst>
          </a:custGeom>
          <a:solidFill>
            <a:srgbClr val="3E5D57"/>
          </a:solidFill>
          <a:ln w="9525" cap="flat" cmpd="sng" algn="ctr">
            <a:noFill/>
            <a:prstDash val="solid"/>
          </a:ln>
          <a:effectLst/>
          <a:scene3d>
            <a:camera prst="isometricRightUp"/>
            <a:lightRig rig="threePt" dir="t"/>
          </a:scene3d>
          <a:sp3d extrusionH="76200"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F3B1B49B-5DDF-4E26-9644-9CDEF32008EE}"/>
              </a:ext>
            </a:extLst>
          </p:cNvPr>
          <p:cNvCxnSpPr/>
          <p:nvPr/>
        </p:nvCxnSpPr>
        <p:spPr>
          <a:xfrm>
            <a:off x="4322406" y="3669336"/>
            <a:ext cx="3105905" cy="0"/>
          </a:xfrm>
          <a:prstGeom prst="line">
            <a:avLst/>
          </a:prstGeom>
          <a:noFill/>
          <a:ln w="38100" cap="rnd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lg"/>
          </a:ln>
          <a:effectLst/>
          <a:scene3d>
            <a:camera prst="isometricRightUp"/>
            <a:lightRig rig="threePt" dir="t"/>
          </a:scene3d>
        </p:spPr>
      </p:cxnSp>
      <p:sp>
        <p:nvSpPr>
          <p:cNvPr id="12" name="Rounded Rectangle 2">
            <a:extLst>
              <a:ext uri="{FF2B5EF4-FFF2-40B4-BE49-F238E27FC236}">
                <a16:creationId xmlns:a16="http://schemas.microsoft.com/office/drawing/2014/main" id="{E5EC7A52-005F-4FA9-94C8-ED868043BFE3}"/>
              </a:ext>
            </a:extLst>
          </p:cNvPr>
          <p:cNvSpPr/>
          <p:nvPr/>
        </p:nvSpPr>
        <p:spPr>
          <a:xfrm>
            <a:off x="3981887" y="3153738"/>
            <a:ext cx="2154634" cy="1362075"/>
          </a:xfrm>
          <a:prstGeom prst="roundRect">
            <a:avLst/>
          </a:prstGeom>
          <a:solidFill>
            <a:srgbClr val="772432">
              <a:lumMod val="75000"/>
            </a:srgbClr>
          </a:solidFill>
          <a:ln w="9525" cap="flat" cmpd="sng" algn="ctr">
            <a:noFill/>
            <a:prstDash val="solid"/>
          </a:ln>
          <a:effectLst/>
          <a:scene3d>
            <a:camera prst="isometricRightUp"/>
            <a:lightRig rig="threePt" dir="t"/>
          </a:scene3d>
          <a:sp3d extrusionH="76200">
            <a:bevelB w="0" h="0"/>
          </a:sp3d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" name="Explosion 1 92">
            <a:extLst>
              <a:ext uri="{FF2B5EF4-FFF2-40B4-BE49-F238E27FC236}">
                <a16:creationId xmlns:a16="http://schemas.microsoft.com/office/drawing/2014/main" id="{17EED4DC-20BD-4A37-AC8A-B2AAA62E7971}"/>
              </a:ext>
            </a:extLst>
          </p:cNvPr>
          <p:cNvSpPr/>
          <p:nvPr/>
        </p:nvSpPr>
        <p:spPr>
          <a:xfrm>
            <a:off x="5796185" y="4796633"/>
            <a:ext cx="1333714" cy="1047413"/>
          </a:xfrm>
          <a:prstGeom prst="irregularSeal1">
            <a:avLst/>
          </a:prstGeom>
          <a:solidFill>
            <a:srgbClr val="FF0000"/>
          </a:solidFill>
          <a:ln w="9525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826C8F1-49D4-4EFD-A373-EC7450B092D5}"/>
              </a:ext>
            </a:extLst>
          </p:cNvPr>
          <p:cNvSpPr txBox="1"/>
          <p:nvPr/>
        </p:nvSpPr>
        <p:spPr>
          <a:xfrm>
            <a:off x="5966905" y="5169528"/>
            <a:ext cx="929115" cy="3016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6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Fatality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171719E-B6EA-4ADC-B46A-78E7086DBDC4}"/>
              </a:ext>
            </a:extLst>
          </p:cNvPr>
          <p:cNvSpPr txBox="1"/>
          <p:nvPr/>
        </p:nvSpPr>
        <p:spPr>
          <a:xfrm rot="1791706">
            <a:off x="1055965" y="4083531"/>
            <a:ext cx="3518587" cy="3277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b="1" dirty="0">
                <a:solidFill>
                  <a:srgbClr val="6655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Layers of Protection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7EC59235-1871-4242-9C6B-D2A14B900099}"/>
              </a:ext>
            </a:extLst>
          </p:cNvPr>
          <p:cNvCxnSpPr/>
          <p:nvPr/>
        </p:nvCxnSpPr>
        <p:spPr>
          <a:xfrm>
            <a:off x="3720386" y="3920134"/>
            <a:ext cx="602020" cy="0"/>
          </a:xfrm>
          <a:prstGeom prst="line">
            <a:avLst/>
          </a:prstGeom>
          <a:noFill/>
          <a:ln w="38100" cap="rnd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isometricLeftDown"/>
            <a:lightRig rig="threePt" dir="t"/>
          </a:scene3d>
        </p:spPr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167A52F9-41C4-438C-BC98-185D5C922015}"/>
              </a:ext>
            </a:extLst>
          </p:cNvPr>
          <p:cNvCxnSpPr/>
          <p:nvPr/>
        </p:nvCxnSpPr>
        <p:spPr>
          <a:xfrm>
            <a:off x="2107843" y="2929432"/>
            <a:ext cx="388144" cy="0"/>
          </a:xfrm>
          <a:prstGeom prst="line">
            <a:avLst/>
          </a:prstGeom>
          <a:noFill/>
          <a:ln w="38100" cap="rnd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scene3d>
            <a:camera prst="isometricLeftDown"/>
            <a:lightRig rig="threePt" dir="t"/>
          </a:scene3d>
        </p:spPr>
      </p:cxnSp>
      <p:pic>
        <p:nvPicPr>
          <p:cNvPr id="18" name="Picture 17" descr="Screen Clipping">
            <a:extLst>
              <a:ext uri="{FF2B5EF4-FFF2-40B4-BE49-F238E27FC236}">
                <a16:creationId xmlns:a16="http://schemas.microsoft.com/office/drawing/2014/main" id="{DE4AD6A0-1F3C-4ED1-9D47-BA474B9A919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222" y="1420839"/>
            <a:ext cx="972290" cy="85141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id="{94A47F4C-FF02-4A5B-8F58-9930C8773F64}"/>
              </a:ext>
            </a:extLst>
          </p:cNvPr>
          <p:cNvSpPr txBox="1"/>
          <p:nvPr/>
        </p:nvSpPr>
        <p:spPr>
          <a:xfrm>
            <a:off x="467506" y="1846544"/>
            <a:ext cx="817722" cy="4062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sz="12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Risk / Hazard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47EF839-6ED7-449C-B1FC-6BB02A7D2837}"/>
              </a:ext>
            </a:extLst>
          </p:cNvPr>
          <p:cNvSpPr/>
          <p:nvPr/>
        </p:nvSpPr>
        <p:spPr>
          <a:xfrm>
            <a:off x="4966930" y="803400"/>
            <a:ext cx="3022095" cy="18620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457200" fontAlgn="base">
              <a:lnSpc>
                <a:spcPct val="115000"/>
              </a:lnSpc>
              <a:spcBef>
                <a:spcPts val="1000"/>
              </a:spcBef>
              <a:spcAft>
                <a:spcPct val="0"/>
              </a:spcAft>
              <a:tabLst>
                <a:tab pos="182563" algn="l"/>
              </a:tabLst>
            </a:pPr>
            <a:r>
              <a:rPr lang="en-AU" sz="2000" b="1" i="1" dirty="0">
                <a:solidFill>
                  <a:srgbClr val="665546"/>
                </a:solidFill>
                <a:latin typeface="Arial"/>
                <a:ea typeface="Geneva" pitchFamily="51" charset="-128"/>
              </a:rPr>
              <a:t>“Critical Controls are those controls that are critical to preventing or mitigating a potentially fatal event” 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3AE66B7-7FE7-492B-AD17-856B5CCFA3C6}"/>
              </a:ext>
            </a:extLst>
          </p:cNvPr>
          <p:cNvSpPr txBox="1"/>
          <p:nvPr/>
        </p:nvSpPr>
        <p:spPr>
          <a:xfrm>
            <a:off x="1519933" y="1758749"/>
            <a:ext cx="1837808" cy="327782"/>
          </a:xfrm>
          <a:prstGeom prst="rect">
            <a:avLst/>
          </a:prstGeom>
          <a:noFill/>
          <a:scene3d>
            <a:camera prst="isometricRightUp"/>
            <a:lightRig rig="threePt" dir="t"/>
          </a:scene3d>
        </p:spPr>
        <p:txBody>
          <a:bodyPr wrap="square" rtlCol="0">
            <a:spAutoFit/>
          </a:bodyPr>
          <a:lstStyle/>
          <a:p>
            <a:pPr algn="ctr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Engineering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70059467-0475-4447-8EE2-7B8AE4F07BD6}"/>
              </a:ext>
            </a:extLst>
          </p:cNvPr>
          <p:cNvSpPr txBox="1"/>
          <p:nvPr/>
        </p:nvSpPr>
        <p:spPr>
          <a:xfrm>
            <a:off x="2365247" y="2315203"/>
            <a:ext cx="1837808" cy="327782"/>
          </a:xfrm>
          <a:prstGeom prst="rect">
            <a:avLst/>
          </a:prstGeom>
          <a:noFill/>
          <a:scene3d>
            <a:camera prst="isometricRightUp"/>
            <a:lightRig rig="threePt" dir="t"/>
          </a:scene3d>
        </p:spPr>
        <p:txBody>
          <a:bodyPr wrap="square" rtlCol="0">
            <a:spAutoFit/>
          </a:bodyPr>
          <a:lstStyle/>
          <a:p>
            <a:pPr algn="ctr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Administrative</a:t>
            </a:r>
          </a:p>
        </p:txBody>
      </p:sp>
      <p:sp>
        <p:nvSpPr>
          <p:cNvPr id="23" name="Rounded Rectangle 5">
            <a:extLst>
              <a:ext uri="{FF2B5EF4-FFF2-40B4-BE49-F238E27FC236}">
                <a16:creationId xmlns:a16="http://schemas.microsoft.com/office/drawing/2014/main" id="{84AA66F7-4471-4EE1-B515-CAA37A1744B7}"/>
              </a:ext>
            </a:extLst>
          </p:cNvPr>
          <p:cNvSpPr/>
          <p:nvPr/>
        </p:nvSpPr>
        <p:spPr>
          <a:xfrm>
            <a:off x="3981887" y="3151449"/>
            <a:ext cx="2152650" cy="1362075"/>
          </a:xfrm>
          <a:custGeom>
            <a:avLst/>
            <a:gdLst/>
            <a:ahLst/>
            <a:cxnLst/>
            <a:rect l="l" t="t" r="r" b="b"/>
            <a:pathLst>
              <a:path w="2152650" h="1362075">
                <a:moveTo>
                  <a:pt x="739913" y="1060349"/>
                </a:moveTo>
                <a:cubicBezTo>
                  <a:pt x="676787" y="1060349"/>
                  <a:pt x="625613" y="1113655"/>
                  <a:pt x="625613" y="1179412"/>
                </a:cubicBezTo>
                <a:cubicBezTo>
                  <a:pt x="625613" y="1245169"/>
                  <a:pt x="676787" y="1298475"/>
                  <a:pt x="739913" y="1298475"/>
                </a:cubicBezTo>
                <a:cubicBezTo>
                  <a:pt x="803039" y="1298475"/>
                  <a:pt x="854213" y="1245169"/>
                  <a:pt x="854213" y="1179412"/>
                </a:cubicBezTo>
                <a:cubicBezTo>
                  <a:pt x="854213" y="1113655"/>
                  <a:pt x="803039" y="1060349"/>
                  <a:pt x="739913" y="1060349"/>
                </a:cubicBezTo>
                <a:close/>
                <a:moveTo>
                  <a:pt x="1397138" y="603149"/>
                </a:moveTo>
                <a:cubicBezTo>
                  <a:pt x="1270886" y="603149"/>
                  <a:pt x="1168538" y="705497"/>
                  <a:pt x="1168538" y="831749"/>
                </a:cubicBezTo>
                <a:cubicBezTo>
                  <a:pt x="1168538" y="958001"/>
                  <a:pt x="1270886" y="1060349"/>
                  <a:pt x="1397138" y="1060349"/>
                </a:cubicBezTo>
                <a:cubicBezTo>
                  <a:pt x="1523390" y="1060349"/>
                  <a:pt x="1625738" y="958001"/>
                  <a:pt x="1625738" y="831749"/>
                </a:cubicBezTo>
                <a:cubicBezTo>
                  <a:pt x="1625738" y="705497"/>
                  <a:pt x="1523390" y="603149"/>
                  <a:pt x="1397138" y="603149"/>
                </a:cubicBezTo>
                <a:close/>
                <a:moveTo>
                  <a:pt x="854213" y="395287"/>
                </a:moveTo>
                <a:cubicBezTo>
                  <a:pt x="775305" y="395287"/>
                  <a:pt x="711338" y="463519"/>
                  <a:pt x="711338" y="547687"/>
                </a:cubicBezTo>
                <a:cubicBezTo>
                  <a:pt x="711338" y="631855"/>
                  <a:pt x="775305" y="700087"/>
                  <a:pt x="854213" y="700087"/>
                </a:cubicBezTo>
                <a:cubicBezTo>
                  <a:pt x="933121" y="700087"/>
                  <a:pt x="997088" y="631855"/>
                  <a:pt x="997088" y="547687"/>
                </a:cubicBezTo>
                <a:cubicBezTo>
                  <a:pt x="997088" y="463519"/>
                  <a:pt x="933121" y="395287"/>
                  <a:pt x="854213" y="395287"/>
                </a:cubicBezTo>
                <a:close/>
                <a:moveTo>
                  <a:pt x="1625738" y="276224"/>
                </a:moveTo>
                <a:cubicBezTo>
                  <a:pt x="1562612" y="276224"/>
                  <a:pt x="1511438" y="329530"/>
                  <a:pt x="1511438" y="395287"/>
                </a:cubicBezTo>
                <a:cubicBezTo>
                  <a:pt x="1511438" y="461044"/>
                  <a:pt x="1562612" y="514350"/>
                  <a:pt x="1625738" y="514350"/>
                </a:cubicBezTo>
                <a:cubicBezTo>
                  <a:pt x="1688864" y="514350"/>
                  <a:pt x="1740038" y="461044"/>
                  <a:pt x="1740038" y="395287"/>
                </a:cubicBezTo>
                <a:cubicBezTo>
                  <a:pt x="1740038" y="329530"/>
                  <a:pt x="1688864" y="276224"/>
                  <a:pt x="1625738" y="276224"/>
                </a:cubicBezTo>
                <a:close/>
                <a:moveTo>
                  <a:pt x="227017" y="0"/>
                </a:moveTo>
                <a:lnTo>
                  <a:pt x="1925633" y="0"/>
                </a:lnTo>
                <a:cubicBezTo>
                  <a:pt x="2051011" y="0"/>
                  <a:pt x="2152650" y="101639"/>
                  <a:pt x="2152650" y="227017"/>
                </a:cubicBezTo>
                <a:lnTo>
                  <a:pt x="2152650" y="1135058"/>
                </a:lnTo>
                <a:cubicBezTo>
                  <a:pt x="2152650" y="1260436"/>
                  <a:pt x="2051011" y="1362075"/>
                  <a:pt x="1925633" y="1362075"/>
                </a:cubicBezTo>
                <a:lnTo>
                  <a:pt x="227017" y="1362075"/>
                </a:lnTo>
                <a:cubicBezTo>
                  <a:pt x="101639" y="1362075"/>
                  <a:pt x="0" y="1260436"/>
                  <a:pt x="0" y="1135058"/>
                </a:cubicBezTo>
                <a:lnTo>
                  <a:pt x="0" y="227017"/>
                </a:lnTo>
                <a:cubicBezTo>
                  <a:pt x="0" y="101639"/>
                  <a:pt x="101639" y="0"/>
                  <a:pt x="227017" y="0"/>
                </a:cubicBezTo>
                <a:close/>
              </a:path>
            </a:pathLst>
          </a:custGeom>
          <a:solidFill>
            <a:srgbClr val="3E5D57"/>
          </a:solidFill>
          <a:ln w="9525" cap="flat" cmpd="sng" algn="ctr">
            <a:noFill/>
            <a:prstDash val="solid"/>
          </a:ln>
          <a:effectLst/>
          <a:scene3d>
            <a:camera prst="isometricRightUp"/>
            <a:lightRig rig="threePt" dir="t"/>
          </a:scene3d>
          <a:sp3d extrusionH="76200"/>
        </p:spPr>
        <p:txBody>
          <a:bodyPr rtlCol="0" anchor="ctr"/>
          <a:lstStyle/>
          <a:p>
            <a:pPr marL="0" marR="0" lvl="0" indent="0" algn="ctr" defTabSz="914400" eaLnBrk="1" fontAlgn="base" latinLnBrk="0" hangingPunct="1">
              <a:lnSpc>
                <a:spcPct val="8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32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53043C07-EADA-4FDA-973A-CBED7581CF4B}"/>
              </a:ext>
            </a:extLst>
          </p:cNvPr>
          <p:cNvCxnSpPr/>
          <p:nvPr/>
        </p:nvCxnSpPr>
        <p:spPr>
          <a:xfrm>
            <a:off x="4593867" y="4617794"/>
            <a:ext cx="1202317" cy="0"/>
          </a:xfrm>
          <a:prstGeom prst="line">
            <a:avLst/>
          </a:prstGeom>
          <a:noFill/>
          <a:ln w="38100" cap="rnd" cmpd="sng" algn="ctr">
            <a:solidFill>
              <a:srgbClr val="FF0000"/>
            </a:solidFill>
            <a:prstDash val="solid"/>
            <a:round/>
            <a:headEnd type="none" w="med" len="med"/>
            <a:tailEnd type="triangle" w="med" len="lg"/>
          </a:ln>
          <a:effectLst/>
          <a:scene3d>
            <a:camera prst="isometricLeftDown"/>
            <a:lightRig rig="threePt" dir="t"/>
          </a:scene3d>
        </p:spPr>
      </p:cxnSp>
      <p:sp>
        <p:nvSpPr>
          <p:cNvPr id="25" name="TextBox 24">
            <a:extLst>
              <a:ext uri="{FF2B5EF4-FFF2-40B4-BE49-F238E27FC236}">
                <a16:creationId xmlns:a16="http://schemas.microsoft.com/office/drawing/2014/main" id="{945E9ADF-A7D0-4E96-AE68-F7641EF56B6A}"/>
              </a:ext>
            </a:extLst>
          </p:cNvPr>
          <p:cNvSpPr txBox="1"/>
          <p:nvPr/>
        </p:nvSpPr>
        <p:spPr>
          <a:xfrm>
            <a:off x="4150926" y="3271744"/>
            <a:ext cx="1837808" cy="327782"/>
          </a:xfrm>
          <a:prstGeom prst="rect">
            <a:avLst/>
          </a:prstGeom>
          <a:noFill/>
          <a:scene3d>
            <a:camera prst="isometricRightUp"/>
            <a:lightRig rig="threePt" dir="t"/>
          </a:scene3d>
        </p:spPr>
        <p:txBody>
          <a:bodyPr wrap="square" rtlCol="0">
            <a:spAutoFit/>
          </a:bodyPr>
          <a:lstStyle/>
          <a:p>
            <a:pPr algn="ctr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Critical Control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DF3730E-8085-4B93-8ABC-02C953676D56}"/>
              </a:ext>
            </a:extLst>
          </p:cNvPr>
          <p:cNvSpPr txBox="1"/>
          <p:nvPr/>
        </p:nvSpPr>
        <p:spPr>
          <a:xfrm>
            <a:off x="3232022" y="2823667"/>
            <a:ext cx="1837808" cy="327782"/>
          </a:xfrm>
          <a:prstGeom prst="rect">
            <a:avLst/>
          </a:prstGeom>
          <a:noFill/>
          <a:scene3d>
            <a:camera prst="isometricRightUp"/>
            <a:lightRig rig="threePt" dir="t"/>
          </a:scene3d>
        </p:spPr>
        <p:txBody>
          <a:bodyPr wrap="square" rtlCol="0">
            <a:spAutoFit/>
          </a:bodyPr>
          <a:lstStyle/>
          <a:p>
            <a:pPr algn="ctr" fontAlgn="base">
              <a:lnSpc>
                <a:spcPct val="85000"/>
              </a:lnSpc>
              <a:spcBef>
                <a:spcPct val="0"/>
              </a:spcBef>
              <a:spcAft>
                <a:spcPct val="0"/>
              </a:spcAft>
            </a:pPr>
            <a:r>
              <a:rPr lang="en-US" b="1" dirty="0">
                <a:solidFill>
                  <a:prstClr val="white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Behaviors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23951B0-83B2-4AE3-AF90-81594BB29B6F}"/>
              </a:ext>
            </a:extLst>
          </p:cNvPr>
          <p:cNvSpPr txBox="1"/>
          <p:nvPr/>
        </p:nvSpPr>
        <p:spPr>
          <a:xfrm>
            <a:off x="7428311" y="3429000"/>
            <a:ext cx="4373228" cy="27699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i="1" dirty="0">
                <a:solidFill>
                  <a:srgbClr val="665546"/>
                </a:solidFill>
                <a:latin typeface="Arial"/>
                <a:ea typeface="Geneva" pitchFamily="51" charset="-128"/>
              </a:rPr>
              <a:t>Critical Control Attributes:</a:t>
            </a:r>
          </a:p>
          <a:p>
            <a:pPr marL="285750" indent="-285750"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Ø"/>
            </a:pPr>
            <a:r>
              <a:rPr lang="en-US" i="1" dirty="0">
                <a:solidFill>
                  <a:srgbClr val="6655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Understood – Personnel know the critical controls, their role in ensuring they are effective and what to do if they are not</a:t>
            </a:r>
          </a:p>
          <a:p>
            <a:pPr marL="285750" indent="-285750">
              <a:spcBef>
                <a:spcPts val="400"/>
              </a:spcBef>
              <a:spcAft>
                <a:spcPts val="400"/>
              </a:spcAft>
              <a:buFont typeface="Wingdings" panose="05000000000000000000" pitchFamily="2" charset="2"/>
              <a:buChar char="Ø"/>
            </a:pPr>
            <a:r>
              <a:rPr lang="en-US" i="1" dirty="0">
                <a:solidFill>
                  <a:srgbClr val="6655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Working – Performance measures are showing that controls are in place and effective and reported to Senior Leadership</a:t>
            </a:r>
          </a:p>
        </p:txBody>
      </p:sp>
      <p:sp>
        <p:nvSpPr>
          <p:cNvPr id="28" name="Right Brace 27">
            <a:extLst>
              <a:ext uri="{FF2B5EF4-FFF2-40B4-BE49-F238E27FC236}">
                <a16:creationId xmlns:a16="http://schemas.microsoft.com/office/drawing/2014/main" id="{5CC24CDD-EB44-40BF-B3D4-1AF93650D1CE}"/>
              </a:ext>
            </a:extLst>
          </p:cNvPr>
          <p:cNvSpPr/>
          <p:nvPr/>
        </p:nvSpPr>
        <p:spPr>
          <a:xfrm>
            <a:off x="7989025" y="803400"/>
            <a:ext cx="491590" cy="1898214"/>
          </a:xfrm>
          <a:prstGeom prst="rightBrace">
            <a:avLst/>
          </a:prstGeom>
          <a:ln w="19050">
            <a:solidFill>
              <a:srgbClr val="66554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F3044BE-C563-4FC3-9D07-F079925D998C}"/>
              </a:ext>
            </a:extLst>
          </p:cNvPr>
          <p:cNvSpPr txBox="1"/>
          <p:nvPr/>
        </p:nvSpPr>
        <p:spPr>
          <a:xfrm>
            <a:off x="8604004" y="1097029"/>
            <a:ext cx="1976882" cy="13234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6655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Effective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6655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Independent</a:t>
            </a:r>
          </a:p>
          <a:p>
            <a:pPr marL="285750" indent="-285750"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rgbClr val="66554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Auditable</a:t>
            </a:r>
          </a:p>
        </p:txBody>
      </p:sp>
    </p:spTree>
    <p:extLst>
      <p:ext uri="{BB962C8B-B14F-4D97-AF65-F5344CB8AC3E}">
        <p14:creationId xmlns:p14="http://schemas.microsoft.com/office/powerpoint/2010/main" val="34844598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2" grpId="0" animBg="1"/>
      <p:bldP spid="13" grpId="0" animBg="1"/>
      <p:bldP spid="14" grpId="0"/>
      <p:bldP spid="15" grpId="0"/>
      <p:bldP spid="19" grpId="0"/>
      <p:bldP spid="20" grpId="0"/>
      <p:bldP spid="21" grpId="0"/>
      <p:bldP spid="22" grpId="0"/>
      <p:bldP spid="23" grpId="0" animBg="1"/>
      <p:bldP spid="25" grpId="0"/>
      <p:bldP spid="26" grpId="0"/>
      <p:bldP spid="4" grpId="0"/>
      <p:bldP spid="28" grpId="0" animBg="1"/>
      <p:bldP spid="3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65EC802-2ACB-04A7-DA56-6BF6DC27951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pPr lvl="0"/>
            <a:r>
              <a:rPr lang="en-AU" sz="1800" dirty="0">
                <a:solidFill>
                  <a:srgbClr val="000000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Some Basic Principles</a:t>
            </a:r>
            <a:endParaRPr lang="en-A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US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4FD6497-5032-AF1D-5AFE-B861E74A2B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The Role of Mindfulness</a:t>
            </a:r>
            <a:endParaRPr lang="en-US" dirty="0"/>
          </a:p>
        </p:txBody>
      </p:sp>
      <p:pic>
        <p:nvPicPr>
          <p:cNvPr id="31" name="Graphic 30" descr="Binoculars with solid fill">
            <a:extLst>
              <a:ext uri="{FF2B5EF4-FFF2-40B4-BE49-F238E27FC236}">
                <a16:creationId xmlns:a16="http://schemas.microsoft.com/office/drawing/2014/main" id="{8AA0FED4-E0B1-4C12-96FE-F4BF0C41AD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23581" y="4019225"/>
            <a:ext cx="1079384" cy="1079384"/>
          </a:xfrm>
          <a:prstGeom prst="rect">
            <a:avLst/>
          </a:prstGeom>
        </p:spPr>
      </p:pic>
      <p:pic>
        <p:nvPicPr>
          <p:cNvPr id="33" name="Graphic 32" descr="Brain in head with solid fill">
            <a:extLst>
              <a:ext uri="{FF2B5EF4-FFF2-40B4-BE49-F238E27FC236}">
                <a16:creationId xmlns:a16="http://schemas.microsoft.com/office/drawing/2014/main" id="{BEF157AE-380E-42CA-A319-98A24FF8544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623581" y="1321764"/>
            <a:ext cx="1079384" cy="1079384"/>
          </a:xfrm>
          <a:prstGeom prst="rect">
            <a:avLst/>
          </a:prstGeom>
        </p:spPr>
      </p:pic>
      <p:pic>
        <p:nvPicPr>
          <p:cNvPr id="35" name="Graphic 34" descr="Clock with solid fill">
            <a:extLst>
              <a:ext uri="{FF2B5EF4-FFF2-40B4-BE49-F238E27FC236}">
                <a16:creationId xmlns:a16="http://schemas.microsoft.com/office/drawing/2014/main" id="{24EF0061-3CCB-4768-89F1-3E683C183E8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623581" y="2565625"/>
            <a:ext cx="1079384" cy="1079384"/>
          </a:xfrm>
          <a:prstGeom prst="rect">
            <a:avLst/>
          </a:prstGeom>
        </p:spPr>
      </p:pic>
      <p:pic>
        <p:nvPicPr>
          <p:cNvPr id="37" name="Graphic 36" descr="Storytelling outline">
            <a:extLst>
              <a:ext uri="{FF2B5EF4-FFF2-40B4-BE49-F238E27FC236}">
                <a16:creationId xmlns:a16="http://schemas.microsoft.com/office/drawing/2014/main" id="{67DCB39C-D057-4B7B-A09F-C204694AF45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623581" y="5379890"/>
            <a:ext cx="1079384" cy="1079384"/>
          </a:xfrm>
          <a:prstGeom prst="rect">
            <a:avLst/>
          </a:prstGeom>
        </p:spPr>
      </p:pic>
      <p:sp>
        <p:nvSpPr>
          <p:cNvPr id="43" name="Rectangle 42">
            <a:extLst>
              <a:ext uri="{FF2B5EF4-FFF2-40B4-BE49-F238E27FC236}">
                <a16:creationId xmlns:a16="http://schemas.microsoft.com/office/drawing/2014/main" id="{8B010DD2-6C65-47F2-AFF9-8A56EBFCCAF7}"/>
              </a:ext>
            </a:extLst>
          </p:cNvPr>
          <p:cNvSpPr/>
          <p:nvPr/>
        </p:nvSpPr>
        <p:spPr>
          <a:xfrm>
            <a:off x="2075380" y="1569068"/>
            <a:ext cx="5822556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32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“</a:t>
            </a:r>
            <a:r>
              <a:rPr lang="en-US" sz="3200" b="0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Organisations Have No Memory</a:t>
            </a:r>
            <a:r>
              <a:rPr lang="en-US" sz="32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”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C9371EF9-FFA3-46CD-B238-7EC159557BA1}"/>
              </a:ext>
            </a:extLst>
          </p:cNvPr>
          <p:cNvSpPr/>
          <p:nvPr/>
        </p:nvSpPr>
        <p:spPr>
          <a:xfrm>
            <a:off x="2075381" y="2567791"/>
            <a:ext cx="794029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32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It only takes a short time for the collective knowledge of risk and controls to deteriorate</a:t>
            </a:r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9D5F0E12-509F-4D51-9455-065DC3B4BC5B}"/>
              </a:ext>
            </a:extLst>
          </p:cNvPr>
          <p:cNvSpPr/>
          <p:nvPr/>
        </p:nvSpPr>
        <p:spPr>
          <a:xfrm>
            <a:off x="2075379" y="5627194"/>
            <a:ext cx="415787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US" sz="32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We must tell our stories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05D7A3BC-5604-4993-8F6D-666085404590}"/>
              </a:ext>
            </a:extLst>
          </p:cNvPr>
          <p:cNvSpPr/>
          <p:nvPr/>
        </p:nvSpPr>
        <p:spPr>
          <a:xfrm>
            <a:off x="2075379" y="4019225"/>
            <a:ext cx="7940290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US" sz="32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Mindful leadership counterbalances the belief that “</a:t>
            </a:r>
            <a:r>
              <a:rPr lang="en-US" sz="3200" b="0" i="1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It cannot happen here</a:t>
            </a:r>
            <a:r>
              <a:rPr lang="en-US" sz="3200" b="0" cap="none" spc="0" dirty="0">
                <a:ln w="0"/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0658039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FD158526-9973-4281-AF58-575E602C7C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1519" y="1014329"/>
            <a:ext cx="5640481" cy="5640481"/>
          </a:xfrm>
          <a:prstGeom prst="rect">
            <a:avLst/>
          </a:prstGeom>
        </p:spPr>
      </p:pic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74B88FC-3A20-59DB-81AA-E3E71D5F6E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222" y="1495193"/>
            <a:ext cx="7191678" cy="4924657"/>
          </a:xfrm>
        </p:spPr>
        <p:txBody>
          <a:bodyPr>
            <a:normAutofit lnSpcReduction="10000"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3000" dirty="0"/>
              <a:t>Effort to understand and document the energetic properties of explosive materials and devices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3000" dirty="0"/>
              <a:t>Effort to understand the equipment and in-process energies used in the manufacture of explosives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3000" dirty="0"/>
              <a:t>Systematic analysis of hazards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3000" dirty="0"/>
              <a:t>Critical Control identification and verification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sz="3000" dirty="0"/>
              <a:t>Mindfulness</a:t>
            </a:r>
          </a:p>
        </p:txBody>
      </p:sp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65EC802-2ACB-04A7-DA56-6BF6DC27951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>
                <a:solidFill>
                  <a:srgbClr val="800000"/>
                </a:solidFill>
              </a:rPr>
              <a:t>Preventing Unwanted Explosions Requires Vigilance</a:t>
            </a:r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94FD6497-5032-AF1D-5AFE-B861E74A2B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Conclusion</a:t>
            </a:r>
          </a:p>
        </p:txBody>
      </p:sp>
    </p:spTree>
    <p:extLst>
      <p:ext uri="{BB962C8B-B14F-4D97-AF65-F5344CB8AC3E}">
        <p14:creationId xmlns:p14="http://schemas.microsoft.com/office/powerpoint/2010/main" val="18669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187847F9-52AC-42EE-8E28-8AF04E2110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Questions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C0A24B6-323B-4D6B-8378-0B4B10AC4F1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0222" y="3009206"/>
            <a:ext cx="11491154" cy="350113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AU" sz="9600" dirty="0">
                <a:solidFill>
                  <a:schemeClr val="accent3">
                    <a:lumMod val="75000"/>
                  </a:schemeClr>
                </a:solidFill>
              </a:rPr>
              <a:t>?????</a:t>
            </a:r>
          </a:p>
        </p:txBody>
      </p:sp>
    </p:spTree>
    <p:extLst>
      <p:ext uri="{BB962C8B-B14F-4D97-AF65-F5344CB8AC3E}">
        <p14:creationId xmlns:p14="http://schemas.microsoft.com/office/powerpoint/2010/main" val="3652290337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kn058fSDStGtMu0wMKXiAw"/>
</p:tagLst>
</file>

<file path=ppt/theme/theme1.xml><?xml version="1.0" encoding="utf-8"?>
<a:theme xmlns:a="http://schemas.openxmlformats.org/drawingml/2006/main" name="1_Office Theme">
  <a:themeElements>
    <a:clrScheme name="IPL">
      <a:dk1>
        <a:srgbClr val="000000"/>
      </a:dk1>
      <a:lt1>
        <a:srgbClr val="FFFFFF"/>
      </a:lt1>
      <a:dk2>
        <a:srgbClr val="424242"/>
      </a:dk2>
      <a:lt2>
        <a:srgbClr val="EAEAEA"/>
      </a:lt2>
      <a:accent1>
        <a:srgbClr val="B9A779"/>
      </a:accent1>
      <a:accent2>
        <a:srgbClr val="007C85"/>
      </a:accent2>
      <a:accent3>
        <a:srgbClr val="CFC2A1"/>
      </a:accent3>
      <a:accent4>
        <a:srgbClr val="DFD6C1"/>
      </a:accent4>
      <a:accent5>
        <a:srgbClr val="339EA8"/>
      </a:accent5>
      <a:accent6>
        <a:srgbClr val="82BDC3"/>
      </a:accent6>
      <a:hlink>
        <a:srgbClr val="919191"/>
      </a:hlink>
      <a:folHlink>
        <a:srgbClr val="D9CEB3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7123</TotalTime>
  <Words>437</Words>
  <Application>Microsoft Office PowerPoint</Application>
  <PresentationFormat>Widescreen</PresentationFormat>
  <Paragraphs>93</Paragraphs>
  <Slides>9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Apple Symbols</vt:lpstr>
      <vt:lpstr>Arial</vt:lpstr>
      <vt:lpstr>Arial Black</vt:lpstr>
      <vt:lpstr>Calibri</vt:lpstr>
      <vt:lpstr>Cambria Math</vt:lpstr>
      <vt:lpstr>Dax</vt:lpstr>
      <vt:lpstr>Wingdings</vt:lpstr>
      <vt:lpstr>1_Office Theme</vt:lpstr>
      <vt:lpstr>think-cell Slide</vt:lpstr>
      <vt:lpstr>Risk Evaluation &amp; Risk Treatment  </vt:lpstr>
      <vt:lpstr>Risk Acceptance Criteria</vt:lpstr>
      <vt:lpstr>Process Safety Information</vt:lpstr>
      <vt:lpstr>Process Hazard Analysis</vt:lpstr>
      <vt:lpstr>Risk Treatment</vt:lpstr>
      <vt:lpstr>Critical Control Management</vt:lpstr>
      <vt:lpstr>The Role of Mindfulness</vt:lpstr>
      <vt:lpstr>Conclusion</vt:lpstr>
      <vt:lpstr>Questions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HSEOE Team Workshop</dc:title>
  <dc:creator>Annette Koy</dc:creator>
  <cp:lastModifiedBy>Greg Walker</cp:lastModifiedBy>
  <cp:revision>21</cp:revision>
  <dcterms:created xsi:type="dcterms:W3CDTF">2022-10-09T00:41:22Z</dcterms:created>
  <dcterms:modified xsi:type="dcterms:W3CDTF">2023-02-06T19:55:57Z</dcterms:modified>
</cp:coreProperties>
</file>