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5"/>
  </p:notesMasterIdLst>
  <p:sldIdLst>
    <p:sldId id="3680" r:id="rId2"/>
    <p:sldId id="2141412248" r:id="rId3"/>
    <p:sldId id="386" r:id="rId4"/>
    <p:sldId id="389" r:id="rId5"/>
    <p:sldId id="2141412249" r:id="rId6"/>
    <p:sldId id="390" r:id="rId7"/>
    <p:sldId id="402" r:id="rId8"/>
    <p:sldId id="384" r:id="rId9"/>
    <p:sldId id="2141412250" r:id="rId10"/>
    <p:sldId id="2141412251" r:id="rId11"/>
    <p:sldId id="403" r:id="rId12"/>
    <p:sldId id="358" r:id="rId13"/>
    <p:sldId id="214141224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31DEF6-348D-4550-A88A-3720D7CE52E1}" v="2871" dt="2023-02-10T00:27:31.6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794"/>
  </p:normalViewPr>
  <p:slideViewPr>
    <p:cSldViewPr snapToGrid="0">
      <p:cViewPr>
        <p:scale>
          <a:sx n="150" d="100"/>
          <a:sy n="150" d="100"/>
        </p:scale>
        <p:origin x="660" y="40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Dumesnil" userId="8e928d20-7e52-4200-a7d5-d76e5861e4be" providerId="ADAL" clId="{A931DEF6-348D-4550-A88A-3720D7CE52E1}"/>
    <pc:docChg chg="undo custSel addSld delSld modSld">
      <pc:chgData name="Kelly Dumesnil" userId="8e928d20-7e52-4200-a7d5-d76e5861e4be" providerId="ADAL" clId="{A931DEF6-348D-4550-A88A-3720D7CE52E1}" dt="2023-02-10T00:34:22.131" v="9132" actId="1076"/>
      <pc:docMkLst>
        <pc:docMk/>
      </pc:docMkLst>
      <pc:sldChg chg="del">
        <pc:chgData name="Kelly Dumesnil" userId="8e928d20-7e52-4200-a7d5-d76e5861e4be" providerId="ADAL" clId="{A931DEF6-348D-4550-A88A-3720D7CE52E1}" dt="2023-02-08T16:56:33.717" v="43"/>
        <pc:sldMkLst>
          <pc:docMk/>
          <pc:sldMk cId="0" sldId="344"/>
        </pc:sldMkLst>
      </pc:sldChg>
      <pc:sldChg chg="addSp delSp modSp del mod">
        <pc:chgData name="Kelly Dumesnil" userId="8e928d20-7e52-4200-a7d5-d76e5861e4be" providerId="ADAL" clId="{A931DEF6-348D-4550-A88A-3720D7CE52E1}" dt="2023-02-10T00:14:49.136" v="8543" actId="20577"/>
        <pc:sldMkLst>
          <pc:docMk/>
          <pc:sldMk cId="0" sldId="358"/>
        </pc:sldMkLst>
        <pc:spChg chg="del">
          <ac:chgData name="Kelly Dumesnil" userId="8e928d20-7e52-4200-a7d5-d76e5861e4be" providerId="ADAL" clId="{A931DEF6-348D-4550-A88A-3720D7CE52E1}" dt="2023-02-10T00:01:35.957" v="7476" actId="478"/>
          <ac:spMkLst>
            <pc:docMk/>
            <pc:sldMk cId="0" sldId="358"/>
            <ac:spMk id="3" creationId="{0418A939-DFE8-F4A1-1023-22AF2E16415E}"/>
          </ac:spMkLst>
        </pc:spChg>
        <pc:spChg chg="add del mod">
          <ac:chgData name="Kelly Dumesnil" userId="8e928d20-7e52-4200-a7d5-d76e5861e4be" providerId="ADAL" clId="{A931DEF6-348D-4550-A88A-3720D7CE52E1}" dt="2023-02-09T23:52:59.714" v="7362" actId="478"/>
          <ac:spMkLst>
            <pc:docMk/>
            <pc:sldMk cId="0" sldId="358"/>
            <ac:spMk id="5" creationId="{AAC3DF5E-0592-A372-C41C-9BD1FDE68092}"/>
          </ac:spMkLst>
        </pc:spChg>
        <pc:spChg chg="mod">
          <ac:chgData name="Kelly Dumesnil" userId="8e928d20-7e52-4200-a7d5-d76e5861e4be" providerId="ADAL" clId="{A931DEF6-348D-4550-A88A-3720D7CE52E1}" dt="2023-02-09T23:56:21.851" v="7375" actId="18245"/>
          <ac:spMkLst>
            <pc:docMk/>
            <pc:sldMk cId="0" sldId="358"/>
            <ac:spMk id="7" creationId="{EB946A80-2BEB-94E2-B0C6-3821113F18C0}"/>
          </ac:spMkLst>
        </pc:spChg>
        <pc:spChg chg="mod">
          <ac:chgData name="Kelly Dumesnil" userId="8e928d20-7e52-4200-a7d5-d76e5861e4be" providerId="ADAL" clId="{A931DEF6-348D-4550-A88A-3720D7CE52E1}" dt="2023-02-09T23:56:21.851" v="7375" actId="18245"/>
          <ac:spMkLst>
            <pc:docMk/>
            <pc:sldMk cId="0" sldId="358"/>
            <ac:spMk id="8" creationId="{8F27A30B-F076-8533-5567-A2541B09B77D}"/>
          </ac:spMkLst>
        </pc:spChg>
        <pc:spChg chg="mod">
          <ac:chgData name="Kelly Dumesnil" userId="8e928d20-7e52-4200-a7d5-d76e5861e4be" providerId="ADAL" clId="{A931DEF6-348D-4550-A88A-3720D7CE52E1}" dt="2023-02-09T23:56:21.851" v="7375" actId="18245"/>
          <ac:spMkLst>
            <pc:docMk/>
            <pc:sldMk cId="0" sldId="358"/>
            <ac:spMk id="9" creationId="{0A6CA284-A57A-8971-97CD-BE12A09D2CEF}"/>
          </ac:spMkLst>
        </pc:spChg>
        <pc:spChg chg="mod">
          <ac:chgData name="Kelly Dumesnil" userId="8e928d20-7e52-4200-a7d5-d76e5861e4be" providerId="ADAL" clId="{A931DEF6-348D-4550-A88A-3720D7CE52E1}" dt="2023-02-09T23:56:21.851" v="7375" actId="18245"/>
          <ac:spMkLst>
            <pc:docMk/>
            <pc:sldMk cId="0" sldId="358"/>
            <ac:spMk id="10" creationId="{1E49846D-5407-95D2-F3D3-0538DFD93A08}"/>
          </ac:spMkLst>
        </pc:spChg>
        <pc:spChg chg="mod">
          <ac:chgData name="Kelly Dumesnil" userId="8e928d20-7e52-4200-a7d5-d76e5861e4be" providerId="ADAL" clId="{A931DEF6-348D-4550-A88A-3720D7CE52E1}" dt="2023-02-09T23:56:21.851" v="7375" actId="18245"/>
          <ac:spMkLst>
            <pc:docMk/>
            <pc:sldMk cId="0" sldId="358"/>
            <ac:spMk id="11" creationId="{31C77B25-16FE-DB2F-A236-239AC4158862}"/>
          </ac:spMkLst>
        </pc:spChg>
        <pc:spChg chg="mod">
          <ac:chgData name="Kelly Dumesnil" userId="8e928d20-7e52-4200-a7d5-d76e5861e4be" providerId="ADAL" clId="{A931DEF6-348D-4550-A88A-3720D7CE52E1}" dt="2023-02-09T23:56:21.851" v="7375" actId="18245"/>
          <ac:spMkLst>
            <pc:docMk/>
            <pc:sldMk cId="0" sldId="358"/>
            <ac:spMk id="12" creationId="{9EC690C1-C1E7-FB9D-213A-DF1596DE5AE7}"/>
          </ac:spMkLst>
        </pc:spChg>
        <pc:spChg chg="mod">
          <ac:chgData name="Kelly Dumesnil" userId="8e928d20-7e52-4200-a7d5-d76e5861e4be" providerId="ADAL" clId="{A931DEF6-348D-4550-A88A-3720D7CE52E1}" dt="2023-02-09T23:56:21.851" v="7375" actId="18245"/>
          <ac:spMkLst>
            <pc:docMk/>
            <pc:sldMk cId="0" sldId="358"/>
            <ac:spMk id="13" creationId="{8A6DD6E1-CBEB-C090-C92A-4BD4A61E2348}"/>
          </ac:spMkLst>
        </pc:spChg>
        <pc:spChg chg="mod">
          <ac:chgData name="Kelly Dumesnil" userId="8e928d20-7e52-4200-a7d5-d76e5861e4be" providerId="ADAL" clId="{A931DEF6-348D-4550-A88A-3720D7CE52E1}" dt="2023-02-09T23:56:21.851" v="7375" actId="18245"/>
          <ac:spMkLst>
            <pc:docMk/>
            <pc:sldMk cId="0" sldId="358"/>
            <ac:spMk id="14" creationId="{7157DDF1-8CFC-0886-2721-8D0A22775A98}"/>
          </ac:spMkLst>
        </pc:spChg>
        <pc:spChg chg="mod">
          <ac:chgData name="Kelly Dumesnil" userId="8e928d20-7e52-4200-a7d5-d76e5861e4be" providerId="ADAL" clId="{A931DEF6-348D-4550-A88A-3720D7CE52E1}" dt="2023-02-09T23:56:10.404" v="7374" actId="18245"/>
          <ac:spMkLst>
            <pc:docMk/>
            <pc:sldMk cId="0" sldId="358"/>
            <ac:spMk id="15" creationId="{2DC2E24B-CC2D-07F9-FB51-183AC9B7493C}"/>
          </ac:spMkLst>
        </pc:spChg>
        <pc:spChg chg="mod topLvl">
          <ac:chgData name="Kelly Dumesnil" userId="8e928d20-7e52-4200-a7d5-d76e5861e4be" providerId="ADAL" clId="{A931DEF6-348D-4550-A88A-3720D7CE52E1}" dt="2023-02-10T00:07:48.914" v="7678" actId="108"/>
          <ac:spMkLst>
            <pc:docMk/>
            <pc:sldMk cId="0" sldId="358"/>
            <ac:spMk id="17" creationId="{5174314E-DB96-0FA1-B2D0-B6D890DE20FD}"/>
          </ac:spMkLst>
        </pc:spChg>
        <pc:spChg chg="mod topLvl">
          <ac:chgData name="Kelly Dumesnil" userId="8e928d20-7e52-4200-a7d5-d76e5861e4be" providerId="ADAL" clId="{A931DEF6-348D-4550-A88A-3720D7CE52E1}" dt="2023-02-10T00:07:41.465" v="7677" actId="165"/>
          <ac:spMkLst>
            <pc:docMk/>
            <pc:sldMk cId="0" sldId="358"/>
            <ac:spMk id="18" creationId="{EBCF2F1F-85B8-6BA1-E1D1-F1B6CD1A8ADC}"/>
          </ac:spMkLst>
        </pc:spChg>
        <pc:spChg chg="mod topLvl">
          <ac:chgData name="Kelly Dumesnil" userId="8e928d20-7e52-4200-a7d5-d76e5861e4be" providerId="ADAL" clId="{A931DEF6-348D-4550-A88A-3720D7CE52E1}" dt="2023-02-10T00:08:48.088" v="7711" actId="20577"/>
          <ac:spMkLst>
            <pc:docMk/>
            <pc:sldMk cId="0" sldId="358"/>
            <ac:spMk id="19" creationId="{85E26F92-FBD2-E204-225A-8E4A22CFB68C}"/>
          </ac:spMkLst>
        </pc:spChg>
        <pc:spChg chg="mod topLvl">
          <ac:chgData name="Kelly Dumesnil" userId="8e928d20-7e52-4200-a7d5-d76e5861e4be" providerId="ADAL" clId="{A931DEF6-348D-4550-A88A-3720D7CE52E1}" dt="2023-02-10T00:07:41.465" v="7677" actId="165"/>
          <ac:spMkLst>
            <pc:docMk/>
            <pc:sldMk cId="0" sldId="358"/>
            <ac:spMk id="20" creationId="{F33927B3-D371-3401-7DEA-3164A36054EB}"/>
          </ac:spMkLst>
        </pc:spChg>
        <pc:spChg chg="mod topLvl">
          <ac:chgData name="Kelly Dumesnil" userId="8e928d20-7e52-4200-a7d5-d76e5861e4be" providerId="ADAL" clId="{A931DEF6-348D-4550-A88A-3720D7CE52E1}" dt="2023-02-10T00:07:41.465" v="7677" actId="165"/>
          <ac:spMkLst>
            <pc:docMk/>
            <pc:sldMk cId="0" sldId="358"/>
            <ac:spMk id="21" creationId="{A639B1DA-F0A7-0EF0-2124-39E0B0A807C0}"/>
          </ac:spMkLst>
        </pc:spChg>
        <pc:spChg chg="mod topLvl">
          <ac:chgData name="Kelly Dumesnil" userId="8e928d20-7e52-4200-a7d5-d76e5861e4be" providerId="ADAL" clId="{A931DEF6-348D-4550-A88A-3720D7CE52E1}" dt="2023-02-10T00:07:58.078" v="7680" actId="108"/>
          <ac:spMkLst>
            <pc:docMk/>
            <pc:sldMk cId="0" sldId="358"/>
            <ac:spMk id="22" creationId="{50E70F8A-309D-1446-9BA0-7986FDA4161E}"/>
          </ac:spMkLst>
        </pc:spChg>
        <pc:spChg chg="mod topLvl">
          <ac:chgData name="Kelly Dumesnil" userId="8e928d20-7e52-4200-a7d5-d76e5861e4be" providerId="ADAL" clId="{A931DEF6-348D-4550-A88A-3720D7CE52E1}" dt="2023-02-10T00:07:52.582" v="7679" actId="108"/>
          <ac:spMkLst>
            <pc:docMk/>
            <pc:sldMk cId="0" sldId="358"/>
            <ac:spMk id="23" creationId="{47CEDD63-8AF3-B904-6AFD-6AA67FA092F9}"/>
          </ac:spMkLst>
        </pc:spChg>
        <pc:spChg chg="mod topLvl">
          <ac:chgData name="Kelly Dumesnil" userId="8e928d20-7e52-4200-a7d5-d76e5861e4be" providerId="ADAL" clId="{A931DEF6-348D-4550-A88A-3720D7CE52E1}" dt="2023-02-10T00:07:41.465" v="7677" actId="165"/>
          <ac:spMkLst>
            <pc:docMk/>
            <pc:sldMk cId="0" sldId="358"/>
            <ac:spMk id="24" creationId="{193EF4FA-40BD-DB58-5593-CC1B751CD69F}"/>
          </ac:spMkLst>
        </pc:spChg>
        <pc:spChg chg="mod topLvl">
          <ac:chgData name="Kelly Dumesnil" userId="8e928d20-7e52-4200-a7d5-d76e5861e4be" providerId="ADAL" clId="{A931DEF6-348D-4550-A88A-3720D7CE52E1}" dt="2023-02-10T00:07:41.465" v="7677" actId="165"/>
          <ac:spMkLst>
            <pc:docMk/>
            <pc:sldMk cId="0" sldId="358"/>
            <ac:spMk id="25" creationId="{1D5D2BDE-4AC8-6ED3-727A-99A94B8CCCC8}"/>
          </ac:spMkLst>
        </pc:spChg>
        <pc:spChg chg="add mod">
          <ac:chgData name="Kelly Dumesnil" userId="8e928d20-7e52-4200-a7d5-d76e5861e4be" providerId="ADAL" clId="{A931DEF6-348D-4550-A88A-3720D7CE52E1}" dt="2023-02-09T23:59:01.353" v="7424" actId="571"/>
          <ac:spMkLst>
            <pc:docMk/>
            <pc:sldMk cId="0" sldId="358"/>
            <ac:spMk id="26" creationId="{6BD1E869-24E6-5BD1-6A7D-AD6C2C5EB064}"/>
          </ac:spMkLst>
        </pc:spChg>
        <pc:spChg chg="add mod">
          <ac:chgData name="Kelly Dumesnil" userId="8e928d20-7e52-4200-a7d5-d76e5861e4be" providerId="ADAL" clId="{A931DEF6-348D-4550-A88A-3720D7CE52E1}" dt="2023-02-09T23:59:01.353" v="7424" actId="571"/>
          <ac:spMkLst>
            <pc:docMk/>
            <pc:sldMk cId="0" sldId="358"/>
            <ac:spMk id="27" creationId="{F442D16B-9A45-7CDF-0619-9FA23BBF113E}"/>
          </ac:spMkLst>
        </pc:spChg>
        <pc:spChg chg="add mod">
          <ac:chgData name="Kelly Dumesnil" userId="8e928d20-7e52-4200-a7d5-d76e5861e4be" providerId="ADAL" clId="{A931DEF6-348D-4550-A88A-3720D7CE52E1}" dt="2023-02-09T23:59:01.353" v="7424" actId="571"/>
          <ac:spMkLst>
            <pc:docMk/>
            <pc:sldMk cId="0" sldId="358"/>
            <ac:spMk id="28" creationId="{0B921F01-FC98-443B-876C-7213447C018A}"/>
          </ac:spMkLst>
        </pc:spChg>
        <pc:spChg chg="add del mod">
          <ac:chgData name="Kelly Dumesnil" userId="8e928d20-7e52-4200-a7d5-d76e5861e4be" providerId="ADAL" clId="{A931DEF6-348D-4550-A88A-3720D7CE52E1}" dt="2023-02-10T00:04:37.457" v="7528"/>
          <ac:spMkLst>
            <pc:docMk/>
            <pc:sldMk cId="0" sldId="358"/>
            <ac:spMk id="32" creationId="{F633E3BE-C402-5F31-B078-F5CB1854E535}"/>
          </ac:spMkLst>
        </pc:spChg>
        <pc:spChg chg="add mod ord">
          <ac:chgData name="Kelly Dumesnil" userId="8e928d20-7e52-4200-a7d5-d76e5861e4be" providerId="ADAL" clId="{A931DEF6-348D-4550-A88A-3720D7CE52E1}" dt="2023-02-10T00:09:59.627" v="7856" actId="14100"/>
          <ac:spMkLst>
            <pc:docMk/>
            <pc:sldMk cId="0" sldId="358"/>
            <ac:spMk id="33" creationId="{9E1BE3D4-36F3-2448-1B49-A912AC1D515C}"/>
          </ac:spMkLst>
        </pc:spChg>
        <pc:spChg chg="add mod ord">
          <ac:chgData name="Kelly Dumesnil" userId="8e928d20-7e52-4200-a7d5-d76e5861e4be" providerId="ADAL" clId="{A931DEF6-348D-4550-A88A-3720D7CE52E1}" dt="2023-02-10T00:11:59.902" v="8150" actId="14100"/>
          <ac:spMkLst>
            <pc:docMk/>
            <pc:sldMk cId="0" sldId="358"/>
            <ac:spMk id="34" creationId="{F65491E5-AD51-1F88-B288-509971AB6DE8}"/>
          </ac:spMkLst>
        </pc:spChg>
        <pc:spChg chg="add mod ord">
          <ac:chgData name="Kelly Dumesnil" userId="8e928d20-7e52-4200-a7d5-d76e5861e4be" providerId="ADAL" clId="{A931DEF6-348D-4550-A88A-3720D7CE52E1}" dt="2023-02-10T00:05:12.522" v="7539" actId="167"/>
          <ac:spMkLst>
            <pc:docMk/>
            <pc:sldMk cId="0" sldId="358"/>
            <ac:spMk id="35" creationId="{416C4985-296B-A625-6774-412D49AD5DFF}"/>
          </ac:spMkLst>
        </pc:spChg>
        <pc:spChg chg="add mod ord">
          <ac:chgData name="Kelly Dumesnil" userId="8e928d20-7e52-4200-a7d5-d76e5861e4be" providerId="ADAL" clId="{A931DEF6-348D-4550-A88A-3720D7CE52E1}" dt="2023-02-10T00:05:18.858" v="7542" actId="167"/>
          <ac:spMkLst>
            <pc:docMk/>
            <pc:sldMk cId="0" sldId="358"/>
            <ac:spMk id="36" creationId="{9B8869C8-3276-AC7F-9688-532C1B270A11}"/>
          </ac:spMkLst>
        </pc:spChg>
        <pc:spChg chg="add mod">
          <ac:chgData name="Kelly Dumesnil" userId="8e928d20-7e52-4200-a7d5-d76e5861e4be" providerId="ADAL" clId="{A931DEF6-348D-4550-A88A-3720D7CE52E1}" dt="2023-02-10T00:10:05.945" v="7857" actId="1076"/>
          <ac:spMkLst>
            <pc:docMk/>
            <pc:sldMk cId="0" sldId="358"/>
            <ac:spMk id="37" creationId="{217434D9-135B-EACD-50DB-8EE71C95953D}"/>
          </ac:spMkLst>
        </pc:spChg>
        <pc:spChg chg="add mod">
          <ac:chgData name="Kelly Dumesnil" userId="8e928d20-7e52-4200-a7d5-d76e5861e4be" providerId="ADAL" clId="{A931DEF6-348D-4550-A88A-3720D7CE52E1}" dt="2023-02-10T00:12:20.896" v="8155" actId="1076"/>
          <ac:spMkLst>
            <pc:docMk/>
            <pc:sldMk cId="0" sldId="358"/>
            <ac:spMk id="38" creationId="{43B4A2AA-EB6A-CEAF-E5C6-EB8D268BC774}"/>
          </ac:spMkLst>
        </pc:spChg>
        <pc:spChg chg="add mod">
          <ac:chgData name="Kelly Dumesnil" userId="8e928d20-7e52-4200-a7d5-d76e5861e4be" providerId="ADAL" clId="{A931DEF6-348D-4550-A88A-3720D7CE52E1}" dt="2023-02-10T00:13:52.652" v="8344" actId="1076"/>
          <ac:spMkLst>
            <pc:docMk/>
            <pc:sldMk cId="0" sldId="358"/>
            <ac:spMk id="39" creationId="{13011B29-CB45-8239-917C-AF1AA5BB4A1B}"/>
          </ac:spMkLst>
        </pc:spChg>
        <pc:spChg chg="add mod">
          <ac:chgData name="Kelly Dumesnil" userId="8e928d20-7e52-4200-a7d5-d76e5861e4be" providerId="ADAL" clId="{A931DEF6-348D-4550-A88A-3720D7CE52E1}" dt="2023-02-10T00:14:49.136" v="8543" actId="20577"/>
          <ac:spMkLst>
            <pc:docMk/>
            <pc:sldMk cId="0" sldId="358"/>
            <ac:spMk id="40" creationId="{E8C24D59-2573-39EC-2871-7CC80ADAF504}"/>
          </ac:spMkLst>
        </pc:spChg>
        <pc:spChg chg="del">
          <ac:chgData name="Kelly Dumesnil" userId="8e928d20-7e52-4200-a7d5-d76e5861e4be" providerId="ADAL" clId="{A931DEF6-348D-4550-A88A-3720D7CE52E1}" dt="2023-02-09T23:52:57.551" v="7361" actId="478"/>
          <ac:spMkLst>
            <pc:docMk/>
            <pc:sldMk cId="0" sldId="358"/>
            <ac:spMk id="27651" creationId="{F0120565-5051-7AE6-EBE3-F4628F6F23F0}"/>
          </ac:spMkLst>
        </pc:spChg>
        <pc:spChg chg="mod">
          <ac:chgData name="Kelly Dumesnil" userId="8e928d20-7e52-4200-a7d5-d76e5861e4be" providerId="ADAL" clId="{A931DEF6-348D-4550-A88A-3720D7CE52E1}" dt="2023-02-10T00:01:45.593" v="7514" actId="20577"/>
          <ac:spMkLst>
            <pc:docMk/>
            <pc:sldMk cId="0" sldId="358"/>
            <ac:spMk id="27652" creationId="{CE71A48F-4423-B61D-8FC4-FD4932DBA300}"/>
          </ac:spMkLst>
        </pc:spChg>
        <pc:grpChg chg="mod">
          <ac:chgData name="Kelly Dumesnil" userId="8e928d20-7e52-4200-a7d5-d76e5861e4be" providerId="ADAL" clId="{A931DEF6-348D-4550-A88A-3720D7CE52E1}" dt="2023-02-09T23:56:21.851" v="7375" actId="18245"/>
          <ac:grpSpMkLst>
            <pc:docMk/>
            <pc:sldMk cId="0" sldId="358"/>
            <ac:grpSpMk id="6" creationId="{A746717F-183F-590B-8AFD-2E437E0A01EB}"/>
          </ac:grpSpMkLst>
        </pc:grpChg>
        <pc:grpChg chg="del mod">
          <ac:chgData name="Kelly Dumesnil" userId="8e928d20-7e52-4200-a7d5-d76e5861e4be" providerId="ADAL" clId="{A931DEF6-348D-4550-A88A-3720D7CE52E1}" dt="2023-02-09T23:58:56.219" v="7422" actId="165"/>
          <ac:grpSpMkLst>
            <pc:docMk/>
            <pc:sldMk cId="0" sldId="358"/>
            <ac:grpSpMk id="16" creationId="{CBA2E263-F232-A119-F548-F28FB18A3508}"/>
          </ac:grpSpMkLst>
        </pc:grpChg>
        <pc:grpChg chg="add del mod">
          <ac:chgData name="Kelly Dumesnil" userId="8e928d20-7e52-4200-a7d5-d76e5861e4be" providerId="ADAL" clId="{A931DEF6-348D-4550-A88A-3720D7CE52E1}" dt="2023-02-10T00:03:55.626" v="7520" actId="165"/>
          <ac:grpSpMkLst>
            <pc:docMk/>
            <pc:sldMk cId="0" sldId="358"/>
            <ac:grpSpMk id="29" creationId="{FFE91622-ABF3-B8FE-7819-A00A04FA4880}"/>
          </ac:grpSpMkLst>
        </pc:grpChg>
        <pc:grpChg chg="add del mod">
          <ac:chgData name="Kelly Dumesnil" userId="8e928d20-7e52-4200-a7d5-d76e5861e4be" providerId="ADAL" clId="{A931DEF6-348D-4550-A88A-3720D7CE52E1}" dt="2023-02-10T00:07:41.465" v="7677" actId="165"/>
          <ac:grpSpMkLst>
            <pc:docMk/>
            <pc:sldMk cId="0" sldId="358"/>
            <ac:grpSpMk id="31" creationId="{7C4EAC2D-EF5F-403B-31F0-6095DCD04EA9}"/>
          </ac:grpSpMkLst>
        </pc:grpChg>
        <pc:graphicFrameChg chg="add del mod modGraphic">
          <ac:chgData name="Kelly Dumesnil" userId="8e928d20-7e52-4200-a7d5-d76e5861e4be" providerId="ADAL" clId="{A931DEF6-348D-4550-A88A-3720D7CE52E1}" dt="2023-02-09T23:57:20.677" v="7421" actId="18245"/>
          <ac:graphicFrameMkLst>
            <pc:docMk/>
            <pc:sldMk cId="0" sldId="358"/>
            <ac:graphicFrameMk id="2" creationId="{83EB78C5-4D6D-63C8-D0CD-DE316539D9B2}"/>
          </ac:graphicFrameMkLst>
        </pc:graphicFrameChg>
        <pc:graphicFrameChg chg="add del mod modGraphic">
          <ac:chgData name="Kelly Dumesnil" userId="8e928d20-7e52-4200-a7d5-d76e5861e4be" providerId="ADAL" clId="{A931DEF6-348D-4550-A88A-3720D7CE52E1}" dt="2023-02-10T00:03:10.149" v="7519" actId="478"/>
          <ac:graphicFrameMkLst>
            <pc:docMk/>
            <pc:sldMk cId="0" sldId="358"/>
            <ac:graphicFrameMk id="30" creationId="{FEC826AF-8B28-2931-C5A1-47506AE202B5}"/>
          </ac:graphicFrameMkLst>
        </pc:graphicFrameChg>
      </pc:sldChg>
      <pc:sldChg chg="addSp delSp modSp del mod">
        <pc:chgData name="Kelly Dumesnil" userId="8e928d20-7e52-4200-a7d5-d76e5861e4be" providerId="ADAL" clId="{A931DEF6-348D-4550-A88A-3720D7CE52E1}" dt="2023-02-09T23:32:48.443" v="6113" actId="1076"/>
        <pc:sldMkLst>
          <pc:docMk/>
          <pc:sldMk cId="0" sldId="384"/>
        </pc:sldMkLst>
        <pc:spChg chg="del">
          <ac:chgData name="Kelly Dumesnil" userId="8e928d20-7e52-4200-a7d5-d76e5861e4be" providerId="ADAL" clId="{A931DEF6-348D-4550-A88A-3720D7CE52E1}" dt="2023-02-09T22:54:08.269" v="3738" actId="478"/>
          <ac:spMkLst>
            <pc:docMk/>
            <pc:sldMk cId="0" sldId="384"/>
            <ac:spMk id="2" creationId="{F5945A60-57B5-15E1-B704-3A03E52AA9F8}"/>
          </ac:spMkLst>
        </pc:spChg>
        <pc:spChg chg="add del mod">
          <ac:chgData name="Kelly Dumesnil" userId="8e928d20-7e52-4200-a7d5-d76e5861e4be" providerId="ADAL" clId="{A931DEF6-348D-4550-A88A-3720D7CE52E1}" dt="2023-02-09T22:48:04.162" v="3008" actId="478"/>
          <ac:spMkLst>
            <pc:docMk/>
            <pc:sldMk cId="0" sldId="384"/>
            <ac:spMk id="5" creationId="{EB500879-5C71-B31D-60EC-1BB000C4EC1D}"/>
          </ac:spMkLst>
        </pc:spChg>
        <pc:spChg chg="add del mod">
          <ac:chgData name="Kelly Dumesnil" userId="8e928d20-7e52-4200-a7d5-d76e5861e4be" providerId="ADAL" clId="{A931DEF6-348D-4550-A88A-3720D7CE52E1}" dt="2023-02-09T22:47:56.977" v="3006" actId="478"/>
          <ac:spMkLst>
            <pc:docMk/>
            <pc:sldMk cId="0" sldId="384"/>
            <ac:spMk id="7" creationId="{BE11C6D0-4188-A946-E134-66B3D259DAC9}"/>
          </ac:spMkLst>
        </pc:spChg>
        <pc:spChg chg="mod topLvl">
          <ac:chgData name="Kelly Dumesnil" userId="8e928d20-7e52-4200-a7d5-d76e5861e4be" providerId="ADAL" clId="{A931DEF6-348D-4550-A88A-3720D7CE52E1}" dt="2023-02-09T23:32:38.267" v="6111" actId="14100"/>
          <ac:spMkLst>
            <pc:docMk/>
            <pc:sldMk cId="0" sldId="384"/>
            <ac:spMk id="9" creationId="{965D0774-08FA-B8FE-2BCA-82C4F9DB0760}"/>
          </ac:spMkLst>
        </pc:spChg>
        <pc:spChg chg="mod topLvl">
          <ac:chgData name="Kelly Dumesnil" userId="8e928d20-7e52-4200-a7d5-d76e5861e4be" providerId="ADAL" clId="{A931DEF6-348D-4550-A88A-3720D7CE52E1}" dt="2023-02-09T23:31:28.973" v="6082" actId="14100"/>
          <ac:spMkLst>
            <pc:docMk/>
            <pc:sldMk cId="0" sldId="384"/>
            <ac:spMk id="10" creationId="{A66C8224-0FA7-B596-6A62-2D26750F84D5}"/>
          </ac:spMkLst>
        </pc:spChg>
        <pc:spChg chg="mod topLvl">
          <ac:chgData name="Kelly Dumesnil" userId="8e928d20-7e52-4200-a7d5-d76e5861e4be" providerId="ADAL" clId="{A931DEF6-348D-4550-A88A-3720D7CE52E1}" dt="2023-02-09T23:32:18.125" v="6106" actId="164"/>
          <ac:spMkLst>
            <pc:docMk/>
            <pc:sldMk cId="0" sldId="384"/>
            <ac:spMk id="11" creationId="{B5165466-D080-A1A5-C773-2AEBEA07845D}"/>
          </ac:spMkLst>
        </pc:spChg>
        <pc:spChg chg="mod topLvl">
          <ac:chgData name="Kelly Dumesnil" userId="8e928d20-7e52-4200-a7d5-d76e5861e4be" providerId="ADAL" clId="{A931DEF6-348D-4550-A88A-3720D7CE52E1}" dt="2023-02-09T23:32:18.125" v="6106" actId="164"/>
          <ac:spMkLst>
            <pc:docMk/>
            <pc:sldMk cId="0" sldId="384"/>
            <ac:spMk id="12" creationId="{D57C07FB-9E4E-C616-A2FC-A8DC02C9D7A1}"/>
          </ac:spMkLst>
        </pc:spChg>
        <pc:spChg chg="mod topLvl">
          <ac:chgData name="Kelly Dumesnil" userId="8e928d20-7e52-4200-a7d5-d76e5861e4be" providerId="ADAL" clId="{A931DEF6-348D-4550-A88A-3720D7CE52E1}" dt="2023-02-09T23:31:54.173" v="6103" actId="164"/>
          <ac:spMkLst>
            <pc:docMk/>
            <pc:sldMk cId="0" sldId="384"/>
            <ac:spMk id="13" creationId="{2D85BAA9-5101-4D5B-39FA-31EB994793BA}"/>
          </ac:spMkLst>
        </pc:spChg>
        <pc:spChg chg="mod topLvl">
          <ac:chgData name="Kelly Dumesnil" userId="8e928d20-7e52-4200-a7d5-d76e5861e4be" providerId="ADAL" clId="{A931DEF6-348D-4550-A88A-3720D7CE52E1}" dt="2023-02-09T23:31:54.173" v="6103" actId="164"/>
          <ac:spMkLst>
            <pc:docMk/>
            <pc:sldMk cId="0" sldId="384"/>
            <ac:spMk id="14" creationId="{B054BAFF-AB21-61EC-6E9E-DB1EC6775C77}"/>
          </ac:spMkLst>
        </pc:spChg>
        <pc:spChg chg="add mod topLvl">
          <ac:chgData name="Kelly Dumesnil" userId="8e928d20-7e52-4200-a7d5-d76e5861e4be" providerId="ADAL" clId="{A931DEF6-348D-4550-A88A-3720D7CE52E1}" dt="2023-02-09T23:31:41.361" v="6084" actId="164"/>
          <ac:spMkLst>
            <pc:docMk/>
            <pc:sldMk cId="0" sldId="384"/>
            <ac:spMk id="15" creationId="{CFDEA5A7-AA15-9D14-304B-E122759CB46A}"/>
          </ac:spMkLst>
        </pc:spChg>
        <pc:spChg chg="add mod topLvl">
          <ac:chgData name="Kelly Dumesnil" userId="8e928d20-7e52-4200-a7d5-d76e5861e4be" providerId="ADAL" clId="{A931DEF6-348D-4550-A88A-3720D7CE52E1}" dt="2023-02-09T23:31:41.361" v="6084" actId="164"/>
          <ac:spMkLst>
            <pc:docMk/>
            <pc:sldMk cId="0" sldId="384"/>
            <ac:spMk id="16" creationId="{F275E839-5D56-5739-7C02-B77D58DDAD52}"/>
          </ac:spMkLst>
        </pc:spChg>
        <pc:spChg chg="add mod">
          <ac:chgData name="Kelly Dumesnil" userId="8e928d20-7e52-4200-a7d5-d76e5861e4be" providerId="ADAL" clId="{A931DEF6-348D-4550-A88A-3720D7CE52E1}" dt="2023-02-09T23:32:41.314" v="6112" actId="14100"/>
          <ac:spMkLst>
            <pc:docMk/>
            <pc:sldMk cId="0" sldId="384"/>
            <ac:spMk id="21" creationId="{E737B3DF-876A-2C25-A2C4-25EE5226A513}"/>
          </ac:spMkLst>
        </pc:spChg>
        <pc:spChg chg="add mod">
          <ac:chgData name="Kelly Dumesnil" userId="8e928d20-7e52-4200-a7d5-d76e5861e4be" providerId="ADAL" clId="{A931DEF6-348D-4550-A88A-3720D7CE52E1}" dt="2023-02-09T23:32:18.125" v="6106" actId="164"/>
          <ac:spMkLst>
            <pc:docMk/>
            <pc:sldMk cId="0" sldId="384"/>
            <ac:spMk id="22" creationId="{88340FDC-4045-6CE8-583B-CF50442EFE07}"/>
          </ac:spMkLst>
        </pc:spChg>
        <pc:spChg chg="add mod">
          <ac:chgData name="Kelly Dumesnil" userId="8e928d20-7e52-4200-a7d5-d76e5861e4be" providerId="ADAL" clId="{A931DEF6-348D-4550-A88A-3720D7CE52E1}" dt="2023-02-09T23:31:54.173" v="6103" actId="164"/>
          <ac:spMkLst>
            <pc:docMk/>
            <pc:sldMk cId="0" sldId="384"/>
            <ac:spMk id="23" creationId="{9B848765-7077-FEA3-9BFC-FAB60D169BCA}"/>
          </ac:spMkLst>
        </pc:spChg>
        <pc:spChg chg="add mod">
          <ac:chgData name="Kelly Dumesnil" userId="8e928d20-7e52-4200-a7d5-d76e5861e4be" providerId="ADAL" clId="{A931DEF6-348D-4550-A88A-3720D7CE52E1}" dt="2023-02-09T23:31:41.361" v="6084" actId="164"/>
          <ac:spMkLst>
            <pc:docMk/>
            <pc:sldMk cId="0" sldId="384"/>
            <ac:spMk id="24" creationId="{2FB7F535-5F6B-F02D-26B4-F9F5FC556A17}"/>
          </ac:spMkLst>
        </pc:spChg>
        <pc:spChg chg="del">
          <ac:chgData name="Kelly Dumesnil" userId="8e928d20-7e52-4200-a7d5-d76e5861e4be" providerId="ADAL" clId="{A931DEF6-348D-4550-A88A-3720D7CE52E1}" dt="2023-02-09T22:47:55.250" v="3005" actId="478"/>
          <ac:spMkLst>
            <pc:docMk/>
            <pc:sldMk cId="0" sldId="384"/>
            <ac:spMk id="17410" creationId="{00AC899E-56EB-B929-4207-E6610349FCAB}"/>
          </ac:spMkLst>
        </pc:spChg>
        <pc:spChg chg="del">
          <ac:chgData name="Kelly Dumesnil" userId="8e928d20-7e52-4200-a7d5-d76e5861e4be" providerId="ADAL" clId="{A931DEF6-348D-4550-A88A-3720D7CE52E1}" dt="2023-02-09T22:47:46.508" v="3002" actId="1032"/>
          <ac:spMkLst>
            <pc:docMk/>
            <pc:sldMk cId="0" sldId="384"/>
            <ac:spMk id="17411" creationId="{5CF0FBF4-A0C9-CEBF-5BA6-6408B2CB1A13}"/>
          </ac:spMkLst>
        </pc:spChg>
        <pc:spChg chg="del">
          <ac:chgData name="Kelly Dumesnil" userId="8e928d20-7e52-4200-a7d5-d76e5861e4be" providerId="ADAL" clId="{A931DEF6-348D-4550-A88A-3720D7CE52E1}" dt="2023-02-09T22:47:53.034" v="3004" actId="478"/>
          <ac:spMkLst>
            <pc:docMk/>
            <pc:sldMk cId="0" sldId="384"/>
            <ac:spMk id="17412" creationId="{DD2A6EF3-602E-05DB-7DAF-2A17D6D89EC0}"/>
          </ac:spMkLst>
        </pc:spChg>
        <pc:spChg chg="mod">
          <ac:chgData name="Kelly Dumesnil" userId="8e928d20-7e52-4200-a7d5-d76e5861e4be" providerId="ADAL" clId="{A931DEF6-348D-4550-A88A-3720D7CE52E1}" dt="2023-02-09T22:57:29.861" v="3864" actId="20577"/>
          <ac:spMkLst>
            <pc:docMk/>
            <pc:sldMk cId="0" sldId="384"/>
            <ac:spMk id="17414" creationId="{4F86ACBF-4692-76EA-E4C6-D54D360A439C}"/>
          </ac:spMkLst>
        </pc:spChg>
        <pc:grpChg chg="del mod">
          <ac:chgData name="Kelly Dumesnil" userId="8e928d20-7e52-4200-a7d5-d76e5861e4be" providerId="ADAL" clId="{A931DEF6-348D-4550-A88A-3720D7CE52E1}" dt="2023-02-09T22:54:50.236" v="3747" actId="165"/>
          <ac:grpSpMkLst>
            <pc:docMk/>
            <pc:sldMk cId="0" sldId="384"/>
            <ac:grpSpMk id="8" creationId="{877D34D8-A877-A6DE-D2D1-7FA093643593}"/>
          </ac:grpSpMkLst>
        </pc:grpChg>
        <pc:grpChg chg="add del mod">
          <ac:chgData name="Kelly Dumesnil" userId="8e928d20-7e52-4200-a7d5-d76e5861e4be" providerId="ADAL" clId="{A931DEF6-348D-4550-A88A-3720D7CE52E1}" dt="2023-02-09T23:05:14.629" v="4418" actId="165"/>
          <ac:grpSpMkLst>
            <pc:docMk/>
            <pc:sldMk cId="0" sldId="384"/>
            <ac:grpSpMk id="17" creationId="{ABE5D03C-EA5E-8BE8-8B86-EB0F7F50C464}"/>
          </ac:grpSpMkLst>
        </pc:grpChg>
        <pc:grpChg chg="add del mod">
          <ac:chgData name="Kelly Dumesnil" userId="8e928d20-7e52-4200-a7d5-d76e5861e4be" providerId="ADAL" clId="{A931DEF6-348D-4550-A88A-3720D7CE52E1}" dt="2023-02-09T23:05:14.629" v="4418" actId="165"/>
          <ac:grpSpMkLst>
            <pc:docMk/>
            <pc:sldMk cId="0" sldId="384"/>
            <ac:grpSpMk id="18" creationId="{9EBDDA46-C81F-DE69-4063-D6961734A1DB}"/>
          </ac:grpSpMkLst>
        </pc:grpChg>
        <pc:grpChg chg="add del mod">
          <ac:chgData name="Kelly Dumesnil" userId="8e928d20-7e52-4200-a7d5-d76e5861e4be" providerId="ADAL" clId="{A931DEF6-348D-4550-A88A-3720D7CE52E1}" dt="2023-02-09T23:05:14.629" v="4418" actId="165"/>
          <ac:grpSpMkLst>
            <pc:docMk/>
            <pc:sldMk cId="0" sldId="384"/>
            <ac:grpSpMk id="19" creationId="{59F25C4F-EE36-D7B0-6B37-C8C7AFD9EB48}"/>
          </ac:grpSpMkLst>
        </pc:grpChg>
        <pc:grpChg chg="add del mod">
          <ac:chgData name="Kelly Dumesnil" userId="8e928d20-7e52-4200-a7d5-d76e5861e4be" providerId="ADAL" clId="{A931DEF6-348D-4550-A88A-3720D7CE52E1}" dt="2023-02-09T23:05:14.629" v="4418" actId="165"/>
          <ac:grpSpMkLst>
            <pc:docMk/>
            <pc:sldMk cId="0" sldId="384"/>
            <ac:grpSpMk id="20" creationId="{0E077D3F-49B0-DD32-5078-C7AB815D8BA8}"/>
          </ac:grpSpMkLst>
        </pc:grpChg>
        <pc:grpChg chg="add mod">
          <ac:chgData name="Kelly Dumesnil" userId="8e928d20-7e52-4200-a7d5-d76e5861e4be" providerId="ADAL" clId="{A931DEF6-348D-4550-A88A-3720D7CE52E1}" dt="2023-02-09T23:31:44.835" v="6101" actId="1036"/>
          <ac:grpSpMkLst>
            <pc:docMk/>
            <pc:sldMk cId="0" sldId="384"/>
            <ac:grpSpMk id="27" creationId="{1C38A6BF-8ACD-F399-4C4E-FCD8F2D282C7}"/>
          </ac:grpSpMkLst>
        </pc:grpChg>
        <pc:grpChg chg="add mod">
          <ac:chgData name="Kelly Dumesnil" userId="8e928d20-7e52-4200-a7d5-d76e5861e4be" providerId="ADAL" clId="{A931DEF6-348D-4550-A88A-3720D7CE52E1}" dt="2023-02-09T23:32:03.312" v="6104" actId="1076"/>
          <ac:grpSpMkLst>
            <pc:docMk/>
            <pc:sldMk cId="0" sldId="384"/>
            <ac:grpSpMk id="28" creationId="{6BB631F1-F286-2543-43EE-9A061914FDB1}"/>
          </ac:grpSpMkLst>
        </pc:grpChg>
        <pc:grpChg chg="add mod">
          <ac:chgData name="Kelly Dumesnil" userId="8e928d20-7e52-4200-a7d5-d76e5861e4be" providerId="ADAL" clId="{A931DEF6-348D-4550-A88A-3720D7CE52E1}" dt="2023-02-09T23:32:29.077" v="6109" actId="1076"/>
          <ac:grpSpMkLst>
            <pc:docMk/>
            <pc:sldMk cId="0" sldId="384"/>
            <ac:grpSpMk id="29" creationId="{C207A700-1AF7-775C-CE7E-341C331975F3}"/>
          </ac:grpSpMkLst>
        </pc:grpChg>
        <pc:graphicFrameChg chg="add del mod modGraphic">
          <ac:chgData name="Kelly Dumesnil" userId="8e928d20-7e52-4200-a7d5-d76e5861e4be" providerId="ADAL" clId="{A931DEF6-348D-4550-A88A-3720D7CE52E1}" dt="2023-02-09T22:54:37.568" v="3746" actId="18245"/>
          <ac:graphicFrameMkLst>
            <pc:docMk/>
            <pc:sldMk cId="0" sldId="384"/>
            <ac:graphicFrameMk id="3" creationId="{465D7426-0F9F-C18A-4B64-CC8F58A13649}"/>
          </ac:graphicFrameMkLst>
        </pc:graphicFrameChg>
        <pc:picChg chg="add mod ord">
          <ac:chgData name="Kelly Dumesnil" userId="8e928d20-7e52-4200-a7d5-d76e5861e4be" providerId="ADAL" clId="{A931DEF6-348D-4550-A88A-3720D7CE52E1}" dt="2023-02-09T23:32:48.443" v="6113" actId="1076"/>
          <ac:picMkLst>
            <pc:docMk/>
            <pc:sldMk cId="0" sldId="384"/>
            <ac:picMk id="26" creationId="{32DFAE41-AF27-7828-25ED-BD05FDAF0A05}"/>
          </ac:picMkLst>
        </pc:picChg>
      </pc:sldChg>
      <pc:sldChg chg="modSp del mod">
        <pc:chgData name="Kelly Dumesnil" userId="8e928d20-7e52-4200-a7d5-d76e5861e4be" providerId="ADAL" clId="{A931DEF6-348D-4550-A88A-3720D7CE52E1}" dt="2023-02-08T16:58:16.429" v="52" actId="47"/>
        <pc:sldMkLst>
          <pc:docMk/>
          <pc:sldMk cId="0" sldId="385"/>
        </pc:sldMkLst>
        <pc:spChg chg="mod">
          <ac:chgData name="Kelly Dumesnil" userId="8e928d20-7e52-4200-a7d5-d76e5861e4be" providerId="ADAL" clId="{A931DEF6-348D-4550-A88A-3720D7CE52E1}" dt="2023-02-08T16:56:47.546" v="44" actId="27636"/>
          <ac:spMkLst>
            <pc:docMk/>
            <pc:sldMk cId="0" sldId="385"/>
            <ac:spMk id="12291" creationId="{86BA036B-C1E1-BA25-1DD6-9710B28751E3}"/>
          </ac:spMkLst>
        </pc:spChg>
      </pc:sldChg>
      <pc:sldChg chg="addSp delSp modSp del mod">
        <pc:chgData name="Kelly Dumesnil" userId="8e928d20-7e52-4200-a7d5-d76e5861e4be" providerId="ADAL" clId="{A931DEF6-348D-4550-A88A-3720D7CE52E1}" dt="2023-02-09T21:03:42.318" v="2301" actId="403"/>
        <pc:sldMkLst>
          <pc:docMk/>
          <pc:sldMk cId="0" sldId="386"/>
        </pc:sldMkLst>
        <pc:spChg chg="del">
          <ac:chgData name="Kelly Dumesnil" userId="8e928d20-7e52-4200-a7d5-d76e5861e4be" providerId="ADAL" clId="{A931DEF6-348D-4550-A88A-3720D7CE52E1}" dt="2023-02-09T20:08:23.114" v="133" actId="478"/>
          <ac:spMkLst>
            <pc:docMk/>
            <pc:sldMk cId="0" sldId="386"/>
            <ac:spMk id="2" creationId="{31513651-73ED-A488-5A11-74EDC7838F62}"/>
          </ac:spMkLst>
        </pc:spChg>
        <pc:spChg chg="add del mod">
          <ac:chgData name="Kelly Dumesnil" userId="8e928d20-7e52-4200-a7d5-d76e5861e4be" providerId="ADAL" clId="{A931DEF6-348D-4550-A88A-3720D7CE52E1}" dt="2023-02-09T20:06:56.553" v="107" actId="478"/>
          <ac:spMkLst>
            <pc:docMk/>
            <pc:sldMk cId="0" sldId="386"/>
            <ac:spMk id="6" creationId="{7D3CC2F7-8EF1-08C5-017C-085515A6817B}"/>
          </ac:spMkLst>
        </pc:spChg>
        <pc:spChg chg="add mod topLvl">
          <ac:chgData name="Kelly Dumesnil" userId="8e928d20-7e52-4200-a7d5-d76e5861e4be" providerId="ADAL" clId="{A931DEF6-348D-4550-A88A-3720D7CE52E1}" dt="2023-02-09T20:13:08.279" v="143" actId="478"/>
          <ac:spMkLst>
            <pc:docMk/>
            <pc:sldMk cId="0" sldId="386"/>
            <ac:spMk id="9" creationId="{B15ABB3D-B4FC-AC25-F996-53B557700024}"/>
          </ac:spMkLst>
        </pc:spChg>
        <pc:spChg chg="add del mod topLvl">
          <ac:chgData name="Kelly Dumesnil" userId="8e928d20-7e52-4200-a7d5-d76e5861e4be" providerId="ADAL" clId="{A931DEF6-348D-4550-A88A-3720D7CE52E1}" dt="2023-02-09T20:13:08.279" v="143" actId="478"/>
          <ac:spMkLst>
            <pc:docMk/>
            <pc:sldMk cId="0" sldId="386"/>
            <ac:spMk id="10" creationId="{E56F1D8F-EBD1-24CF-3F20-438ED414501D}"/>
          </ac:spMkLst>
        </pc:spChg>
        <pc:spChg chg="add mod topLvl">
          <ac:chgData name="Kelly Dumesnil" userId="8e928d20-7e52-4200-a7d5-d76e5861e4be" providerId="ADAL" clId="{A931DEF6-348D-4550-A88A-3720D7CE52E1}" dt="2023-02-09T20:53:11.663" v="1760" actId="164"/>
          <ac:spMkLst>
            <pc:docMk/>
            <pc:sldMk cId="0" sldId="386"/>
            <ac:spMk id="11" creationId="{F9CE609D-7FD9-4565-230C-5DE041F777B6}"/>
          </ac:spMkLst>
        </pc:spChg>
        <pc:spChg chg="add mod">
          <ac:chgData name="Kelly Dumesnil" userId="8e928d20-7e52-4200-a7d5-d76e5861e4be" providerId="ADAL" clId="{A931DEF6-348D-4550-A88A-3720D7CE52E1}" dt="2023-02-09T20:40:36.383" v="1090" actId="1076"/>
          <ac:spMkLst>
            <pc:docMk/>
            <pc:sldMk cId="0" sldId="386"/>
            <ac:spMk id="14" creationId="{0D03D2DE-BC51-7D69-14AA-189D6B868FDD}"/>
          </ac:spMkLst>
        </pc:spChg>
        <pc:spChg chg="add mod">
          <ac:chgData name="Kelly Dumesnil" userId="8e928d20-7e52-4200-a7d5-d76e5861e4be" providerId="ADAL" clId="{A931DEF6-348D-4550-A88A-3720D7CE52E1}" dt="2023-02-09T20:52:40.800" v="1751" actId="20577"/>
          <ac:spMkLst>
            <pc:docMk/>
            <pc:sldMk cId="0" sldId="386"/>
            <ac:spMk id="15" creationId="{C482F7A4-2FFE-D2E9-C46F-E2560237EA6C}"/>
          </ac:spMkLst>
        </pc:spChg>
        <pc:spChg chg="add mod">
          <ac:chgData name="Kelly Dumesnil" userId="8e928d20-7e52-4200-a7d5-d76e5861e4be" providerId="ADAL" clId="{A931DEF6-348D-4550-A88A-3720D7CE52E1}" dt="2023-02-09T20:52:46.038" v="1752" actId="20577"/>
          <ac:spMkLst>
            <pc:docMk/>
            <pc:sldMk cId="0" sldId="386"/>
            <ac:spMk id="16" creationId="{DD5E2EC9-C477-719E-BB45-4F31D59044FD}"/>
          </ac:spMkLst>
        </pc:spChg>
        <pc:spChg chg="del">
          <ac:chgData name="Kelly Dumesnil" userId="8e928d20-7e52-4200-a7d5-d76e5861e4be" providerId="ADAL" clId="{A931DEF6-348D-4550-A88A-3720D7CE52E1}" dt="2023-02-09T20:06:54.010" v="106" actId="478"/>
          <ac:spMkLst>
            <pc:docMk/>
            <pc:sldMk cId="0" sldId="386"/>
            <ac:spMk id="13316" creationId="{AACE58C2-A8E3-2508-CB6A-4A1836403E83}"/>
          </ac:spMkLst>
        </pc:spChg>
        <pc:grpChg chg="add del mod">
          <ac:chgData name="Kelly Dumesnil" userId="8e928d20-7e52-4200-a7d5-d76e5861e4be" providerId="ADAL" clId="{A931DEF6-348D-4550-A88A-3720D7CE52E1}" dt="2023-02-09T20:13:08.279" v="143" actId="478"/>
          <ac:grpSpMkLst>
            <pc:docMk/>
            <pc:sldMk cId="0" sldId="386"/>
            <ac:grpSpMk id="8" creationId="{3FD7C693-8A4B-B487-2591-10A7B1FB887A}"/>
          </ac:grpSpMkLst>
        </pc:grpChg>
        <pc:grpChg chg="add del mod">
          <ac:chgData name="Kelly Dumesnil" userId="8e928d20-7e52-4200-a7d5-d76e5861e4be" providerId="ADAL" clId="{A931DEF6-348D-4550-A88A-3720D7CE52E1}" dt="2023-02-09T20:53:01.259" v="1753" actId="165"/>
          <ac:grpSpMkLst>
            <pc:docMk/>
            <pc:sldMk cId="0" sldId="386"/>
            <ac:grpSpMk id="12" creationId="{7E64AF01-91CB-B454-B9E0-AA1A277C779D}"/>
          </ac:grpSpMkLst>
        </pc:grpChg>
        <pc:grpChg chg="add mod">
          <ac:chgData name="Kelly Dumesnil" userId="8e928d20-7e52-4200-a7d5-d76e5861e4be" providerId="ADAL" clId="{A931DEF6-348D-4550-A88A-3720D7CE52E1}" dt="2023-02-09T20:53:11.663" v="1760" actId="164"/>
          <ac:grpSpMkLst>
            <pc:docMk/>
            <pc:sldMk cId="0" sldId="386"/>
            <ac:grpSpMk id="17" creationId="{20877ACD-457C-64CE-BE79-7CB6324C93EA}"/>
          </ac:grpSpMkLst>
        </pc:grpChg>
        <pc:graphicFrameChg chg="add del modGraphic">
          <ac:chgData name="Kelly Dumesnil" userId="8e928d20-7e52-4200-a7d5-d76e5861e4be" providerId="ADAL" clId="{A931DEF6-348D-4550-A88A-3720D7CE52E1}" dt="2023-02-09T20:04:27.708" v="57" actId="478"/>
          <ac:graphicFrameMkLst>
            <pc:docMk/>
            <pc:sldMk cId="0" sldId="386"/>
            <ac:graphicFrameMk id="3" creationId="{8D8405C7-D06B-AEE7-72D0-454552719DD6}"/>
          </ac:graphicFrameMkLst>
        </pc:graphicFrameChg>
        <pc:graphicFrameChg chg="add del mod modGraphic">
          <ac:chgData name="Kelly Dumesnil" userId="8e928d20-7e52-4200-a7d5-d76e5861e4be" providerId="ADAL" clId="{A931DEF6-348D-4550-A88A-3720D7CE52E1}" dt="2023-02-09T20:11:46.796" v="138" actId="478"/>
          <ac:graphicFrameMkLst>
            <pc:docMk/>
            <pc:sldMk cId="0" sldId="386"/>
            <ac:graphicFrameMk id="4" creationId="{5A16167A-AACB-7F1A-FBC8-D0ACBB844CE2}"/>
          </ac:graphicFrameMkLst>
        </pc:graphicFrameChg>
        <pc:graphicFrameChg chg="add mod topLvl modGraphic">
          <ac:chgData name="Kelly Dumesnil" userId="8e928d20-7e52-4200-a7d5-d76e5861e4be" providerId="ADAL" clId="{A931DEF6-348D-4550-A88A-3720D7CE52E1}" dt="2023-02-09T21:03:42.318" v="2301" actId="403"/>
          <ac:graphicFrameMkLst>
            <pc:docMk/>
            <pc:sldMk cId="0" sldId="386"/>
            <ac:graphicFrameMk id="7" creationId="{A510A0B6-3918-7870-B37B-02395EC936C4}"/>
          </ac:graphicFrameMkLst>
        </pc:graphicFrameChg>
        <pc:graphicFrameChg chg="add del modGraphic">
          <ac:chgData name="Kelly Dumesnil" userId="8e928d20-7e52-4200-a7d5-d76e5861e4be" providerId="ADAL" clId="{A931DEF6-348D-4550-A88A-3720D7CE52E1}" dt="2023-02-09T20:39:26.837" v="1083" actId="478"/>
          <ac:graphicFrameMkLst>
            <pc:docMk/>
            <pc:sldMk cId="0" sldId="386"/>
            <ac:graphicFrameMk id="13" creationId="{1BF41B80-EAEA-0F58-951B-15FAD1854965}"/>
          </ac:graphicFrameMkLst>
        </pc:graphicFrameChg>
      </pc:sldChg>
      <pc:sldChg chg="addSp delSp modSp del mod">
        <pc:chgData name="Kelly Dumesnil" userId="8e928d20-7e52-4200-a7d5-d76e5861e4be" providerId="ADAL" clId="{A931DEF6-348D-4550-A88A-3720D7CE52E1}" dt="2023-02-10T00:28:25.780" v="8773" actId="403"/>
        <pc:sldMkLst>
          <pc:docMk/>
          <pc:sldMk cId="0" sldId="389"/>
        </pc:sldMkLst>
        <pc:spChg chg="del">
          <ac:chgData name="Kelly Dumesnil" userId="8e928d20-7e52-4200-a7d5-d76e5861e4be" providerId="ADAL" clId="{A931DEF6-348D-4550-A88A-3720D7CE52E1}" dt="2023-02-09T20:58:54.638" v="1799" actId="478"/>
          <ac:spMkLst>
            <pc:docMk/>
            <pc:sldMk cId="0" sldId="389"/>
            <ac:spMk id="2" creationId="{46FDFE62-6A36-D56D-9435-A7CB2BB6A185}"/>
          </ac:spMkLst>
        </pc:spChg>
        <pc:spChg chg="add del mod">
          <ac:chgData name="Kelly Dumesnil" userId="8e928d20-7e52-4200-a7d5-d76e5861e4be" providerId="ADAL" clId="{A931DEF6-348D-4550-A88A-3720D7CE52E1}" dt="2023-02-09T20:59:02.530" v="1802" actId="478"/>
          <ac:spMkLst>
            <pc:docMk/>
            <pc:sldMk cId="0" sldId="389"/>
            <ac:spMk id="6" creationId="{5C3AA405-7469-4C4D-6B3E-55C1CF696DBF}"/>
          </ac:spMkLst>
        </pc:spChg>
        <pc:spChg chg="add del mod">
          <ac:chgData name="Kelly Dumesnil" userId="8e928d20-7e52-4200-a7d5-d76e5861e4be" providerId="ADAL" clId="{A931DEF6-348D-4550-A88A-3720D7CE52E1}" dt="2023-02-09T21:05:48.394" v="2319"/>
          <ac:spMkLst>
            <pc:docMk/>
            <pc:sldMk cId="0" sldId="389"/>
            <ac:spMk id="7" creationId="{E918ABED-807D-2608-BE95-9390E8C96FF0}"/>
          </ac:spMkLst>
        </pc:spChg>
        <pc:spChg chg="add del mod">
          <ac:chgData name="Kelly Dumesnil" userId="8e928d20-7e52-4200-a7d5-d76e5861e4be" providerId="ADAL" clId="{A931DEF6-348D-4550-A88A-3720D7CE52E1}" dt="2023-02-09T21:05:48.394" v="2319"/>
          <ac:spMkLst>
            <pc:docMk/>
            <pc:sldMk cId="0" sldId="389"/>
            <ac:spMk id="8" creationId="{BEEF7E3C-86DD-C469-C217-A9FED848387D}"/>
          </ac:spMkLst>
        </pc:spChg>
        <pc:spChg chg="mod topLvl">
          <ac:chgData name="Kelly Dumesnil" userId="8e928d20-7e52-4200-a7d5-d76e5861e4be" providerId="ADAL" clId="{A931DEF6-348D-4550-A88A-3720D7CE52E1}" dt="2023-02-10T00:28:19.523" v="8770" actId="404"/>
          <ac:spMkLst>
            <pc:docMk/>
            <pc:sldMk cId="0" sldId="389"/>
            <ac:spMk id="10" creationId="{C6C4951F-30D6-E4CE-AB19-5CEE28D7FC1C}"/>
          </ac:spMkLst>
        </pc:spChg>
        <pc:spChg chg="mod topLvl">
          <ac:chgData name="Kelly Dumesnil" userId="8e928d20-7e52-4200-a7d5-d76e5861e4be" providerId="ADAL" clId="{A931DEF6-348D-4550-A88A-3720D7CE52E1}" dt="2023-02-10T00:27:31.617" v="8753" actId="165"/>
          <ac:spMkLst>
            <pc:docMk/>
            <pc:sldMk cId="0" sldId="389"/>
            <ac:spMk id="11" creationId="{13C52E25-3CFB-1BA6-F3C7-8574B6C9D951}"/>
          </ac:spMkLst>
        </pc:spChg>
        <pc:spChg chg="mod topLvl">
          <ac:chgData name="Kelly Dumesnil" userId="8e928d20-7e52-4200-a7d5-d76e5861e4be" providerId="ADAL" clId="{A931DEF6-348D-4550-A88A-3720D7CE52E1}" dt="2023-02-10T00:28:25.780" v="8773" actId="403"/>
          <ac:spMkLst>
            <pc:docMk/>
            <pc:sldMk cId="0" sldId="389"/>
            <ac:spMk id="12" creationId="{DF752E8C-A5C9-D7F1-1CDE-F05650F5805C}"/>
          </ac:spMkLst>
        </pc:spChg>
        <pc:spChg chg="mod topLvl">
          <ac:chgData name="Kelly Dumesnil" userId="8e928d20-7e52-4200-a7d5-d76e5861e4be" providerId="ADAL" clId="{A931DEF6-348D-4550-A88A-3720D7CE52E1}" dt="2023-02-10T00:27:31.617" v="8753" actId="165"/>
          <ac:spMkLst>
            <pc:docMk/>
            <pc:sldMk cId="0" sldId="389"/>
            <ac:spMk id="13" creationId="{E70A3A38-492C-99BA-85BB-2F32E096C1F0}"/>
          </ac:spMkLst>
        </pc:spChg>
        <pc:spChg chg="mod">
          <ac:chgData name="Kelly Dumesnil" userId="8e928d20-7e52-4200-a7d5-d76e5861e4be" providerId="ADAL" clId="{A931DEF6-348D-4550-A88A-3720D7CE52E1}" dt="2023-02-09T20:53:27.219" v="1776" actId="20577"/>
          <ac:spMkLst>
            <pc:docMk/>
            <pc:sldMk cId="0" sldId="389"/>
            <ac:spMk id="14339" creationId="{C65EC0B1-5706-E5F9-4344-40EAB0394903}"/>
          </ac:spMkLst>
        </pc:spChg>
        <pc:spChg chg="del mod">
          <ac:chgData name="Kelly Dumesnil" userId="8e928d20-7e52-4200-a7d5-d76e5861e4be" providerId="ADAL" clId="{A931DEF6-348D-4550-A88A-3720D7CE52E1}" dt="2023-02-09T20:58:59.724" v="1801" actId="478"/>
          <ac:spMkLst>
            <pc:docMk/>
            <pc:sldMk cId="0" sldId="389"/>
            <ac:spMk id="14340" creationId="{2D9990B4-E890-08C6-429A-1A3CC0EF6A61}"/>
          </ac:spMkLst>
        </pc:spChg>
        <pc:grpChg chg="add del mod">
          <ac:chgData name="Kelly Dumesnil" userId="8e928d20-7e52-4200-a7d5-d76e5861e4be" providerId="ADAL" clId="{A931DEF6-348D-4550-A88A-3720D7CE52E1}" dt="2023-02-10T00:27:31.617" v="8753" actId="165"/>
          <ac:grpSpMkLst>
            <pc:docMk/>
            <pc:sldMk cId="0" sldId="389"/>
            <ac:grpSpMk id="9" creationId="{FA266ECE-3CEE-8140-4B71-349F462DC88E}"/>
          </ac:grpSpMkLst>
        </pc:grpChg>
        <pc:graphicFrameChg chg="add del mod modGraphic">
          <ac:chgData name="Kelly Dumesnil" userId="8e928d20-7e52-4200-a7d5-d76e5861e4be" providerId="ADAL" clId="{A931DEF6-348D-4550-A88A-3720D7CE52E1}" dt="2023-02-09T20:58:50.588" v="1798" actId="478"/>
          <ac:graphicFrameMkLst>
            <pc:docMk/>
            <pc:sldMk cId="0" sldId="389"/>
            <ac:graphicFrameMk id="3" creationId="{6632EF4E-7AD9-8563-8F08-7465505AF000}"/>
          </ac:graphicFrameMkLst>
        </pc:graphicFrameChg>
        <pc:graphicFrameChg chg="add del mod modGraphic">
          <ac:chgData name="Kelly Dumesnil" userId="8e928d20-7e52-4200-a7d5-d76e5861e4be" providerId="ADAL" clId="{A931DEF6-348D-4550-A88A-3720D7CE52E1}" dt="2023-02-10T00:27:06.711" v="8740" actId="18245"/>
          <ac:graphicFrameMkLst>
            <pc:docMk/>
            <pc:sldMk cId="0" sldId="389"/>
            <ac:graphicFrameMk id="4" creationId="{D0E032E2-FBDE-AAD7-62B2-FE35C440D3E5}"/>
          </ac:graphicFrameMkLst>
        </pc:graphicFrameChg>
      </pc:sldChg>
      <pc:sldChg chg="addSp delSp modSp del mod">
        <pc:chgData name="Kelly Dumesnil" userId="8e928d20-7e52-4200-a7d5-d76e5861e4be" providerId="ADAL" clId="{A931DEF6-348D-4550-A88A-3720D7CE52E1}" dt="2023-02-09T21:22:48.697" v="3001" actId="14100"/>
        <pc:sldMkLst>
          <pc:docMk/>
          <pc:sldMk cId="0" sldId="390"/>
        </pc:sldMkLst>
        <pc:spChg chg="del">
          <ac:chgData name="Kelly Dumesnil" userId="8e928d20-7e52-4200-a7d5-d76e5861e4be" providerId="ADAL" clId="{A931DEF6-348D-4550-A88A-3720D7CE52E1}" dt="2023-02-09T21:17:02.503" v="2552" actId="478"/>
          <ac:spMkLst>
            <pc:docMk/>
            <pc:sldMk cId="0" sldId="390"/>
            <ac:spMk id="2" creationId="{F9771FAE-7E17-9973-2417-8131FBD6A1AE}"/>
          </ac:spMkLst>
        </pc:spChg>
        <pc:spChg chg="add del mod">
          <ac:chgData name="Kelly Dumesnil" userId="8e928d20-7e52-4200-a7d5-d76e5861e4be" providerId="ADAL" clId="{A931DEF6-348D-4550-A88A-3720D7CE52E1}" dt="2023-02-09T21:14:06.649" v="2398" actId="478"/>
          <ac:spMkLst>
            <pc:docMk/>
            <pc:sldMk cId="0" sldId="390"/>
            <ac:spMk id="5" creationId="{C45C867E-DBB9-1036-676F-C3EFA9AE9E55}"/>
          </ac:spMkLst>
        </pc:spChg>
        <pc:spChg chg="mod">
          <ac:chgData name="Kelly Dumesnil" userId="8e928d20-7e52-4200-a7d5-d76e5861e4be" providerId="ADAL" clId="{A931DEF6-348D-4550-A88A-3720D7CE52E1}" dt="2023-02-09T21:16:14.223" v="2480" actId="18245"/>
          <ac:spMkLst>
            <pc:docMk/>
            <pc:sldMk cId="0" sldId="390"/>
            <ac:spMk id="7" creationId="{7015481B-4EF1-A957-B663-73B3555754BD}"/>
          </ac:spMkLst>
        </pc:spChg>
        <pc:spChg chg="mod">
          <ac:chgData name="Kelly Dumesnil" userId="8e928d20-7e52-4200-a7d5-d76e5861e4be" providerId="ADAL" clId="{A931DEF6-348D-4550-A88A-3720D7CE52E1}" dt="2023-02-09T21:16:14.223" v="2480" actId="18245"/>
          <ac:spMkLst>
            <pc:docMk/>
            <pc:sldMk cId="0" sldId="390"/>
            <ac:spMk id="8" creationId="{696512DF-276A-87D3-C778-31A260D8870E}"/>
          </ac:spMkLst>
        </pc:spChg>
        <pc:spChg chg="mod">
          <ac:chgData name="Kelly Dumesnil" userId="8e928d20-7e52-4200-a7d5-d76e5861e4be" providerId="ADAL" clId="{A931DEF6-348D-4550-A88A-3720D7CE52E1}" dt="2023-02-09T21:16:14.223" v="2480" actId="18245"/>
          <ac:spMkLst>
            <pc:docMk/>
            <pc:sldMk cId="0" sldId="390"/>
            <ac:spMk id="9" creationId="{0734D878-DBC5-CFCE-4401-FC562A6AC5C2}"/>
          </ac:spMkLst>
        </pc:spChg>
        <pc:spChg chg="mod">
          <ac:chgData name="Kelly Dumesnil" userId="8e928d20-7e52-4200-a7d5-d76e5861e4be" providerId="ADAL" clId="{A931DEF6-348D-4550-A88A-3720D7CE52E1}" dt="2023-02-09T21:16:14.223" v="2480" actId="18245"/>
          <ac:spMkLst>
            <pc:docMk/>
            <pc:sldMk cId="0" sldId="390"/>
            <ac:spMk id="10" creationId="{4690990D-0C5F-B48B-CE99-784C61EA9690}"/>
          </ac:spMkLst>
        </pc:spChg>
        <pc:spChg chg="mod">
          <ac:chgData name="Kelly Dumesnil" userId="8e928d20-7e52-4200-a7d5-d76e5861e4be" providerId="ADAL" clId="{A931DEF6-348D-4550-A88A-3720D7CE52E1}" dt="2023-02-09T21:16:14.223" v="2480" actId="18245"/>
          <ac:spMkLst>
            <pc:docMk/>
            <pc:sldMk cId="0" sldId="390"/>
            <ac:spMk id="11" creationId="{CC4F45A6-707B-9E11-1E33-773463286902}"/>
          </ac:spMkLst>
        </pc:spChg>
        <pc:spChg chg="mod">
          <ac:chgData name="Kelly Dumesnil" userId="8e928d20-7e52-4200-a7d5-d76e5861e4be" providerId="ADAL" clId="{A931DEF6-348D-4550-A88A-3720D7CE52E1}" dt="2023-02-09T21:16:14.223" v="2480" actId="18245"/>
          <ac:spMkLst>
            <pc:docMk/>
            <pc:sldMk cId="0" sldId="390"/>
            <ac:spMk id="12" creationId="{EC09EE0A-D117-7665-D5E5-81F27E798279}"/>
          </ac:spMkLst>
        </pc:spChg>
        <pc:spChg chg="mod">
          <ac:chgData name="Kelly Dumesnil" userId="8e928d20-7e52-4200-a7d5-d76e5861e4be" providerId="ADAL" clId="{A931DEF6-348D-4550-A88A-3720D7CE52E1}" dt="2023-02-09T21:16:14.223" v="2480" actId="18245"/>
          <ac:spMkLst>
            <pc:docMk/>
            <pc:sldMk cId="0" sldId="390"/>
            <ac:spMk id="13" creationId="{41FD58B1-EE17-3226-E366-A2BB7DEBE2D2}"/>
          </ac:spMkLst>
        </pc:spChg>
        <pc:spChg chg="mod">
          <ac:chgData name="Kelly Dumesnil" userId="8e928d20-7e52-4200-a7d5-d76e5861e4be" providerId="ADAL" clId="{A931DEF6-348D-4550-A88A-3720D7CE52E1}" dt="2023-02-09T21:15:40.812" v="2475" actId="18245"/>
          <ac:spMkLst>
            <pc:docMk/>
            <pc:sldMk cId="0" sldId="390"/>
            <ac:spMk id="14" creationId="{7E67802B-22B7-5055-D96A-1F6075537025}"/>
          </ac:spMkLst>
        </pc:spChg>
        <pc:spChg chg="mod">
          <ac:chgData name="Kelly Dumesnil" userId="8e928d20-7e52-4200-a7d5-d76e5861e4be" providerId="ADAL" clId="{A931DEF6-348D-4550-A88A-3720D7CE52E1}" dt="2023-02-09T21:19:57.169" v="2952" actId="18245"/>
          <ac:spMkLst>
            <pc:docMk/>
            <pc:sldMk cId="0" sldId="390"/>
            <ac:spMk id="16" creationId="{34FD4CBC-86EA-EB7A-5149-ABD829EC209F}"/>
          </ac:spMkLst>
        </pc:spChg>
        <pc:spChg chg="mod">
          <ac:chgData name="Kelly Dumesnil" userId="8e928d20-7e52-4200-a7d5-d76e5861e4be" providerId="ADAL" clId="{A931DEF6-348D-4550-A88A-3720D7CE52E1}" dt="2023-02-09T21:19:57.169" v="2952" actId="18245"/>
          <ac:spMkLst>
            <pc:docMk/>
            <pc:sldMk cId="0" sldId="390"/>
            <ac:spMk id="17" creationId="{90D036DF-35A9-D7E0-03AF-670647A87B38}"/>
          </ac:spMkLst>
        </pc:spChg>
        <pc:spChg chg="mod">
          <ac:chgData name="Kelly Dumesnil" userId="8e928d20-7e52-4200-a7d5-d76e5861e4be" providerId="ADAL" clId="{A931DEF6-348D-4550-A88A-3720D7CE52E1}" dt="2023-02-09T21:22:48.697" v="3001" actId="14100"/>
          <ac:spMkLst>
            <pc:docMk/>
            <pc:sldMk cId="0" sldId="390"/>
            <ac:spMk id="18" creationId="{E46A8C6F-8059-CFFC-9CA3-30C62B6D83C6}"/>
          </ac:spMkLst>
        </pc:spChg>
        <pc:spChg chg="mod">
          <ac:chgData name="Kelly Dumesnil" userId="8e928d20-7e52-4200-a7d5-d76e5861e4be" providerId="ADAL" clId="{A931DEF6-348D-4550-A88A-3720D7CE52E1}" dt="2023-02-09T21:19:57.169" v="2952" actId="18245"/>
          <ac:spMkLst>
            <pc:docMk/>
            <pc:sldMk cId="0" sldId="390"/>
            <ac:spMk id="19" creationId="{B3241235-5212-78E5-7F02-B8EBB2AA48B3}"/>
          </ac:spMkLst>
        </pc:spChg>
        <pc:spChg chg="mod">
          <ac:chgData name="Kelly Dumesnil" userId="8e928d20-7e52-4200-a7d5-d76e5861e4be" providerId="ADAL" clId="{A931DEF6-348D-4550-A88A-3720D7CE52E1}" dt="2023-02-09T21:19:57.169" v="2952" actId="18245"/>
          <ac:spMkLst>
            <pc:docMk/>
            <pc:sldMk cId="0" sldId="390"/>
            <ac:spMk id="20" creationId="{664B128A-404E-AB21-8F9E-1E24E981B97C}"/>
          </ac:spMkLst>
        </pc:spChg>
        <pc:spChg chg="mod">
          <ac:chgData name="Kelly Dumesnil" userId="8e928d20-7e52-4200-a7d5-d76e5861e4be" providerId="ADAL" clId="{A931DEF6-348D-4550-A88A-3720D7CE52E1}" dt="2023-02-09T21:22:31.913" v="2999" actId="14100"/>
          <ac:spMkLst>
            <pc:docMk/>
            <pc:sldMk cId="0" sldId="390"/>
            <ac:spMk id="21" creationId="{6EABCF91-AABF-0A37-F728-D9C06A16E357}"/>
          </ac:spMkLst>
        </pc:spChg>
        <pc:spChg chg="mod">
          <ac:chgData name="Kelly Dumesnil" userId="8e928d20-7e52-4200-a7d5-d76e5861e4be" providerId="ADAL" clId="{A931DEF6-348D-4550-A88A-3720D7CE52E1}" dt="2023-02-09T21:19:57.169" v="2952" actId="18245"/>
          <ac:spMkLst>
            <pc:docMk/>
            <pc:sldMk cId="0" sldId="390"/>
            <ac:spMk id="22" creationId="{49BFBF15-5726-280D-4ABB-E2BA6D28A572}"/>
          </ac:spMkLst>
        </pc:spChg>
        <pc:spChg chg="mod">
          <ac:chgData name="Kelly Dumesnil" userId="8e928d20-7e52-4200-a7d5-d76e5861e4be" providerId="ADAL" clId="{A931DEF6-348D-4550-A88A-3720D7CE52E1}" dt="2023-02-09T21:22:37.965" v="3000" actId="14100"/>
          <ac:spMkLst>
            <pc:docMk/>
            <pc:sldMk cId="0" sldId="390"/>
            <ac:spMk id="23" creationId="{CD57F0B6-CD7E-FBF1-BA8A-7048EF6AD6F1}"/>
          </ac:spMkLst>
        </pc:spChg>
        <pc:spChg chg="del">
          <ac:chgData name="Kelly Dumesnil" userId="8e928d20-7e52-4200-a7d5-d76e5861e4be" providerId="ADAL" clId="{A931DEF6-348D-4550-A88A-3720D7CE52E1}" dt="2023-02-09T21:14:05.140" v="2397" actId="478"/>
          <ac:spMkLst>
            <pc:docMk/>
            <pc:sldMk cId="0" sldId="390"/>
            <ac:spMk id="15364" creationId="{03424ACA-9B8C-4144-DF67-4612B71BE464}"/>
          </ac:spMkLst>
        </pc:spChg>
        <pc:grpChg chg="mod">
          <ac:chgData name="Kelly Dumesnil" userId="8e928d20-7e52-4200-a7d5-d76e5861e4be" providerId="ADAL" clId="{A931DEF6-348D-4550-A88A-3720D7CE52E1}" dt="2023-02-09T21:16:14.223" v="2480" actId="18245"/>
          <ac:grpSpMkLst>
            <pc:docMk/>
            <pc:sldMk cId="0" sldId="390"/>
            <ac:grpSpMk id="6" creationId="{3851BD3A-C6CD-4E3E-501F-8721B19C15FB}"/>
          </ac:grpSpMkLst>
        </pc:grpChg>
        <pc:grpChg chg="mod">
          <ac:chgData name="Kelly Dumesnil" userId="8e928d20-7e52-4200-a7d5-d76e5861e4be" providerId="ADAL" clId="{A931DEF6-348D-4550-A88A-3720D7CE52E1}" dt="2023-02-09T21:19:57.169" v="2952" actId="18245"/>
          <ac:grpSpMkLst>
            <pc:docMk/>
            <pc:sldMk cId="0" sldId="390"/>
            <ac:grpSpMk id="15" creationId="{859736C9-34A0-F4BA-E768-2CA950EB09C6}"/>
          </ac:grpSpMkLst>
        </pc:grpChg>
        <pc:graphicFrameChg chg="add del mod modGraphic">
          <ac:chgData name="Kelly Dumesnil" userId="8e928d20-7e52-4200-a7d5-d76e5861e4be" providerId="ADAL" clId="{A931DEF6-348D-4550-A88A-3720D7CE52E1}" dt="2023-02-09T21:19:57.169" v="2952" actId="18245"/>
          <ac:graphicFrameMkLst>
            <pc:docMk/>
            <pc:sldMk cId="0" sldId="390"/>
            <ac:graphicFrameMk id="3" creationId="{85EE0334-18F7-08B1-C65E-2B6474505806}"/>
          </ac:graphicFrameMkLst>
        </pc:graphicFrameChg>
      </pc:sldChg>
      <pc:sldChg chg="del">
        <pc:chgData name="Kelly Dumesnil" userId="8e928d20-7e52-4200-a7d5-d76e5861e4be" providerId="ADAL" clId="{A931DEF6-348D-4550-A88A-3720D7CE52E1}" dt="2023-02-09T23:50:08.895" v="7328" actId="47"/>
        <pc:sldMkLst>
          <pc:docMk/>
          <pc:sldMk cId="0" sldId="391"/>
        </pc:sldMkLst>
      </pc:sldChg>
      <pc:sldChg chg="del">
        <pc:chgData name="Kelly Dumesnil" userId="8e928d20-7e52-4200-a7d5-d76e5861e4be" providerId="ADAL" clId="{A931DEF6-348D-4550-A88A-3720D7CE52E1}" dt="2023-02-09T23:50:08.895" v="7328" actId="47"/>
        <pc:sldMkLst>
          <pc:docMk/>
          <pc:sldMk cId="0" sldId="392"/>
        </pc:sldMkLst>
      </pc:sldChg>
      <pc:sldChg chg="del">
        <pc:chgData name="Kelly Dumesnil" userId="8e928d20-7e52-4200-a7d5-d76e5861e4be" providerId="ADAL" clId="{A931DEF6-348D-4550-A88A-3720D7CE52E1}" dt="2023-02-09T23:50:08.895" v="7328" actId="47"/>
        <pc:sldMkLst>
          <pc:docMk/>
          <pc:sldMk cId="0" sldId="393"/>
        </pc:sldMkLst>
      </pc:sldChg>
      <pc:sldChg chg="del">
        <pc:chgData name="Kelly Dumesnil" userId="8e928d20-7e52-4200-a7d5-d76e5861e4be" providerId="ADAL" clId="{A931DEF6-348D-4550-A88A-3720D7CE52E1}" dt="2023-02-09T23:50:08.895" v="7328" actId="47"/>
        <pc:sldMkLst>
          <pc:docMk/>
          <pc:sldMk cId="0" sldId="394"/>
        </pc:sldMkLst>
      </pc:sldChg>
      <pc:sldChg chg="del">
        <pc:chgData name="Kelly Dumesnil" userId="8e928d20-7e52-4200-a7d5-d76e5861e4be" providerId="ADAL" clId="{A931DEF6-348D-4550-A88A-3720D7CE52E1}" dt="2023-02-09T23:50:08.895" v="7328" actId="47"/>
        <pc:sldMkLst>
          <pc:docMk/>
          <pc:sldMk cId="0" sldId="395"/>
        </pc:sldMkLst>
      </pc:sldChg>
      <pc:sldChg chg="del">
        <pc:chgData name="Kelly Dumesnil" userId="8e928d20-7e52-4200-a7d5-d76e5861e4be" providerId="ADAL" clId="{A931DEF6-348D-4550-A88A-3720D7CE52E1}" dt="2023-02-09T23:50:08.895" v="7328" actId="47"/>
        <pc:sldMkLst>
          <pc:docMk/>
          <pc:sldMk cId="0" sldId="396"/>
        </pc:sldMkLst>
      </pc:sldChg>
      <pc:sldChg chg="del">
        <pc:chgData name="Kelly Dumesnil" userId="8e928d20-7e52-4200-a7d5-d76e5861e4be" providerId="ADAL" clId="{A931DEF6-348D-4550-A88A-3720D7CE52E1}" dt="2023-02-09T23:50:08.895" v="7328" actId="47"/>
        <pc:sldMkLst>
          <pc:docMk/>
          <pc:sldMk cId="0" sldId="397"/>
        </pc:sldMkLst>
      </pc:sldChg>
      <pc:sldChg chg="modSp del mod">
        <pc:chgData name="Kelly Dumesnil" userId="8e928d20-7e52-4200-a7d5-d76e5861e4be" providerId="ADAL" clId="{A931DEF6-348D-4550-A88A-3720D7CE52E1}" dt="2023-02-09T23:50:08.895" v="7328" actId="47"/>
        <pc:sldMkLst>
          <pc:docMk/>
          <pc:sldMk cId="0" sldId="398"/>
        </pc:sldMkLst>
        <pc:spChg chg="mod">
          <ac:chgData name="Kelly Dumesnil" userId="8e928d20-7e52-4200-a7d5-d76e5861e4be" providerId="ADAL" clId="{A931DEF6-348D-4550-A88A-3720D7CE52E1}" dt="2023-02-09T19:52:12.101" v="55" actId="27636"/>
          <ac:spMkLst>
            <pc:docMk/>
            <pc:sldMk cId="0" sldId="398"/>
            <ac:spMk id="3" creationId="{754F5AB0-CAD4-EA43-70AA-ACF66B18C648}"/>
          </ac:spMkLst>
        </pc:spChg>
      </pc:sldChg>
      <pc:sldChg chg="del">
        <pc:chgData name="Kelly Dumesnil" userId="8e928d20-7e52-4200-a7d5-d76e5861e4be" providerId="ADAL" clId="{A931DEF6-348D-4550-A88A-3720D7CE52E1}" dt="2023-02-09T23:53:17.021" v="7364" actId="47"/>
        <pc:sldMkLst>
          <pc:docMk/>
          <pc:sldMk cId="0" sldId="399"/>
        </pc:sldMkLst>
      </pc:sldChg>
      <pc:sldChg chg="del">
        <pc:chgData name="Kelly Dumesnil" userId="8e928d20-7e52-4200-a7d5-d76e5861e4be" providerId="ADAL" clId="{A931DEF6-348D-4550-A88A-3720D7CE52E1}" dt="2023-02-09T23:53:17.021" v="7364" actId="47"/>
        <pc:sldMkLst>
          <pc:docMk/>
          <pc:sldMk cId="0" sldId="400"/>
        </pc:sldMkLst>
      </pc:sldChg>
      <pc:sldChg chg="del">
        <pc:chgData name="Kelly Dumesnil" userId="8e928d20-7e52-4200-a7d5-d76e5861e4be" providerId="ADAL" clId="{A931DEF6-348D-4550-A88A-3720D7CE52E1}" dt="2023-02-09T23:53:17.021" v="7364" actId="47"/>
        <pc:sldMkLst>
          <pc:docMk/>
          <pc:sldMk cId="0" sldId="401"/>
        </pc:sldMkLst>
      </pc:sldChg>
      <pc:sldChg chg="delSp modSp add del mod">
        <pc:chgData name="Kelly Dumesnil" userId="8e928d20-7e52-4200-a7d5-d76e5861e4be" providerId="ADAL" clId="{A931DEF6-348D-4550-A88A-3720D7CE52E1}" dt="2023-02-10T00:34:22.131" v="9132" actId="1076"/>
        <pc:sldMkLst>
          <pc:docMk/>
          <pc:sldMk cId="0" sldId="402"/>
        </pc:sldMkLst>
        <pc:spChg chg="del">
          <ac:chgData name="Kelly Dumesnil" userId="8e928d20-7e52-4200-a7d5-d76e5861e4be" providerId="ADAL" clId="{A931DEF6-348D-4550-A88A-3720D7CE52E1}" dt="2023-02-09T22:54:11.855" v="3739" actId="478"/>
          <ac:spMkLst>
            <pc:docMk/>
            <pc:sldMk cId="0" sldId="402"/>
            <ac:spMk id="2" creationId="{C35171DB-5C73-ACEC-B832-F7A2DD927071}"/>
          </ac:spMkLst>
        </pc:spChg>
        <pc:spChg chg="mod">
          <ac:chgData name="Kelly Dumesnil" userId="8e928d20-7e52-4200-a7d5-d76e5861e4be" providerId="ADAL" clId="{A931DEF6-348D-4550-A88A-3720D7CE52E1}" dt="2023-02-10T00:34:22.131" v="9132" actId="1076"/>
          <ac:spMkLst>
            <pc:docMk/>
            <pc:sldMk cId="0" sldId="402"/>
            <ac:spMk id="16387" creationId="{627B80B8-AEB5-F291-09D7-6B4EACEEF79B}"/>
          </ac:spMkLst>
        </pc:spChg>
        <pc:spChg chg="del mod">
          <ac:chgData name="Kelly Dumesnil" userId="8e928d20-7e52-4200-a7d5-d76e5861e4be" providerId="ADAL" clId="{A931DEF6-348D-4550-A88A-3720D7CE52E1}" dt="2023-02-10T00:29:06.422" v="8780" actId="478"/>
          <ac:spMkLst>
            <pc:docMk/>
            <pc:sldMk cId="0" sldId="402"/>
            <ac:spMk id="16388" creationId="{B5C3CECA-9D41-381D-5EE6-7AFF5A579ABE}"/>
          </ac:spMkLst>
        </pc:spChg>
        <pc:spChg chg="mod">
          <ac:chgData name="Kelly Dumesnil" userId="8e928d20-7e52-4200-a7d5-d76e5861e4be" providerId="ADAL" clId="{A931DEF6-348D-4550-A88A-3720D7CE52E1}" dt="2023-02-09T22:58:07.548" v="3871" actId="20577"/>
          <ac:spMkLst>
            <pc:docMk/>
            <pc:sldMk cId="0" sldId="402"/>
            <ac:spMk id="16389" creationId="{AEF7F715-F04E-3BFA-4407-E262A52DFC3D}"/>
          </ac:spMkLst>
        </pc:spChg>
      </pc:sldChg>
      <pc:sldChg chg="addSp delSp modSp del mod">
        <pc:chgData name="Kelly Dumesnil" userId="8e928d20-7e52-4200-a7d5-d76e5861e4be" providerId="ADAL" clId="{A931DEF6-348D-4550-A88A-3720D7CE52E1}" dt="2023-02-10T00:30:36.336" v="8926" actId="478"/>
        <pc:sldMkLst>
          <pc:docMk/>
          <pc:sldMk cId="0" sldId="403"/>
        </pc:sldMkLst>
        <pc:spChg chg="del">
          <ac:chgData name="Kelly Dumesnil" userId="8e928d20-7e52-4200-a7d5-d76e5861e4be" providerId="ADAL" clId="{A931DEF6-348D-4550-A88A-3720D7CE52E1}" dt="2023-02-10T00:21:42.299" v="8573" actId="478"/>
          <ac:spMkLst>
            <pc:docMk/>
            <pc:sldMk cId="0" sldId="403"/>
            <ac:spMk id="2" creationId="{B41E1986-04F5-39FF-CC72-5B4262BEA776}"/>
          </ac:spMkLst>
        </pc:spChg>
        <pc:spChg chg="mod">
          <ac:chgData name="Kelly Dumesnil" userId="8e928d20-7e52-4200-a7d5-d76e5861e4be" providerId="ADAL" clId="{A931DEF6-348D-4550-A88A-3720D7CE52E1}" dt="2023-02-10T00:25:45" v="8739" actId="1035"/>
          <ac:spMkLst>
            <pc:docMk/>
            <pc:sldMk cId="0" sldId="403"/>
            <ac:spMk id="26627" creationId="{EB54859B-0E60-773C-3CB9-E5E79B4D2F9F}"/>
          </ac:spMkLst>
        </pc:spChg>
        <pc:spChg chg="add del mod">
          <ac:chgData name="Kelly Dumesnil" userId="8e928d20-7e52-4200-a7d5-d76e5861e4be" providerId="ADAL" clId="{A931DEF6-348D-4550-A88A-3720D7CE52E1}" dt="2023-02-10T00:30:36.336" v="8926" actId="478"/>
          <ac:spMkLst>
            <pc:docMk/>
            <pc:sldMk cId="0" sldId="403"/>
            <ac:spMk id="26628" creationId="{4B2E9D8B-53E7-2CD3-CAC9-D0CC44BBE91D}"/>
          </ac:spMkLst>
        </pc:spChg>
      </pc:sldChg>
      <pc:sldChg chg="addSp delSp modSp mod">
        <pc:chgData name="Kelly Dumesnil" userId="8e928d20-7e52-4200-a7d5-d76e5861e4be" providerId="ADAL" clId="{A931DEF6-348D-4550-A88A-3720D7CE52E1}" dt="2023-02-10T00:33:16.803" v="9131" actId="20577"/>
        <pc:sldMkLst>
          <pc:docMk/>
          <pc:sldMk cId="2589624418" sldId="3680"/>
        </pc:sldMkLst>
        <pc:spChg chg="mod">
          <ac:chgData name="Kelly Dumesnil" userId="8e928d20-7e52-4200-a7d5-d76e5861e4be" providerId="ADAL" clId="{A931DEF6-348D-4550-A88A-3720D7CE52E1}" dt="2023-02-08T16:51:51.553" v="2"/>
          <ac:spMkLst>
            <pc:docMk/>
            <pc:sldMk cId="2589624418" sldId="3680"/>
            <ac:spMk id="2" creationId="{B87919C8-ECEB-B206-8B4B-882C18409553}"/>
          </ac:spMkLst>
        </pc:spChg>
        <pc:spChg chg="add del mod">
          <ac:chgData name="Kelly Dumesnil" userId="8e928d20-7e52-4200-a7d5-d76e5861e4be" providerId="ADAL" clId="{A931DEF6-348D-4550-A88A-3720D7CE52E1}" dt="2023-02-10T00:33:16.803" v="9131" actId="20577"/>
          <ac:spMkLst>
            <pc:docMk/>
            <pc:sldMk cId="2589624418" sldId="3680"/>
            <ac:spMk id="3" creationId="{306ED938-3444-E22C-A560-D32AC9E063F7}"/>
          </ac:spMkLst>
        </pc:spChg>
        <pc:spChg chg="add del mod">
          <ac:chgData name="Kelly Dumesnil" userId="8e928d20-7e52-4200-a7d5-d76e5861e4be" providerId="ADAL" clId="{A931DEF6-348D-4550-A88A-3720D7CE52E1}" dt="2023-02-10T00:30:52.795" v="8949" actId="478"/>
          <ac:spMkLst>
            <pc:docMk/>
            <pc:sldMk cId="2589624418" sldId="3680"/>
            <ac:spMk id="5" creationId="{F7C82349-65C3-1A00-7B64-9A598CEAF391}"/>
          </ac:spMkLst>
        </pc:spChg>
      </pc:sldChg>
      <pc:sldChg chg="del">
        <pc:chgData name="Kelly Dumesnil" userId="8e928d20-7e52-4200-a7d5-d76e5861e4be" providerId="ADAL" clId="{A931DEF6-348D-4550-A88A-3720D7CE52E1}" dt="2023-02-09T23:50:23.121" v="7329" actId="47"/>
        <pc:sldMkLst>
          <pc:docMk/>
          <pc:sldMk cId="419665197" sldId="3706"/>
        </pc:sldMkLst>
      </pc:sldChg>
      <pc:sldChg chg="del">
        <pc:chgData name="Kelly Dumesnil" userId="8e928d20-7e52-4200-a7d5-d76e5861e4be" providerId="ADAL" clId="{A931DEF6-348D-4550-A88A-3720D7CE52E1}" dt="2023-02-09T23:50:23.121" v="7329" actId="47"/>
        <pc:sldMkLst>
          <pc:docMk/>
          <pc:sldMk cId="2168849368" sldId="2141412243"/>
        </pc:sldMkLst>
      </pc:sldChg>
      <pc:sldChg chg="del">
        <pc:chgData name="Kelly Dumesnil" userId="8e928d20-7e52-4200-a7d5-d76e5861e4be" providerId="ADAL" clId="{A931DEF6-348D-4550-A88A-3720D7CE52E1}" dt="2023-02-09T23:50:23.121" v="7329" actId="47"/>
        <pc:sldMkLst>
          <pc:docMk/>
          <pc:sldMk cId="2340874187" sldId="2141412244"/>
        </pc:sldMkLst>
      </pc:sldChg>
      <pc:sldChg chg="del">
        <pc:chgData name="Kelly Dumesnil" userId="8e928d20-7e52-4200-a7d5-d76e5861e4be" providerId="ADAL" clId="{A931DEF6-348D-4550-A88A-3720D7CE52E1}" dt="2023-02-09T23:50:23.121" v="7329" actId="47"/>
        <pc:sldMkLst>
          <pc:docMk/>
          <pc:sldMk cId="1591384887" sldId="2141412245"/>
        </pc:sldMkLst>
      </pc:sldChg>
      <pc:sldChg chg="del">
        <pc:chgData name="Kelly Dumesnil" userId="8e928d20-7e52-4200-a7d5-d76e5861e4be" providerId="ADAL" clId="{A931DEF6-348D-4550-A88A-3720D7CE52E1}" dt="2023-02-09T23:50:23.121" v="7329" actId="47"/>
        <pc:sldMkLst>
          <pc:docMk/>
          <pc:sldMk cId="4188220444" sldId="2141412246"/>
        </pc:sldMkLst>
      </pc:sldChg>
      <pc:sldChg chg="delSp modSp mod">
        <pc:chgData name="Kelly Dumesnil" userId="8e928d20-7e52-4200-a7d5-d76e5861e4be" providerId="ADAL" clId="{A931DEF6-348D-4550-A88A-3720D7CE52E1}" dt="2023-02-10T00:15:08.287" v="8544" actId="478"/>
        <pc:sldMkLst>
          <pc:docMk/>
          <pc:sldMk cId="3652290337" sldId="2141412247"/>
        </pc:sldMkLst>
        <pc:spChg chg="del">
          <ac:chgData name="Kelly Dumesnil" userId="8e928d20-7e52-4200-a7d5-d76e5861e4be" providerId="ADAL" clId="{A931DEF6-348D-4550-A88A-3720D7CE52E1}" dt="2023-02-10T00:15:08.287" v="8544" actId="478"/>
          <ac:spMkLst>
            <pc:docMk/>
            <pc:sldMk cId="3652290337" sldId="2141412247"/>
            <ac:spMk id="3" creationId="{6FFF2F8A-9E7D-4BAB-AAE2-29DF2B64D48E}"/>
          </ac:spMkLst>
        </pc:spChg>
        <pc:spChg chg="mod">
          <ac:chgData name="Kelly Dumesnil" userId="8e928d20-7e52-4200-a7d5-d76e5861e4be" providerId="ADAL" clId="{A931DEF6-348D-4550-A88A-3720D7CE52E1}" dt="2023-02-09T23:50:48.885" v="7357" actId="1076"/>
          <ac:spMkLst>
            <pc:docMk/>
            <pc:sldMk cId="3652290337" sldId="2141412247"/>
            <ac:spMk id="7" creationId="{2C0A24B6-323B-4D6B-8378-0B4B10AC4F15}"/>
          </ac:spMkLst>
        </pc:spChg>
      </pc:sldChg>
      <pc:sldChg chg="addSp delSp modSp new mod">
        <pc:chgData name="Kelly Dumesnil" userId="8e928d20-7e52-4200-a7d5-d76e5861e4be" providerId="ADAL" clId="{A931DEF6-348D-4550-A88A-3720D7CE52E1}" dt="2023-02-08T16:58:12.502" v="51"/>
        <pc:sldMkLst>
          <pc:docMk/>
          <pc:sldMk cId="3224041095" sldId="2141412248"/>
        </pc:sldMkLst>
        <pc:spChg chg="del">
          <ac:chgData name="Kelly Dumesnil" userId="8e928d20-7e52-4200-a7d5-d76e5861e4be" providerId="ADAL" clId="{A931DEF6-348D-4550-A88A-3720D7CE52E1}" dt="2023-02-08T16:57:59.639" v="48" actId="478"/>
          <ac:spMkLst>
            <pc:docMk/>
            <pc:sldMk cId="3224041095" sldId="2141412248"/>
            <ac:spMk id="2" creationId="{96DA8FC6-9040-E609-4AE4-397937BBCF81}"/>
          </ac:spMkLst>
        </pc:spChg>
        <pc:spChg chg="del">
          <ac:chgData name="Kelly Dumesnil" userId="8e928d20-7e52-4200-a7d5-d76e5861e4be" providerId="ADAL" clId="{A931DEF6-348D-4550-A88A-3720D7CE52E1}" dt="2023-02-08T16:58:04.209" v="50" actId="478"/>
          <ac:spMkLst>
            <pc:docMk/>
            <pc:sldMk cId="3224041095" sldId="2141412248"/>
            <ac:spMk id="3" creationId="{B4F29FFB-A0A7-B896-11EB-419A908DBCAE}"/>
          </ac:spMkLst>
        </pc:spChg>
        <pc:spChg chg="del">
          <ac:chgData name="Kelly Dumesnil" userId="8e928d20-7e52-4200-a7d5-d76e5861e4be" providerId="ADAL" clId="{A931DEF6-348D-4550-A88A-3720D7CE52E1}" dt="2023-02-08T16:58:01.969" v="49" actId="478"/>
          <ac:spMkLst>
            <pc:docMk/>
            <pc:sldMk cId="3224041095" sldId="2141412248"/>
            <ac:spMk id="4" creationId="{72F3FA87-67A4-902E-F775-0AE705343FC0}"/>
          </ac:spMkLst>
        </pc:spChg>
        <pc:spChg chg="add mod">
          <ac:chgData name="Kelly Dumesnil" userId="8e928d20-7e52-4200-a7d5-d76e5861e4be" providerId="ADAL" clId="{A931DEF6-348D-4550-A88A-3720D7CE52E1}" dt="2023-02-08T16:58:12.502" v="51"/>
          <ac:spMkLst>
            <pc:docMk/>
            <pc:sldMk cId="3224041095" sldId="2141412248"/>
            <ac:spMk id="5" creationId="{8FD76FE4-AC68-E8A3-E6EC-82A62D9AAEFA}"/>
          </ac:spMkLst>
        </pc:spChg>
        <pc:spChg chg="add mod">
          <ac:chgData name="Kelly Dumesnil" userId="8e928d20-7e52-4200-a7d5-d76e5861e4be" providerId="ADAL" clId="{A931DEF6-348D-4550-A88A-3720D7CE52E1}" dt="2023-02-08T16:58:12.502" v="51"/>
          <ac:spMkLst>
            <pc:docMk/>
            <pc:sldMk cId="3224041095" sldId="2141412248"/>
            <ac:spMk id="6" creationId="{56F0306E-D688-1DCF-0926-3955819A27C7}"/>
          </ac:spMkLst>
        </pc:spChg>
        <pc:spChg chg="add mod">
          <ac:chgData name="Kelly Dumesnil" userId="8e928d20-7e52-4200-a7d5-d76e5861e4be" providerId="ADAL" clId="{A931DEF6-348D-4550-A88A-3720D7CE52E1}" dt="2023-02-08T16:58:12.502" v="51"/>
          <ac:spMkLst>
            <pc:docMk/>
            <pc:sldMk cId="3224041095" sldId="2141412248"/>
            <ac:spMk id="7" creationId="{6CC0AB2A-28A9-0ABF-883A-84706FDEA327}"/>
          </ac:spMkLst>
        </pc:spChg>
        <pc:cxnChg chg="add mod">
          <ac:chgData name="Kelly Dumesnil" userId="8e928d20-7e52-4200-a7d5-d76e5861e4be" providerId="ADAL" clId="{A931DEF6-348D-4550-A88A-3720D7CE52E1}" dt="2023-02-08T16:58:12.502" v="51"/>
          <ac:cxnSpMkLst>
            <pc:docMk/>
            <pc:sldMk cId="3224041095" sldId="2141412248"/>
            <ac:cxnSpMk id="8" creationId="{81EF8AE6-756E-53C8-0744-A82E1EEAFA83}"/>
          </ac:cxnSpMkLst>
        </pc:cxnChg>
        <pc:cxnChg chg="add mod">
          <ac:chgData name="Kelly Dumesnil" userId="8e928d20-7e52-4200-a7d5-d76e5861e4be" providerId="ADAL" clId="{A931DEF6-348D-4550-A88A-3720D7CE52E1}" dt="2023-02-08T16:58:12.502" v="51"/>
          <ac:cxnSpMkLst>
            <pc:docMk/>
            <pc:sldMk cId="3224041095" sldId="2141412248"/>
            <ac:cxnSpMk id="9" creationId="{E9ADB72A-7148-9E27-CCF5-723202B89D65}"/>
          </ac:cxnSpMkLst>
        </pc:cxnChg>
      </pc:sldChg>
      <pc:sldChg chg="new del">
        <pc:chgData name="Kelly Dumesnil" userId="8e928d20-7e52-4200-a7d5-d76e5861e4be" providerId="ADAL" clId="{A931DEF6-348D-4550-A88A-3720D7CE52E1}" dt="2023-02-08T16:57:40.636" v="46" actId="47"/>
        <pc:sldMkLst>
          <pc:docMk/>
          <pc:sldMk cId="4137943761" sldId="2141412248"/>
        </pc:sldMkLst>
      </pc:sldChg>
      <pc:sldChg chg="addSp delSp modSp add mod">
        <pc:chgData name="Kelly Dumesnil" userId="8e928d20-7e52-4200-a7d5-d76e5861e4be" providerId="ADAL" clId="{A931DEF6-348D-4550-A88A-3720D7CE52E1}" dt="2023-02-09T21:10:19.808" v="2393" actId="1076"/>
        <pc:sldMkLst>
          <pc:docMk/>
          <pc:sldMk cId="4225976229" sldId="2141412249"/>
        </pc:sldMkLst>
        <pc:spChg chg="add mod">
          <ac:chgData name="Kelly Dumesnil" userId="8e928d20-7e52-4200-a7d5-d76e5861e4be" providerId="ADAL" clId="{A931DEF6-348D-4550-A88A-3720D7CE52E1}" dt="2023-02-09T21:10:12.819" v="2392" actId="404"/>
          <ac:spMkLst>
            <pc:docMk/>
            <pc:sldMk cId="4225976229" sldId="2141412249"/>
            <ac:spMk id="3" creationId="{AE783096-3147-6C98-1FA4-B726807999C0}"/>
          </ac:spMkLst>
        </pc:spChg>
        <pc:graphicFrameChg chg="del mod">
          <ac:chgData name="Kelly Dumesnil" userId="8e928d20-7e52-4200-a7d5-d76e5861e4be" providerId="ADAL" clId="{A931DEF6-348D-4550-A88A-3720D7CE52E1}" dt="2023-02-09T21:06:07.591" v="2322" actId="478"/>
          <ac:graphicFrameMkLst>
            <pc:docMk/>
            <pc:sldMk cId="4225976229" sldId="2141412249"/>
            <ac:graphicFrameMk id="4" creationId="{D0E032E2-FBDE-AAD7-62B2-FE35C440D3E5}"/>
          </ac:graphicFrameMkLst>
        </pc:graphicFrameChg>
        <pc:picChg chg="add mod">
          <ac:chgData name="Kelly Dumesnil" userId="8e928d20-7e52-4200-a7d5-d76e5861e4be" providerId="ADAL" clId="{A931DEF6-348D-4550-A88A-3720D7CE52E1}" dt="2023-02-09T21:10:19.808" v="2393" actId="1076"/>
          <ac:picMkLst>
            <pc:docMk/>
            <pc:sldMk cId="4225976229" sldId="2141412249"/>
            <ac:picMk id="2" creationId="{DF50DA0C-7411-6D0E-4CF0-E552F2AFF592}"/>
          </ac:picMkLst>
        </pc:picChg>
      </pc:sldChg>
      <pc:sldChg chg="addSp delSp modSp add mod">
        <pc:chgData name="Kelly Dumesnil" userId="8e928d20-7e52-4200-a7d5-d76e5861e4be" providerId="ADAL" clId="{A931DEF6-348D-4550-A88A-3720D7CE52E1}" dt="2023-02-09T23:40:47.567" v="6523" actId="165"/>
        <pc:sldMkLst>
          <pc:docMk/>
          <pc:sldMk cId="2385953584" sldId="2141412250"/>
        </pc:sldMkLst>
        <pc:spChg chg="del">
          <ac:chgData name="Kelly Dumesnil" userId="8e928d20-7e52-4200-a7d5-d76e5861e4be" providerId="ADAL" clId="{A931DEF6-348D-4550-A88A-3720D7CE52E1}" dt="2023-02-09T22:54:04.381" v="3737" actId="478"/>
          <ac:spMkLst>
            <pc:docMk/>
            <pc:sldMk cId="2385953584" sldId="2141412250"/>
            <ac:spMk id="2" creationId="{F5945A60-57B5-15E1-B704-3A03E52AA9F8}"/>
          </ac:spMkLst>
        </pc:spChg>
        <pc:spChg chg="del mod topLvl">
          <ac:chgData name="Kelly Dumesnil" userId="8e928d20-7e52-4200-a7d5-d76e5861e4be" providerId="ADAL" clId="{A931DEF6-348D-4550-A88A-3720D7CE52E1}" dt="2023-02-09T22:57:45.009" v="3868" actId="478"/>
          <ac:spMkLst>
            <pc:docMk/>
            <pc:sldMk cId="2385953584" sldId="2141412250"/>
            <ac:spMk id="5" creationId="{CAE474C9-6142-263A-4303-37890EC5A2E9}"/>
          </ac:spMkLst>
        </pc:spChg>
        <pc:spChg chg="del mod topLvl">
          <ac:chgData name="Kelly Dumesnil" userId="8e928d20-7e52-4200-a7d5-d76e5861e4be" providerId="ADAL" clId="{A931DEF6-348D-4550-A88A-3720D7CE52E1}" dt="2023-02-09T22:57:44.250" v="3867" actId="478"/>
          <ac:spMkLst>
            <pc:docMk/>
            <pc:sldMk cId="2385953584" sldId="2141412250"/>
            <ac:spMk id="6" creationId="{8F9D13B5-3ABA-5DE2-FA15-CC6326E075DC}"/>
          </ac:spMkLst>
        </pc:spChg>
        <pc:spChg chg="mod topLvl">
          <ac:chgData name="Kelly Dumesnil" userId="8e928d20-7e52-4200-a7d5-d76e5861e4be" providerId="ADAL" clId="{A931DEF6-348D-4550-A88A-3720D7CE52E1}" dt="2023-02-09T23:29:20.565" v="6062" actId="164"/>
          <ac:spMkLst>
            <pc:docMk/>
            <pc:sldMk cId="2385953584" sldId="2141412250"/>
            <ac:spMk id="7" creationId="{68F44C6E-8FBC-FD95-B146-7A5334970D36}"/>
          </ac:spMkLst>
        </pc:spChg>
        <pc:spChg chg="mod topLvl">
          <ac:chgData name="Kelly Dumesnil" userId="8e928d20-7e52-4200-a7d5-d76e5861e4be" providerId="ADAL" clId="{A931DEF6-348D-4550-A88A-3720D7CE52E1}" dt="2023-02-09T23:29:20.565" v="6062" actId="164"/>
          <ac:spMkLst>
            <pc:docMk/>
            <pc:sldMk cId="2385953584" sldId="2141412250"/>
            <ac:spMk id="8" creationId="{9FEA639B-3330-077F-37C1-FB8E53A1EABA}"/>
          </ac:spMkLst>
        </pc:spChg>
        <pc:spChg chg="mod topLvl">
          <ac:chgData name="Kelly Dumesnil" userId="8e928d20-7e52-4200-a7d5-d76e5861e4be" providerId="ADAL" clId="{A931DEF6-348D-4550-A88A-3720D7CE52E1}" dt="2023-02-09T23:40:47.567" v="6523" actId="165"/>
          <ac:spMkLst>
            <pc:docMk/>
            <pc:sldMk cId="2385953584" sldId="2141412250"/>
            <ac:spMk id="9" creationId="{E15DB278-B9DC-2202-D93E-AC36588FB586}"/>
          </ac:spMkLst>
        </pc:spChg>
        <pc:spChg chg="mod topLvl">
          <ac:chgData name="Kelly Dumesnil" userId="8e928d20-7e52-4200-a7d5-d76e5861e4be" providerId="ADAL" clId="{A931DEF6-348D-4550-A88A-3720D7CE52E1}" dt="2023-02-09T23:40:47.567" v="6523" actId="165"/>
          <ac:spMkLst>
            <pc:docMk/>
            <pc:sldMk cId="2385953584" sldId="2141412250"/>
            <ac:spMk id="10" creationId="{92C33921-11A9-6FBC-1553-C1D8A928F828}"/>
          </ac:spMkLst>
        </pc:spChg>
        <pc:spChg chg="add mod">
          <ac:chgData name="Kelly Dumesnil" userId="8e928d20-7e52-4200-a7d5-d76e5861e4be" providerId="ADAL" clId="{A931DEF6-348D-4550-A88A-3720D7CE52E1}" dt="2023-02-09T23:29:20.565" v="6062" actId="164"/>
          <ac:spMkLst>
            <pc:docMk/>
            <pc:sldMk cId="2385953584" sldId="2141412250"/>
            <ac:spMk id="11" creationId="{CD25E111-73E8-9518-DA94-8E25395C3773}"/>
          </ac:spMkLst>
        </pc:spChg>
        <pc:spChg chg="add mod topLvl">
          <ac:chgData name="Kelly Dumesnil" userId="8e928d20-7e52-4200-a7d5-d76e5861e4be" providerId="ADAL" clId="{A931DEF6-348D-4550-A88A-3720D7CE52E1}" dt="2023-02-09T23:40:47.567" v="6523" actId="165"/>
          <ac:spMkLst>
            <pc:docMk/>
            <pc:sldMk cId="2385953584" sldId="2141412250"/>
            <ac:spMk id="12" creationId="{28C7E68D-C047-B428-18F9-7E863A70C83C}"/>
          </ac:spMkLst>
        </pc:spChg>
        <pc:spChg chg="mod">
          <ac:chgData name="Kelly Dumesnil" userId="8e928d20-7e52-4200-a7d5-d76e5861e4be" providerId="ADAL" clId="{A931DEF6-348D-4550-A88A-3720D7CE52E1}" dt="2023-02-09T23:28:46.529" v="6040" actId="1076"/>
          <ac:spMkLst>
            <pc:docMk/>
            <pc:sldMk cId="2385953584" sldId="2141412250"/>
            <ac:spMk id="17414" creationId="{4F86ACBF-4692-76EA-E4C6-D54D360A439C}"/>
          </ac:spMkLst>
        </pc:spChg>
        <pc:grpChg chg="del mod">
          <ac:chgData name="Kelly Dumesnil" userId="8e928d20-7e52-4200-a7d5-d76e5861e4be" providerId="ADAL" clId="{A931DEF6-348D-4550-A88A-3720D7CE52E1}" dt="2023-02-09T22:57:42.417" v="3866" actId="165"/>
          <ac:grpSpMkLst>
            <pc:docMk/>
            <pc:sldMk cId="2385953584" sldId="2141412250"/>
            <ac:grpSpMk id="4" creationId="{C9704294-BFB4-958E-DEF5-15333AE4B8A7}"/>
          </ac:grpSpMkLst>
        </pc:grpChg>
        <pc:grpChg chg="add mod">
          <ac:chgData name="Kelly Dumesnil" userId="8e928d20-7e52-4200-a7d5-d76e5861e4be" providerId="ADAL" clId="{A931DEF6-348D-4550-A88A-3720D7CE52E1}" dt="2023-02-09T23:30:07.836" v="6074" actId="1076"/>
          <ac:grpSpMkLst>
            <pc:docMk/>
            <pc:sldMk cId="2385953584" sldId="2141412250"/>
            <ac:grpSpMk id="14" creationId="{7056957B-ACF7-0ACF-E85B-4ECF302719A1}"/>
          </ac:grpSpMkLst>
        </pc:grpChg>
        <pc:grpChg chg="add del mod">
          <ac:chgData name="Kelly Dumesnil" userId="8e928d20-7e52-4200-a7d5-d76e5861e4be" providerId="ADAL" clId="{A931DEF6-348D-4550-A88A-3720D7CE52E1}" dt="2023-02-09T23:40:47.567" v="6523" actId="165"/>
          <ac:grpSpMkLst>
            <pc:docMk/>
            <pc:sldMk cId="2385953584" sldId="2141412250"/>
            <ac:grpSpMk id="15" creationId="{525AE69B-0C44-3032-D2D4-C9494869CBDF}"/>
          </ac:grpSpMkLst>
        </pc:grpChg>
        <pc:graphicFrameChg chg="del mod">
          <ac:chgData name="Kelly Dumesnil" userId="8e928d20-7e52-4200-a7d5-d76e5861e4be" providerId="ADAL" clId="{A931DEF6-348D-4550-A88A-3720D7CE52E1}" dt="2023-02-09T22:53:33.954" v="3734" actId="18245"/>
          <ac:graphicFrameMkLst>
            <pc:docMk/>
            <pc:sldMk cId="2385953584" sldId="2141412250"/>
            <ac:graphicFrameMk id="3" creationId="{465D7426-0F9F-C18A-4B64-CC8F58A13649}"/>
          </ac:graphicFrameMkLst>
        </pc:graphicFrameChg>
        <pc:picChg chg="add mod ord">
          <ac:chgData name="Kelly Dumesnil" userId="8e928d20-7e52-4200-a7d5-d76e5861e4be" providerId="ADAL" clId="{A931DEF6-348D-4550-A88A-3720D7CE52E1}" dt="2023-02-09T23:29:38.795" v="6066" actId="1076"/>
          <ac:picMkLst>
            <pc:docMk/>
            <pc:sldMk cId="2385953584" sldId="2141412250"/>
            <ac:picMk id="13" creationId="{E9ABFA1C-6220-7FB7-842A-0F2D584471FD}"/>
          </ac:picMkLst>
        </pc:picChg>
      </pc:sldChg>
      <pc:sldChg chg="addSp delSp modSp add mod">
        <pc:chgData name="Kelly Dumesnil" userId="8e928d20-7e52-4200-a7d5-d76e5861e4be" providerId="ADAL" clId="{A931DEF6-348D-4550-A88A-3720D7CE52E1}" dt="2023-02-09T23:54:21.797" v="7373" actId="20577"/>
        <pc:sldMkLst>
          <pc:docMk/>
          <pc:sldMk cId="1414792221" sldId="2141412251"/>
        </pc:sldMkLst>
        <pc:spChg chg="del">
          <ac:chgData name="Kelly Dumesnil" userId="8e928d20-7e52-4200-a7d5-d76e5861e4be" providerId="ADAL" clId="{A931DEF6-348D-4550-A88A-3720D7CE52E1}" dt="2023-02-09T23:34:53.406" v="6162" actId="478"/>
          <ac:spMkLst>
            <pc:docMk/>
            <pc:sldMk cId="1414792221" sldId="2141412251"/>
            <ac:spMk id="2" creationId="{F5945A60-57B5-15E1-B704-3A03E52AA9F8}"/>
          </ac:spMkLst>
        </pc:spChg>
        <pc:spChg chg="mod topLvl">
          <ac:chgData name="Kelly Dumesnil" userId="8e928d20-7e52-4200-a7d5-d76e5861e4be" providerId="ADAL" clId="{A931DEF6-348D-4550-A88A-3720D7CE52E1}" dt="2023-02-09T23:49:17.872" v="7313" actId="14100"/>
          <ac:spMkLst>
            <pc:docMk/>
            <pc:sldMk cId="1414792221" sldId="2141412251"/>
            <ac:spMk id="6" creationId="{53545CC0-BD73-56DF-223F-85AFE9011D6A}"/>
          </ac:spMkLst>
        </pc:spChg>
        <pc:spChg chg="mod topLvl">
          <ac:chgData name="Kelly Dumesnil" userId="8e928d20-7e52-4200-a7d5-d76e5861e4be" providerId="ADAL" clId="{A931DEF6-348D-4550-A88A-3720D7CE52E1}" dt="2023-02-09T23:46:32.267" v="7052" actId="1035"/>
          <ac:spMkLst>
            <pc:docMk/>
            <pc:sldMk cId="1414792221" sldId="2141412251"/>
            <ac:spMk id="7" creationId="{EE040D53-E8D3-9F54-F4EE-BE874ADA2D37}"/>
          </ac:spMkLst>
        </pc:spChg>
        <pc:spChg chg="mod topLvl">
          <ac:chgData name="Kelly Dumesnil" userId="8e928d20-7e52-4200-a7d5-d76e5861e4be" providerId="ADAL" clId="{A931DEF6-348D-4550-A88A-3720D7CE52E1}" dt="2023-02-09T23:49:14.762" v="7312" actId="14100"/>
          <ac:spMkLst>
            <pc:docMk/>
            <pc:sldMk cId="1414792221" sldId="2141412251"/>
            <ac:spMk id="8" creationId="{210D947D-76A1-2250-E6F2-25A4BA45B9AA}"/>
          </ac:spMkLst>
        </pc:spChg>
        <pc:spChg chg="mod topLvl">
          <ac:chgData name="Kelly Dumesnil" userId="8e928d20-7e52-4200-a7d5-d76e5861e4be" providerId="ADAL" clId="{A931DEF6-348D-4550-A88A-3720D7CE52E1}" dt="2023-02-09T23:46:32.267" v="7052" actId="1035"/>
          <ac:spMkLst>
            <pc:docMk/>
            <pc:sldMk cId="1414792221" sldId="2141412251"/>
            <ac:spMk id="9" creationId="{753304EF-C3A6-8D29-BCB9-670B89275608}"/>
          </ac:spMkLst>
        </pc:spChg>
        <pc:spChg chg="mod topLvl">
          <ac:chgData name="Kelly Dumesnil" userId="8e928d20-7e52-4200-a7d5-d76e5861e4be" providerId="ADAL" clId="{A931DEF6-348D-4550-A88A-3720D7CE52E1}" dt="2023-02-09T23:49:10.975" v="7311" actId="14100"/>
          <ac:spMkLst>
            <pc:docMk/>
            <pc:sldMk cId="1414792221" sldId="2141412251"/>
            <ac:spMk id="10" creationId="{28AFF376-735B-8C49-8AF9-4D7AEDBDA0A2}"/>
          </ac:spMkLst>
        </pc:spChg>
        <pc:spChg chg="mod topLvl">
          <ac:chgData name="Kelly Dumesnil" userId="8e928d20-7e52-4200-a7d5-d76e5861e4be" providerId="ADAL" clId="{A931DEF6-348D-4550-A88A-3720D7CE52E1}" dt="2023-02-09T23:46:32.267" v="7052" actId="1035"/>
          <ac:spMkLst>
            <pc:docMk/>
            <pc:sldMk cId="1414792221" sldId="2141412251"/>
            <ac:spMk id="11" creationId="{1C8323F4-9F0A-694F-7E16-504506ECD39D}"/>
          </ac:spMkLst>
        </pc:spChg>
        <pc:spChg chg="add mod">
          <ac:chgData name="Kelly Dumesnil" userId="8e928d20-7e52-4200-a7d5-d76e5861e4be" providerId="ADAL" clId="{A931DEF6-348D-4550-A88A-3720D7CE52E1}" dt="2023-02-09T23:54:21.797" v="7373" actId="20577"/>
          <ac:spMkLst>
            <pc:docMk/>
            <pc:sldMk cId="1414792221" sldId="2141412251"/>
            <ac:spMk id="15" creationId="{B84A8D26-C02B-7656-3312-B889816EAD22}"/>
          </ac:spMkLst>
        </pc:spChg>
        <pc:spChg chg="add del mod">
          <ac:chgData name="Kelly Dumesnil" userId="8e928d20-7e52-4200-a7d5-d76e5861e4be" providerId="ADAL" clId="{A931DEF6-348D-4550-A88A-3720D7CE52E1}" dt="2023-02-09T23:47:35.553" v="7096" actId="1035"/>
          <ac:spMkLst>
            <pc:docMk/>
            <pc:sldMk cId="1414792221" sldId="2141412251"/>
            <ac:spMk id="16" creationId="{F45E8AAA-914B-2E0C-992C-1A2F3C0B104F}"/>
          </ac:spMkLst>
        </pc:spChg>
        <pc:spChg chg="add mod">
          <ac:chgData name="Kelly Dumesnil" userId="8e928d20-7e52-4200-a7d5-d76e5861e4be" providerId="ADAL" clId="{A931DEF6-348D-4550-A88A-3720D7CE52E1}" dt="2023-02-09T23:49:51.226" v="7325" actId="404"/>
          <ac:spMkLst>
            <pc:docMk/>
            <pc:sldMk cId="1414792221" sldId="2141412251"/>
            <ac:spMk id="17" creationId="{FCCAFC57-BAAE-90D1-4C0A-1C33C3AF0312}"/>
          </ac:spMkLst>
        </pc:spChg>
        <pc:spChg chg="mod">
          <ac:chgData name="Kelly Dumesnil" userId="8e928d20-7e52-4200-a7d5-d76e5861e4be" providerId="ADAL" clId="{A931DEF6-348D-4550-A88A-3720D7CE52E1}" dt="2023-02-09T23:33:58.550" v="6159" actId="20577"/>
          <ac:spMkLst>
            <pc:docMk/>
            <pc:sldMk cId="1414792221" sldId="2141412251"/>
            <ac:spMk id="17414" creationId="{4F86ACBF-4692-76EA-E4C6-D54D360A439C}"/>
          </ac:spMkLst>
        </pc:spChg>
        <pc:grpChg chg="del mod">
          <ac:chgData name="Kelly Dumesnil" userId="8e928d20-7e52-4200-a7d5-d76e5861e4be" providerId="ADAL" clId="{A931DEF6-348D-4550-A88A-3720D7CE52E1}" dt="2023-02-09T23:37:23.224" v="6474" actId="165"/>
          <ac:grpSpMkLst>
            <pc:docMk/>
            <pc:sldMk cId="1414792221" sldId="2141412251"/>
            <ac:grpSpMk id="5" creationId="{0DFC80F2-109F-38C6-FEE9-5685FBA80240}"/>
          </ac:grpSpMkLst>
        </pc:grpChg>
        <pc:grpChg chg="add del mod">
          <ac:chgData name="Kelly Dumesnil" userId="8e928d20-7e52-4200-a7d5-d76e5861e4be" providerId="ADAL" clId="{A931DEF6-348D-4550-A88A-3720D7CE52E1}" dt="2023-02-09T23:39:10.053" v="6504" actId="165"/>
          <ac:grpSpMkLst>
            <pc:docMk/>
            <pc:sldMk cId="1414792221" sldId="2141412251"/>
            <ac:grpSpMk id="12" creationId="{03CE730D-B796-FCBE-3A79-8CF2C79A4AC7}"/>
          </ac:grpSpMkLst>
        </pc:grpChg>
        <pc:grpChg chg="add del mod">
          <ac:chgData name="Kelly Dumesnil" userId="8e928d20-7e52-4200-a7d5-d76e5861e4be" providerId="ADAL" clId="{A931DEF6-348D-4550-A88A-3720D7CE52E1}" dt="2023-02-09T23:39:10.053" v="6504" actId="165"/>
          <ac:grpSpMkLst>
            <pc:docMk/>
            <pc:sldMk cId="1414792221" sldId="2141412251"/>
            <ac:grpSpMk id="13" creationId="{63F038B8-8658-04F5-34EC-41E22E74ADF4}"/>
          </ac:grpSpMkLst>
        </pc:grpChg>
        <pc:grpChg chg="add del mod">
          <ac:chgData name="Kelly Dumesnil" userId="8e928d20-7e52-4200-a7d5-d76e5861e4be" providerId="ADAL" clId="{A931DEF6-348D-4550-A88A-3720D7CE52E1}" dt="2023-02-09T23:39:10.053" v="6504" actId="165"/>
          <ac:grpSpMkLst>
            <pc:docMk/>
            <pc:sldMk cId="1414792221" sldId="2141412251"/>
            <ac:grpSpMk id="14" creationId="{5424E07F-4880-59EC-D0DC-69E7E2F9D42C}"/>
          </ac:grpSpMkLst>
        </pc:grpChg>
        <pc:graphicFrameChg chg="del mod">
          <ac:chgData name="Kelly Dumesnil" userId="8e928d20-7e52-4200-a7d5-d76e5861e4be" providerId="ADAL" clId="{A931DEF6-348D-4550-A88A-3720D7CE52E1}" dt="2023-02-09T23:37:18.470" v="6473" actId="18245"/>
          <ac:graphicFrameMkLst>
            <pc:docMk/>
            <pc:sldMk cId="1414792221" sldId="2141412251"/>
            <ac:graphicFrameMk id="3" creationId="{465D7426-0F9F-C18A-4B64-CC8F58A13649}"/>
          </ac:graphicFrameMkLst>
        </pc:graphicFrameChg>
        <pc:picChg chg="add mod ord">
          <ac:chgData name="Kelly Dumesnil" userId="8e928d20-7e52-4200-a7d5-d76e5861e4be" providerId="ADAL" clId="{A931DEF6-348D-4550-A88A-3720D7CE52E1}" dt="2023-02-09T23:50:02.216" v="7327" actId="1076"/>
          <ac:picMkLst>
            <pc:docMk/>
            <pc:sldMk cId="1414792221" sldId="2141412251"/>
            <ac:picMk id="4" creationId="{2C73AA4D-5396-FDA1-D39C-E551D8509FEB}"/>
          </ac:picMkLst>
        </pc:picChg>
      </pc:sldChg>
      <pc:sldChg chg="add del">
        <pc:chgData name="Kelly Dumesnil" userId="8e928d20-7e52-4200-a7d5-d76e5861e4be" providerId="ADAL" clId="{A931DEF6-348D-4550-A88A-3720D7CE52E1}" dt="2023-02-09T22:53:21.598" v="3733" actId="47"/>
        <pc:sldMkLst>
          <pc:docMk/>
          <pc:sldMk cId="4258420248" sldId="2141412252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image" Target="../media/image11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780AC3-0EC1-4F09-8D50-F52BB3C19FA4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6D1C79D-C2D1-456F-B8B5-6EE55225E066}">
      <dgm:prSet phldrT="[Text]"/>
      <dgm:spPr/>
      <dgm:t>
        <a:bodyPr/>
        <a:lstStyle/>
        <a:p>
          <a:r>
            <a:rPr lang="en-US" dirty="0"/>
            <a:t>Risk Identification</a:t>
          </a:r>
        </a:p>
      </dgm:t>
    </dgm:pt>
    <dgm:pt modelId="{20C27147-9FCD-4772-AA82-E1B7622EAEBD}" type="parTrans" cxnId="{19C0995F-09B1-4EA7-BE41-445EAFCA00CE}">
      <dgm:prSet/>
      <dgm:spPr/>
      <dgm:t>
        <a:bodyPr/>
        <a:lstStyle/>
        <a:p>
          <a:endParaRPr lang="en-US"/>
        </a:p>
      </dgm:t>
    </dgm:pt>
    <dgm:pt modelId="{FDCE0F42-7ED2-448F-B672-17906F5F06A9}" type="sibTrans" cxnId="{19C0995F-09B1-4EA7-BE41-445EAFCA00CE}">
      <dgm:prSet/>
      <dgm:spPr/>
      <dgm:t>
        <a:bodyPr/>
        <a:lstStyle/>
        <a:p>
          <a:endParaRPr lang="en-US"/>
        </a:p>
      </dgm:t>
    </dgm:pt>
    <dgm:pt modelId="{059C3F8E-2BCC-4198-8B23-0E94B0508ACE}">
      <dgm:prSet phldrT="[Text]" custT="1"/>
      <dgm:spPr/>
      <dgm:t>
        <a:bodyPr/>
        <a:lstStyle/>
        <a:p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No differentiation of risk treatment based on consequence category (i.e. financial, safety, environmental).</a:t>
          </a:r>
        </a:p>
      </dgm:t>
    </dgm:pt>
    <dgm:pt modelId="{CC09727A-8F3D-4DC3-82C0-C398B6E254B9}" type="parTrans" cxnId="{1480F970-3FEE-4AFE-A979-FE364F43539B}">
      <dgm:prSet/>
      <dgm:spPr/>
      <dgm:t>
        <a:bodyPr/>
        <a:lstStyle/>
        <a:p>
          <a:endParaRPr lang="en-US"/>
        </a:p>
      </dgm:t>
    </dgm:pt>
    <dgm:pt modelId="{3B71BD86-74DD-4D95-B303-48606B423018}" type="sibTrans" cxnId="{1480F970-3FEE-4AFE-A979-FE364F43539B}">
      <dgm:prSet/>
      <dgm:spPr/>
      <dgm:t>
        <a:bodyPr/>
        <a:lstStyle/>
        <a:p>
          <a:endParaRPr lang="en-US"/>
        </a:p>
      </dgm:t>
    </dgm:pt>
    <dgm:pt modelId="{846940FA-4D43-45A7-AA2A-393CBA438538}">
      <dgm:prSet phldrT="[Text]"/>
      <dgm:spPr/>
      <dgm:t>
        <a:bodyPr/>
        <a:lstStyle/>
        <a:p>
          <a:r>
            <a:rPr lang="en-US" dirty="0"/>
            <a:t>Bow Ties</a:t>
          </a:r>
        </a:p>
      </dgm:t>
    </dgm:pt>
    <dgm:pt modelId="{E390756A-D7E9-4D14-9CC1-980418EC34B9}" type="parTrans" cxnId="{CB5E98ED-DAAD-4BBD-9870-53D63DF457BC}">
      <dgm:prSet/>
      <dgm:spPr/>
      <dgm:t>
        <a:bodyPr/>
        <a:lstStyle/>
        <a:p>
          <a:endParaRPr lang="en-US"/>
        </a:p>
      </dgm:t>
    </dgm:pt>
    <dgm:pt modelId="{2C20BBCC-1C90-4F31-B6E3-AA2F803F9C69}" type="sibTrans" cxnId="{CB5E98ED-DAAD-4BBD-9870-53D63DF457BC}">
      <dgm:prSet/>
      <dgm:spPr/>
      <dgm:t>
        <a:bodyPr/>
        <a:lstStyle/>
        <a:p>
          <a:endParaRPr lang="en-US"/>
        </a:p>
      </dgm:t>
    </dgm:pt>
    <dgm:pt modelId="{9EC2E43D-8E36-4444-B46C-039D52FA748A}">
      <dgm:prSet phldrT="[Text]" custT="1"/>
      <dgm:spPr/>
      <dgm:t>
        <a:bodyPr/>
        <a:lstStyle/>
        <a:p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Sites left to facilitate bow ties without corporate support after minimal training.</a:t>
          </a:r>
        </a:p>
      </dgm:t>
    </dgm:pt>
    <dgm:pt modelId="{7733EC87-736D-40CC-A959-E2E89C15EDDB}" type="parTrans" cxnId="{33E099FC-9FD3-4C88-94D1-849897CCAA16}">
      <dgm:prSet/>
      <dgm:spPr/>
      <dgm:t>
        <a:bodyPr/>
        <a:lstStyle/>
        <a:p>
          <a:endParaRPr lang="en-US"/>
        </a:p>
      </dgm:t>
    </dgm:pt>
    <dgm:pt modelId="{5991AFCE-0D28-4BFA-9D56-3970CB06F7A3}" type="sibTrans" cxnId="{33E099FC-9FD3-4C88-94D1-849897CCAA16}">
      <dgm:prSet/>
      <dgm:spPr/>
      <dgm:t>
        <a:bodyPr/>
        <a:lstStyle/>
        <a:p>
          <a:endParaRPr lang="en-US"/>
        </a:p>
      </dgm:t>
    </dgm:pt>
    <dgm:pt modelId="{A9CAF275-80EB-4F4F-AD83-FEBFF4E1760F}">
      <dgm:prSet phldrT="[Text]" custT="1"/>
      <dgm:spPr/>
      <dgm:t>
        <a:bodyPr/>
        <a:lstStyle/>
        <a:p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Lack of clarity/guidance on defining critical controls.</a:t>
          </a:r>
        </a:p>
      </dgm:t>
    </dgm:pt>
    <dgm:pt modelId="{3DAB5549-B990-451E-BC87-C4EA882AFAD9}" type="parTrans" cxnId="{62915A8D-9ADE-431A-A9B4-6E00CA803DFC}">
      <dgm:prSet/>
      <dgm:spPr/>
      <dgm:t>
        <a:bodyPr/>
        <a:lstStyle/>
        <a:p>
          <a:endParaRPr lang="en-US"/>
        </a:p>
      </dgm:t>
    </dgm:pt>
    <dgm:pt modelId="{F2026FE2-5A98-45A0-BE62-BAFAD114F4A1}" type="sibTrans" cxnId="{62915A8D-9ADE-431A-A9B4-6E00CA803DFC}">
      <dgm:prSet/>
      <dgm:spPr/>
      <dgm:t>
        <a:bodyPr/>
        <a:lstStyle/>
        <a:p>
          <a:endParaRPr lang="en-US"/>
        </a:p>
      </dgm:t>
    </dgm:pt>
    <dgm:pt modelId="{D1F1729C-8BA6-4E2D-BEBC-4447082E54ED}">
      <dgm:prSet phldrT="[Text]"/>
      <dgm:spPr/>
      <dgm:t>
        <a:bodyPr/>
        <a:lstStyle/>
        <a:p>
          <a:r>
            <a:rPr lang="en-US" dirty="0"/>
            <a:t>Critical Control Verification</a:t>
          </a:r>
        </a:p>
      </dgm:t>
    </dgm:pt>
    <dgm:pt modelId="{31FA379C-9346-4AFA-BDF3-D5D97B6701F6}" type="parTrans" cxnId="{837909E8-D176-4525-9486-5017DB64F615}">
      <dgm:prSet/>
      <dgm:spPr/>
      <dgm:t>
        <a:bodyPr/>
        <a:lstStyle/>
        <a:p>
          <a:endParaRPr lang="en-US"/>
        </a:p>
      </dgm:t>
    </dgm:pt>
    <dgm:pt modelId="{6BFB34B1-2F72-418F-A179-0C81F14D1D47}" type="sibTrans" cxnId="{837909E8-D176-4525-9486-5017DB64F615}">
      <dgm:prSet/>
      <dgm:spPr/>
      <dgm:t>
        <a:bodyPr/>
        <a:lstStyle/>
        <a:p>
          <a:endParaRPr lang="en-US"/>
        </a:p>
      </dgm:t>
    </dgm:pt>
    <dgm:pt modelId="{9300CC0F-872F-4108-A60B-FE7896F62182}">
      <dgm:prSet phldrT="[Text]" custT="1"/>
      <dgm:spPr/>
      <dgm:t>
        <a:bodyPr/>
        <a:lstStyle/>
        <a:p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Lack of clarity/guidance on CCV requirements and structure</a:t>
          </a:r>
        </a:p>
      </dgm:t>
    </dgm:pt>
    <dgm:pt modelId="{FDCCA9E4-8815-4578-BC92-971DDF32A85D}" type="parTrans" cxnId="{DBAA7DC6-F80D-4C15-9DBC-5B1938E8292A}">
      <dgm:prSet/>
      <dgm:spPr/>
      <dgm:t>
        <a:bodyPr/>
        <a:lstStyle/>
        <a:p>
          <a:endParaRPr lang="en-US"/>
        </a:p>
      </dgm:t>
    </dgm:pt>
    <dgm:pt modelId="{6E0C535C-BC49-4A8F-AFD7-C2C9C4356580}" type="sibTrans" cxnId="{DBAA7DC6-F80D-4C15-9DBC-5B1938E8292A}">
      <dgm:prSet/>
      <dgm:spPr/>
      <dgm:t>
        <a:bodyPr/>
        <a:lstStyle/>
        <a:p>
          <a:endParaRPr lang="en-US"/>
        </a:p>
      </dgm:t>
    </dgm:pt>
    <dgm:pt modelId="{AC0FF9AD-DE35-41D3-BB01-6D552055E638}">
      <dgm:prSet phldrT="[Text]" custT="1"/>
      <dgm:spPr/>
      <dgm:t>
        <a:bodyPr/>
        <a:lstStyle/>
        <a:p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Did not define required frequency for CCVs, sites left to determine. </a:t>
          </a:r>
        </a:p>
      </dgm:t>
    </dgm:pt>
    <dgm:pt modelId="{73FDC2DB-12CD-491B-A4C4-0339187822AB}" type="parTrans" cxnId="{3D39A4D7-9E81-4593-96A1-E8A2003FE284}">
      <dgm:prSet/>
      <dgm:spPr/>
      <dgm:t>
        <a:bodyPr/>
        <a:lstStyle/>
        <a:p>
          <a:endParaRPr lang="en-US"/>
        </a:p>
      </dgm:t>
    </dgm:pt>
    <dgm:pt modelId="{F259DFFA-9E65-4ABF-A496-EC7EBB4A586A}" type="sibTrans" cxnId="{3D39A4D7-9E81-4593-96A1-E8A2003FE284}">
      <dgm:prSet/>
      <dgm:spPr/>
      <dgm:t>
        <a:bodyPr/>
        <a:lstStyle/>
        <a:p>
          <a:endParaRPr lang="en-US"/>
        </a:p>
      </dgm:t>
    </dgm:pt>
    <dgm:pt modelId="{996EF54B-5884-41CB-A56D-4F820FFCAD99}" type="pres">
      <dgm:prSet presAssocID="{D2780AC3-0EC1-4F09-8D50-F52BB3C19FA4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93C37618-AB34-48BF-A54A-DE9CCE886806}" type="pres">
      <dgm:prSet presAssocID="{D2780AC3-0EC1-4F09-8D50-F52BB3C19FA4}" presName="cycle" presStyleCnt="0"/>
      <dgm:spPr/>
    </dgm:pt>
    <dgm:pt modelId="{BCCF049F-1A5A-446B-91EC-8267B6D3BEBB}" type="pres">
      <dgm:prSet presAssocID="{D2780AC3-0EC1-4F09-8D50-F52BB3C19FA4}" presName="centerShape" presStyleCnt="0"/>
      <dgm:spPr/>
    </dgm:pt>
    <dgm:pt modelId="{9277EC00-C491-4742-8F89-24A412BD25C7}" type="pres">
      <dgm:prSet presAssocID="{D2780AC3-0EC1-4F09-8D50-F52BB3C19FA4}" presName="connSite" presStyleLbl="node1" presStyleIdx="0" presStyleCnt="4"/>
      <dgm:spPr/>
    </dgm:pt>
    <dgm:pt modelId="{47E8368B-8501-4ADE-AFB8-92BA3699DB33}" type="pres">
      <dgm:prSet presAssocID="{D2780AC3-0EC1-4F09-8D50-F52BB3C19FA4}" presName="visible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 with solid fill"/>
        </a:ext>
      </dgm:extLst>
    </dgm:pt>
    <dgm:pt modelId="{FC8E1101-00C7-4CE9-A5E6-9E5E60BF1AD8}" type="pres">
      <dgm:prSet presAssocID="{20C27147-9FCD-4772-AA82-E1B7622EAEBD}" presName="Name25" presStyleLbl="parChTrans1D1" presStyleIdx="0" presStyleCnt="3"/>
      <dgm:spPr/>
    </dgm:pt>
    <dgm:pt modelId="{5B8720E6-3F3B-475A-A392-ED356318E132}" type="pres">
      <dgm:prSet presAssocID="{E6D1C79D-C2D1-456F-B8B5-6EE55225E066}" presName="node" presStyleCnt="0"/>
      <dgm:spPr/>
    </dgm:pt>
    <dgm:pt modelId="{936CC280-7354-48F1-98FB-84F704CAF294}" type="pres">
      <dgm:prSet presAssocID="{E6D1C79D-C2D1-456F-B8B5-6EE55225E066}" presName="parentNode" presStyleLbl="node1" presStyleIdx="1" presStyleCnt="4">
        <dgm:presLayoutVars>
          <dgm:chMax val="1"/>
          <dgm:bulletEnabled val="1"/>
        </dgm:presLayoutVars>
      </dgm:prSet>
      <dgm:spPr/>
    </dgm:pt>
    <dgm:pt modelId="{3C43B7B3-C17C-4764-A7C2-68E88F1AD5BB}" type="pres">
      <dgm:prSet presAssocID="{E6D1C79D-C2D1-456F-B8B5-6EE55225E066}" presName="childNode" presStyleLbl="revTx" presStyleIdx="0" presStyleCnt="3">
        <dgm:presLayoutVars>
          <dgm:bulletEnabled val="1"/>
        </dgm:presLayoutVars>
      </dgm:prSet>
      <dgm:spPr/>
    </dgm:pt>
    <dgm:pt modelId="{4D20AF90-6686-476B-B6E2-C2BA68632197}" type="pres">
      <dgm:prSet presAssocID="{E390756A-D7E9-4D14-9CC1-980418EC34B9}" presName="Name25" presStyleLbl="parChTrans1D1" presStyleIdx="1" presStyleCnt="3"/>
      <dgm:spPr/>
    </dgm:pt>
    <dgm:pt modelId="{1DED56CF-0EB4-4E18-BC88-3389750BD092}" type="pres">
      <dgm:prSet presAssocID="{846940FA-4D43-45A7-AA2A-393CBA438538}" presName="node" presStyleCnt="0"/>
      <dgm:spPr/>
    </dgm:pt>
    <dgm:pt modelId="{23106D5D-C14E-40E7-87F3-83A17DC3454B}" type="pres">
      <dgm:prSet presAssocID="{846940FA-4D43-45A7-AA2A-393CBA438538}" presName="parentNode" presStyleLbl="node1" presStyleIdx="2" presStyleCnt="4">
        <dgm:presLayoutVars>
          <dgm:chMax val="1"/>
          <dgm:bulletEnabled val="1"/>
        </dgm:presLayoutVars>
      </dgm:prSet>
      <dgm:spPr/>
    </dgm:pt>
    <dgm:pt modelId="{4665E77B-B926-4A0E-B80F-207ADB97E86B}" type="pres">
      <dgm:prSet presAssocID="{846940FA-4D43-45A7-AA2A-393CBA438538}" presName="childNode" presStyleLbl="revTx" presStyleIdx="1" presStyleCnt="3">
        <dgm:presLayoutVars>
          <dgm:bulletEnabled val="1"/>
        </dgm:presLayoutVars>
      </dgm:prSet>
      <dgm:spPr/>
    </dgm:pt>
    <dgm:pt modelId="{091BDAAB-D7D2-43A3-BE5E-4864914AEF63}" type="pres">
      <dgm:prSet presAssocID="{31FA379C-9346-4AFA-BDF3-D5D97B6701F6}" presName="Name25" presStyleLbl="parChTrans1D1" presStyleIdx="2" presStyleCnt="3"/>
      <dgm:spPr/>
    </dgm:pt>
    <dgm:pt modelId="{F76271EA-1BEB-4976-A92E-360ED94C5299}" type="pres">
      <dgm:prSet presAssocID="{D1F1729C-8BA6-4E2D-BEBC-4447082E54ED}" presName="node" presStyleCnt="0"/>
      <dgm:spPr/>
    </dgm:pt>
    <dgm:pt modelId="{C7871488-5CC0-4254-BAD8-263CC8EC836B}" type="pres">
      <dgm:prSet presAssocID="{D1F1729C-8BA6-4E2D-BEBC-4447082E54ED}" presName="parentNode" presStyleLbl="node1" presStyleIdx="3" presStyleCnt="4">
        <dgm:presLayoutVars>
          <dgm:chMax val="1"/>
          <dgm:bulletEnabled val="1"/>
        </dgm:presLayoutVars>
      </dgm:prSet>
      <dgm:spPr/>
    </dgm:pt>
    <dgm:pt modelId="{6B0A49A4-CD8D-46EA-85F6-7F1DCB6DB660}" type="pres">
      <dgm:prSet presAssocID="{D1F1729C-8BA6-4E2D-BEBC-4447082E54ED}" presName="childNode" presStyleLbl="revTx" presStyleIdx="2" presStyleCnt="3">
        <dgm:presLayoutVars>
          <dgm:bulletEnabled val="1"/>
        </dgm:presLayoutVars>
      </dgm:prSet>
      <dgm:spPr/>
    </dgm:pt>
  </dgm:ptLst>
  <dgm:cxnLst>
    <dgm:cxn modelId="{A7C26E18-755E-45E9-BBF8-AA7452A7AA31}" type="presOf" srcId="{846940FA-4D43-45A7-AA2A-393CBA438538}" destId="{23106D5D-C14E-40E7-87F3-83A17DC3454B}" srcOrd="0" destOrd="0" presId="urn:microsoft.com/office/officeart/2005/8/layout/radial2"/>
    <dgm:cxn modelId="{B2B8D629-31DE-4080-A101-98E8E41DB13C}" type="presOf" srcId="{9300CC0F-872F-4108-A60B-FE7896F62182}" destId="{6B0A49A4-CD8D-46EA-85F6-7F1DCB6DB660}" srcOrd="0" destOrd="0" presId="urn:microsoft.com/office/officeart/2005/8/layout/radial2"/>
    <dgm:cxn modelId="{0CEBA33D-EB1F-4837-914B-B28311556024}" type="presOf" srcId="{A9CAF275-80EB-4F4F-AD83-FEBFF4E1760F}" destId="{4665E77B-B926-4A0E-B80F-207ADB97E86B}" srcOrd="0" destOrd="1" presId="urn:microsoft.com/office/officeart/2005/8/layout/radial2"/>
    <dgm:cxn modelId="{19C0995F-09B1-4EA7-BE41-445EAFCA00CE}" srcId="{D2780AC3-0EC1-4F09-8D50-F52BB3C19FA4}" destId="{E6D1C79D-C2D1-456F-B8B5-6EE55225E066}" srcOrd="0" destOrd="0" parTransId="{20C27147-9FCD-4772-AA82-E1B7622EAEBD}" sibTransId="{FDCE0F42-7ED2-448F-B672-17906F5F06A9}"/>
    <dgm:cxn modelId="{361FDA63-1A0E-4F9E-A635-8F595D89A2D5}" type="presOf" srcId="{20C27147-9FCD-4772-AA82-E1B7622EAEBD}" destId="{FC8E1101-00C7-4CE9-A5E6-9E5E60BF1AD8}" srcOrd="0" destOrd="0" presId="urn:microsoft.com/office/officeart/2005/8/layout/radial2"/>
    <dgm:cxn modelId="{F5CEFE46-4FB7-4A0E-B7B2-3E30065324E0}" type="presOf" srcId="{059C3F8E-2BCC-4198-8B23-0E94B0508ACE}" destId="{3C43B7B3-C17C-4764-A7C2-68E88F1AD5BB}" srcOrd="0" destOrd="0" presId="urn:microsoft.com/office/officeart/2005/8/layout/radial2"/>
    <dgm:cxn modelId="{1480F970-3FEE-4AFE-A979-FE364F43539B}" srcId="{E6D1C79D-C2D1-456F-B8B5-6EE55225E066}" destId="{059C3F8E-2BCC-4198-8B23-0E94B0508ACE}" srcOrd="0" destOrd="0" parTransId="{CC09727A-8F3D-4DC3-82C0-C398B6E254B9}" sibTransId="{3B71BD86-74DD-4D95-B303-48606B423018}"/>
    <dgm:cxn modelId="{FF58D67D-E097-4237-A957-15C35413AF62}" type="presOf" srcId="{E6D1C79D-C2D1-456F-B8B5-6EE55225E066}" destId="{936CC280-7354-48F1-98FB-84F704CAF294}" srcOrd="0" destOrd="0" presId="urn:microsoft.com/office/officeart/2005/8/layout/radial2"/>
    <dgm:cxn modelId="{0EE0298A-D343-416C-BF74-D96CBF2D4FF1}" type="presOf" srcId="{31FA379C-9346-4AFA-BDF3-D5D97B6701F6}" destId="{091BDAAB-D7D2-43A3-BE5E-4864914AEF63}" srcOrd="0" destOrd="0" presId="urn:microsoft.com/office/officeart/2005/8/layout/radial2"/>
    <dgm:cxn modelId="{62915A8D-9ADE-431A-A9B4-6E00CA803DFC}" srcId="{846940FA-4D43-45A7-AA2A-393CBA438538}" destId="{A9CAF275-80EB-4F4F-AD83-FEBFF4E1760F}" srcOrd="1" destOrd="0" parTransId="{3DAB5549-B990-451E-BC87-C4EA882AFAD9}" sibTransId="{F2026FE2-5A98-45A0-BE62-BAFAD114F4A1}"/>
    <dgm:cxn modelId="{FEB0AA9D-394B-4A0E-BF69-ADB27BBEB123}" type="presOf" srcId="{E390756A-D7E9-4D14-9CC1-980418EC34B9}" destId="{4D20AF90-6686-476B-B6E2-C2BA68632197}" srcOrd="0" destOrd="0" presId="urn:microsoft.com/office/officeart/2005/8/layout/radial2"/>
    <dgm:cxn modelId="{68B700A5-E4E6-466D-BFB6-D0750B0F190B}" type="presOf" srcId="{AC0FF9AD-DE35-41D3-BB01-6D552055E638}" destId="{6B0A49A4-CD8D-46EA-85F6-7F1DCB6DB660}" srcOrd="0" destOrd="1" presId="urn:microsoft.com/office/officeart/2005/8/layout/radial2"/>
    <dgm:cxn modelId="{DBAA7DC6-F80D-4C15-9DBC-5B1938E8292A}" srcId="{D1F1729C-8BA6-4E2D-BEBC-4447082E54ED}" destId="{9300CC0F-872F-4108-A60B-FE7896F62182}" srcOrd="0" destOrd="0" parTransId="{FDCCA9E4-8815-4578-BC92-971DDF32A85D}" sibTransId="{6E0C535C-BC49-4A8F-AFD7-C2C9C4356580}"/>
    <dgm:cxn modelId="{3D39A4D7-9E81-4593-96A1-E8A2003FE284}" srcId="{D1F1729C-8BA6-4E2D-BEBC-4447082E54ED}" destId="{AC0FF9AD-DE35-41D3-BB01-6D552055E638}" srcOrd="1" destOrd="0" parTransId="{73FDC2DB-12CD-491B-A4C4-0339187822AB}" sibTransId="{F259DFFA-9E65-4ABF-A496-EC7EBB4A586A}"/>
    <dgm:cxn modelId="{5EB14ADE-17D7-4EF5-BD3C-36CA0D23389A}" type="presOf" srcId="{D2780AC3-0EC1-4F09-8D50-F52BB3C19FA4}" destId="{996EF54B-5884-41CB-A56D-4F820FFCAD99}" srcOrd="0" destOrd="0" presId="urn:microsoft.com/office/officeart/2005/8/layout/radial2"/>
    <dgm:cxn modelId="{837909E8-D176-4525-9486-5017DB64F615}" srcId="{D2780AC3-0EC1-4F09-8D50-F52BB3C19FA4}" destId="{D1F1729C-8BA6-4E2D-BEBC-4447082E54ED}" srcOrd="2" destOrd="0" parTransId="{31FA379C-9346-4AFA-BDF3-D5D97B6701F6}" sibTransId="{6BFB34B1-2F72-418F-A179-0C81F14D1D47}"/>
    <dgm:cxn modelId="{A754D5EA-A17D-4BF7-A425-616549362A4C}" type="presOf" srcId="{9EC2E43D-8E36-4444-B46C-039D52FA748A}" destId="{4665E77B-B926-4A0E-B80F-207ADB97E86B}" srcOrd="0" destOrd="0" presId="urn:microsoft.com/office/officeart/2005/8/layout/radial2"/>
    <dgm:cxn modelId="{CB5E98ED-DAAD-4BBD-9870-53D63DF457BC}" srcId="{D2780AC3-0EC1-4F09-8D50-F52BB3C19FA4}" destId="{846940FA-4D43-45A7-AA2A-393CBA438538}" srcOrd="1" destOrd="0" parTransId="{E390756A-D7E9-4D14-9CC1-980418EC34B9}" sibTransId="{2C20BBCC-1C90-4F31-B6E3-AA2F803F9C69}"/>
    <dgm:cxn modelId="{65F972F6-7462-4A79-A580-76272AB3C3E9}" type="presOf" srcId="{D1F1729C-8BA6-4E2D-BEBC-4447082E54ED}" destId="{C7871488-5CC0-4254-BAD8-263CC8EC836B}" srcOrd="0" destOrd="0" presId="urn:microsoft.com/office/officeart/2005/8/layout/radial2"/>
    <dgm:cxn modelId="{33E099FC-9FD3-4C88-94D1-849897CCAA16}" srcId="{846940FA-4D43-45A7-AA2A-393CBA438538}" destId="{9EC2E43D-8E36-4444-B46C-039D52FA748A}" srcOrd="0" destOrd="0" parTransId="{7733EC87-736D-40CC-A959-E2E89C15EDDB}" sibTransId="{5991AFCE-0D28-4BFA-9D56-3970CB06F7A3}"/>
    <dgm:cxn modelId="{17082CDC-E9E3-4466-A59A-73BE496589B4}" type="presParOf" srcId="{996EF54B-5884-41CB-A56D-4F820FFCAD99}" destId="{93C37618-AB34-48BF-A54A-DE9CCE886806}" srcOrd="0" destOrd="0" presId="urn:microsoft.com/office/officeart/2005/8/layout/radial2"/>
    <dgm:cxn modelId="{7A3BD38A-9E07-471E-AB9A-7A44CB458C3A}" type="presParOf" srcId="{93C37618-AB34-48BF-A54A-DE9CCE886806}" destId="{BCCF049F-1A5A-446B-91EC-8267B6D3BEBB}" srcOrd="0" destOrd="0" presId="urn:microsoft.com/office/officeart/2005/8/layout/radial2"/>
    <dgm:cxn modelId="{F2789BCD-A947-4E6B-8024-1B4743FD185A}" type="presParOf" srcId="{BCCF049F-1A5A-446B-91EC-8267B6D3BEBB}" destId="{9277EC00-C491-4742-8F89-24A412BD25C7}" srcOrd="0" destOrd="0" presId="urn:microsoft.com/office/officeart/2005/8/layout/radial2"/>
    <dgm:cxn modelId="{58F45CDF-489E-47DF-A8DA-AC34C36BB9B7}" type="presParOf" srcId="{BCCF049F-1A5A-446B-91EC-8267B6D3BEBB}" destId="{47E8368B-8501-4ADE-AFB8-92BA3699DB33}" srcOrd="1" destOrd="0" presId="urn:microsoft.com/office/officeart/2005/8/layout/radial2"/>
    <dgm:cxn modelId="{61EE33F1-E9C9-4EDD-927B-911E29D8E605}" type="presParOf" srcId="{93C37618-AB34-48BF-A54A-DE9CCE886806}" destId="{FC8E1101-00C7-4CE9-A5E6-9E5E60BF1AD8}" srcOrd="1" destOrd="0" presId="urn:microsoft.com/office/officeart/2005/8/layout/radial2"/>
    <dgm:cxn modelId="{A8388633-F78E-416E-A618-FA09B98A915D}" type="presParOf" srcId="{93C37618-AB34-48BF-A54A-DE9CCE886806}" destId="{5B8720E6-3F3B-475A-A392-ED356318E132}" srcOrd="2" destOrd="0" presId="urn:microsoft.com/office/officeart/2005/8/layout/radial2"/>
    <dgm:cxn modelId="{04D17499-E24B-4455-88A7-3DA1157595F4}" type="presParOf" srcId="{5B8720E6-3F3B-475A-A392-ED356318E132}" destId="{936CC280-7354-48F1-98FB-84F704CAF294}" srcOrd="0" destOrd="0" presId="urn:microsoft.com/office/officeart/2005/8/layout/radial2"/>
    <dgm:cxn modelId="{42F25497-B2CC-448B-8C5B-28163A2C51A6}" type="presParOf" srcId="{5B8720E6-3F3B-475A-A392-ED356318E132}" destId="{3C43B7B3-C17C-4764-A7C2-68E88F1AD5BB}" srcOrd="1" destOrd="0" presId="urn:microsoft.com/office/officeart/2005/8/layout/radial2"/>
    <dgm:cxn modelId="{C3519F3A-26F4-4A6E-917F-3C900ABF054B}" type="presParOf" srcId="{93C37618-AB34-48BF-A54A-DE9CCE886806}" destId="{4D20AF90-6686-476B-B6E2-C2BA68632197}" srcOrd="3" destOrd="0" presId="urn:microsoft.com/office/officeart/2005/8/layout/radial2"/>
    <dgm:cxn modelId="{16DE63CC-357B-484B-ADFD-9C519BBCD836}" type="presParOf" srcId="{93C37618-AB34-48BF-A54A-DE9CCE886806}" destId="{1DED56CF-0EB4-4E18-BC88-3389750BD092}" srcOrd="4" destOrd="0" presId="urn:microsoft.com/office/officeart/2005/8/layout/radial2"/>
    <dgm:cxn modelId="{C2D3EF48-8F6D-492C-BA90-4BD12327C09D}" type="presParOf" srcId="{1DED56CF-0EB4-4E18-BC88-3389750BD092}" destId="{23106D5D-C14E-40E7-87F3-83A17DC3454B}" srcOrd="0" destOrd="0" presId="urn:microsoft.com/office/officeart/2005/8/layout/radial2"/>
    <dgm:cxn modelId="{59A438C1-28FC-4DF1-B2F4-8787D151B27B}" type="presParOf" srcId="{1DED56CF-0EB4-4E18-BC88-3389750BD092}" destId="{4665E77B-B926-4A0E-B80F-207ADB97E86B}" srcOrd="1" destOrd="0" presId="urn:microsoft.com/office/officeart/2005/8/layout/radial2"/>
    <dgm:cxn modelId="{ECBE3DCF-5997-46A2-B455-C507B799EDAC}" type="presParOf" srcId="{93C37618-AB34-48BF-A54A-DE9CCE886806}" destId="{091BDAAB-D7D2-43A3-BE5E-4864914AEF63}" srcOrd="5" destOrd="0" presId="urn:microsoft.com/office/officeart/2005/8/layout/radial2"/>
    <dgm:cxn modelId="{A03A8F3B-6B23-46DD-BD52-7C3DD627ED0A}" type="presParOf" srcId="{93C37618-AB34-48BF-A54A-DE9CCE886806}" destId="{F76271EA-1BEB-4976-A92E-360ED94C5299}" srcOrd="6" destOrd="0" presId="urn:microsoft.com/office/officeart/2005/8/layout/radial2"/>
    <dgm:cxn modelId="{94FC51F9-E184-41BE-9736-CA9540E1016F}" type="presParOf" srcId="{F76271EA-1BEB-4976-A92E-360ED94C5299}" destId="{C7871488-5CC0-4254-BAD8-263CC8EC836B}" srcOrd="0" destOrd="0" presId="urn:microsoft.com/office/officeart/2005/8/layout/radial2"/>
    <dgm:cxn modelId="{70C3D055-7686-4B6E-8E0E-CA64926E63E9}" type="presParOf" srcId="{F76271EA-1BEB-4976-A92E-360ED94C5299}" destId="{6B0A49A4-CD8D-46EA-85F6-7F1DCB6DB660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1BDAAB-D7D2-43A3-BE5E-4864914AEF63}">
      <dsp:nvSpPr>
        <dsp:cNvPr id="0" name=""/>
        <dsp:cNvSpPr/>
      </dsp:nvSpPr>
      <dsp:spPr>
        <a:xfrm rot="2561600">
          <a:off x="2573511" y="3800128"/>
          <a:ext cx="822815" cy="57656"/>
        </a:xfrm>
        <a:custGeom>
          <a:avLst/>
          <a:gdLst/>
          <a:ahLst/>
          <a:cxnLst/>
          <a:rect l="0" t="0" r="0" b="0"/>
          <a:pathLst>
            <a:path>
              <a:moveTo>
                <a:pt x="0" y="28828"/>
              </a:moveTo>
              <a:lnTo>
                <a:pt x="822815" y="2882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20AF90-6686-476B-B6E2-C2BA68632197}">
      <dsp:nvSpPr>
        <dsp:cNvPr id="0" name=""/>
        <dsp:cNvSpPr/>
      </dsp:nvSpPr>
      <dsp:spPr>
        <a:xfrm>
          <a:off x="2682537" y="2680505"/>
          <a:ext cx="914439" cy="57656"/>
        </a:xfrm>
        <a:custGeom>
          <a:avLst/>
          <a:gdLst/>
          <a:ahLst/>
          <a:cxnLst/>
          <a:rect l="0" t="0" r="0" b="0"/>
          <a:pathLst>
            <a:path>
              <a:moveTo>
                <a:pt x="0" y="28828"/>
              </a:moveTo>
              <a:lnTo>
                <a:pt x="914439" y="2882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8E1101-00C7-4CE9-A5E6-9E5E60BF1AD8}">
      <dsp:nvSpPr>
        <dsp:cNvPr id="0" name=""/>
        <dsp:cNvSpPr/>
      </dsp:nvSpPr>
      <dsp:spPr>
        <a:xfrm rot="19038400">
          <a:off x="2573511" y="1560882"/>
          <a:ext cx="822815" cy="57656"/>
        </a:xfrm>
        <a:custGeom>
          <a:avLst/>
          <a:gdLst/>
          <a:ahLst/>
          <a:cxnLst/>
          <a:rect l="0" t="0" r="0" b="0"/>
          <a:pathLst>
            <a:path>
              <a:moveTo>
                <a:pt x="0" y="28828"/>
              </a:moveTo>
              <a:lnTo>
                <a:pt x="822815" y="2882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E8368B-8501-4ADE-AFB8-92BA3699DB33}">
      <dsp:nvSpPr>
        <dsp:cNvPr id="0" name=""/>
        <dsp:cNvSpPr/>
      </dsp:nvSpPr>
      <dsp:spPr>
        <a:xfrm>
          <a:off x="469562" y="1407583"/>
          <a:ext cx="2603499" cy="260349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6CC280-7354-48F1-98FB-84F704CAF294}">
      <dsp:nvSpPr>
        <dsp:cNvPr id="0" name=""/>
        <dsp:cNvSpPr/>
      </dsp:nvSpPr>
      <dsp:spPr>
        <a:xfrm>
          <a:off x="3080318" y="86"/>
          <a:ext cx="1562100" cy="15621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Risk Identification</a:t>
          </a:r>
        </a:p>
      </dsp:txBody>
      <dsp:txXfrm>
        <a:off x="3309082" y="228850"/>
        <a:ext cx="1104572" cy="1104572"/>
      </dsp:txXfrm>
    </dsp:sp>
    <dsp:sp modelId="{3C43B7B3-C17C-4764-A7C2-68E88F1AD5BB}">
      <dsp:nvSpPr>
        <dsp:cNvPr id="0" name=""/>
        <dsp:cNvSpPr/>
      </dsp:nvSpPr>
      <dsp:spPr>
        <a:xfrm>
          <a:off x="4798628" y="86"/>
          <a:ext cx="2343150" cy="1562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No differentiation of risk treatment based on consequence category (i.e. financial, safety, environmental).</a:t>
          </a:r>
        </a:p>
      </dsp:txBody>
      <dsp:txXfrm>
        <a:off x="4798628" y="86"/>
        <a:ext cx="2343150" cy="1562100"/>
      </dsp:txXfrm>
    </dsp:sp>
    <dsp:sp modelId="{23106D5D-C14E-40E7-87F3-83A17DC3454B}">
      <dsp:nvSpPr>
        <dsp:cNvPr id="0" name=""/>
        <dsp:cNvSpPr/>
      </dsp:nvSpPr>
      <dsp:spPr>
        <a:xfrm>
          <a:off x="3596977" y="1928283"/>
          <a:ext cx="1562100" cy="15621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Bow Ties</a:t>
          </a:r>
        </a:p>
      </dsp:txBody>
      <dsp:txXfrm>
        <a:off x="3825741" y="2157047"/>
        <a:ext cx="1104572" cy="1104572"/>
      </dsp:txXfrm>
    </dsp:sp>
    <dsp:sp modelId="{4665E77B-B926-4A0E-B80F-207ADB97E86B}">
      <dsp:nvSpPr>
        <dsp:cNvPr id="0" name=""/>
        <dsp:cNvSpPr/>
      </dsp:nvSpPr>
      <dsp:spPr>
        <a:xfrm>
          <a:off x="5315287" y="1928283"/>
          <a:ext cx="2343150" cy="1562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Sites left to facilitate bow ties without corporate support after minimal training.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Lack of clarity/guidance on defining critical controls.</a:t>
          </a:r>
        </a:p>
      </dsp:txBody>
      <dsp:txXfrm>
        <a:off x="5315287" y="1928283"/>
        <a:ext cx="2343150" cy="1562100"/>
      </dsp:txXfrm>
    </dsp:sp>
    <dsp:sp modelId="{C7871488-5CC0-4254-BAD8-263CC8EC836B}">
      <dsp:nvSpPr>
        <dsp:cNvPr id="0" name=""/>
        <dsp:cNvSpPr/>
      </dsp:nvSpPr>
      <dsp:spPr>
        <a:xfrm>
          <a:off x="3080318" y="3856480"/>
          <a:ext cx="1562100" cy="15621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Critical Control Verification</a:t>
          </a:r>
        </a:p>
      </dsp:txBody>
      <dsp:txXfrm>
        <a:off x="3309082" y="4085244"/>
        <a:ext cx="1104572" cy="1104572"/>
      </dsp:txXfrm>
    </dsp:sp>
    <dsp:sp modelId="{6B0A49A4-CD8D-46EA-85F6-7F1DCB6DB660}">
      <dsp:nvSpPr>
        <dsp:cNvPr id="0" name=""/>
        <dsp:cNvSpPr/>
      </dsp:nvSpPr>
      <dsp:spPr>
        <a:xfrm>
          <a:off x="4798628" y="3856480"/>
          <a:ext cx="2343150" cy="1562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Lack of clarity/guidance on CCV requirements and structure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Did not define required frequency for CCVs, sites left to determine. </a:t>
          </a:r>
        </a:p>
      </dsp:txBody>
      <dsp:txXfrm>
        <a:off x="4798628" y="3856480"/>
        <a:ext cx="2343150" cy="15621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2CDAA9-885A-DF4D-8AAE-D4DFCB8C8CBB}" type="datetimeFigureOut">
              <a:rPr lang="en-US" smtClean="0"/>
              <a:t>2/8/2023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3F4D08-0F56-EB47-9771-76BF5FE920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739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4" Type="http://schemas.openxmlformats.org/officeDocument/2006/relationships/image" Target="../media/image8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0.jpeg"/><Relationship Id="rId5" Type="http://schemas.openxmlformats.org/officeDocument/2006/relationships/image" Target="../media/image9.emf"/><Relationship Id="rId4" Type="http://schemas.openxmlformats.org/officeDocument/2006/relationships/oleObject" Target="../embeddings/oleObject2.bin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4" Type="http://schemas.openxmlformats.org/officeDocument/2006/relationships/image" Target="../media/image8.emf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4" Type="http://schemas.openxmlformats.org/officeDocument/2006/relationships/image" Target="../media/image8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External Title Slide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7516422-48AF-E64C-B7A7-AD8F5C987E9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t"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19390" y="1820438"/>
            <a:ext cx="6164284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390" y="4300113"/>
            <a:ext cx="6164284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105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External Title Slide Option 1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7516422-48AF-E64C-B7A7-AD8F5C987E9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t"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19390" y="1590363"/>
            <a:ext cx="6164284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390" y="4070038"/>
            <a:ext cx="6164284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82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xternal Title 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1A518A73-3993-D040-9D30-E37C2852975E}"/>
              </a:ext>
            </a:extLst>
          </p:cNvPr>
          <p:cNvSpPr/>
          <p:nvPr userDrawn="1"/>
        </p:nvSpPr>
        <p:spPr>
          <a:xfrm>
            <a:off x="9981786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1C9D6E4C-ADE4-0C4C-A481-7EB4F7BB53B0}"/>
              </a:ext>
            </a:extLst>
          </p:cNvPr>
          <p:cNvSpPr/>
          <p:nvPr userDrawn="1"/>
        </p:nvSpPr>
        <p:spPr>
          <a:xfrm>
            <a:off x="11114609" y="-17958"/>
            <a:ext cx="1077391" cy="703820"/>
          </a:xfrm>
          <a:custGeom>
            <a:avLst/>
            <a:gdLst>
              <a:gd name="connsiteX0" fmla="*/ 0 w 1077391"/>
              <a:gd name="connsiteY0" fmla="*/ 0 h 703820"/>
              <a:gd name="connsiteX1" fmla="*/ 1077391 w 1077391"/>
              <a:gd name="connsiteY1" fmla="*/ 0 h 703820"/>
              <a:gd name="connsiteX2" fmla="*/ 1077391 w 1077391"/>
              <a:gd name="connsiteY2" fmla="*/ 703531 h 703820"/>
              <a:gd name="connsiteX3" fmla="*/ 1074853 w 1077391"/>
              <a:gd name="connsiteY3" fmla="*/ 703820 h 703820"/>
              <a:gd name="connsiteX4" fmla="*/ 993783 w 1077391"/>
              <a:gd name="connsiteY4" fmla="*/ 684142 h 703820"/>
              <a:gd name="connsiteX5" fmla="*/ 81113 w 1077391"/>
              <a:gd name="connsiteY5" fmla="*/ 152636 h 703820"/>
              <a:gd name="connsiteX6" fmla="*/ 0 w 1077391"/>
              <a:gd name="connsiteY6" fmla="*/ 11485 h 703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7391" h="703820">
                <a:moveTo>
                  <a:pt x="0" y="0"/>
                </a:moveTo>
                <a:lnTo>
                  <a:pt x="1077391" y="0"/>
                </a:lnTo>
                <a:lnTo>
                  <a:pt x="1077391" y="703531"/>
                </a:lnTo>
                <a:lnTo>
                  <a:pt x="1074853" y="703820"/>
                </a:lnTo>
                <a:cubicBezTo>
                  <a:pt x="1045510" y="703820"/>
                  <a:pt x="1016167" y="697261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10F3C5F-DCC1-294B-AF83-9C6F6456505B}"/>
              </a:ext>
            </a:extLst>
          </p:cNvPr>
          <p:cNvSpPr/>
          <p:nvPr userDrawn="1"/>
        </p:nvSpPr>
        <p:spPr>
          <a:xfrm>
            <a:off x="8828609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1" y="126400"/>
                  <a:pt x="2068723" y="152636"/>
                </a:cubicBezTo>
                <a:lnTo>
                  <a:pt x="1155923" y="684142"/>
                </a:lnTo>
                <a:cubicBezTo>
                  <a:pt x="1111155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390A3B4B-54EB-4642-AF36-0E740E8F756D}"/>
              </a:ext>
            </a:extLst>
          </p:cNvPr>
          <p:cNvSpPr/>
          <p:nvPr userDrawn="1"/>
        </p:nvSpPr>
        <p:spPr>
          <a:xfrm>
            <a:off x="6568986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0" y="126400"/>
                  <a:pt x="2068723" y="152636"/>
                </a:cubicBezTo>
                <a:lnTo>
                  <a:pt x="1155923" y="684142"/>
                </a:lnTo>
                <a:cubicBezTo>
                  <a:pt x="1111156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79AF698-51E1-E04B-873E-88DE28D62B6E}"/>
              </a:ext>
            </a:extLst>
          </p:cNvPr>
          <p:cNvSpPr/>
          <p:nvPr userDrawn="1"/>
        </p:nvSpPr>
        <p:spPr>
          <a:xfrm>
            <a:off x="11135898" y="6237570"/>
            <a:ext cx="1056102" cy="620431"/>
          </a:xfrm>
          <a:custGeom>
            <a:avLst/>
            <a:gdLst>
              <a:gd name="connsiteX0" fmla="*/ 1053564 w 1056102"/>
              <a:gd name="connsiteY0" fmla="*/ 0 h 620431"/>
              <a:gd name="connsiteX1" fmla="*/ 1056102 w 1056102"/>
              <a:gd name="connsiteY1" fmla="*/ 290 h 620431"/>
              <a:gd name="connsiteX2" fmla="*/ 1056102 w 1056102"/>
              <a:gd name="connsiteY2" fmla="*/ 620431 h 620431"/>
              <a:gd name="connsiteX3" fmla="*/ 0 w 1056102"/>
              <a:gd name="connsiteY3" fmla="*/ 620431 h 620431"/>
              <a:gd name="connsiteX4" fmla="*/ 2463 w 1056102"/>
              <a:gd name="connsiteY4" fmla="*/ 612112 h 620431"/>
              <a:gd name="connsiteX5" fmla="*/ 59824 w 1056102"/>
              <a:gd name="connsiteY5" fmla="*/ 551140 h 620431"/>
              <a:gd name="connsiteX6" fmla="*/ 972494 w 1056102"/>
              <a:gd name="connsiteY6" fmla="*/ 19678 h 620431"/>
              <a:gd name="connsiteX7" fmla="*/ 1053564 w 1056102"/>
              <a:gd name="connsiteY7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6102" h="620431">
                <a:moveTo>
                  <a:pt x="1053564" y="0"/>
                </a:moveTo>
                <a:lnTo>
                  <a:pt x="1056102" y="290"/>
                </a:lnTo>
                <a:lnTo>
                  <a:pt x="1056102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076BA73-0C54-F44B-99FB-C84B2E1E42CF}"/>
              </a:ext>
            </a:extLst>
          </p:cNvPr>
          <p:cNvSpPr/>
          <p:nvPr userDrawn="1"/>
        </p:nvSpPr>
        <p:spPr>
          <a:xfrm>
            <a:off x="8849898" y="6237570"/>
            <a:ext cx="2107233" cy="620431"/>
          </a:xfrm>
          <a:custGeom>
            <a:avLst/>
            <a:gdLst>
              <a:gd name="connsiteX0" fmla="*/ 1053564 w 2107233"/>
              <a:gd name="connsiteY0" fmla="*/ 0 h 620431"/>
              <a:gd name="connsiteX1" fmla="*/ 1134634 w 2107233"/>
              <a:gd name="connsiteY1" fmla="*/ 19678 h 620431"/>
              <a:gd name="connsiteX2" fmla="*/ 2047434 w 2107233"/>
              <a:gd name="connsiteY2" fmla="*/ 551140 h 620431"/>
              <a:gd name="connsiteX3" fmla="*/ 2104757 w 2107233"/>
              <a:gd name="connsiteY3" fmla="*/ 612063 h 620431"/>
              <a:gd name="connsiteX4" fmla="*/ 2107233 w 2107233"/>
              <a:gd name="connsiteY4" fmla="*/ 620431 h 620431"/>
              <a:gd name="connsiteX5" fmla="*/ 0 w 2107233"/>
              <a:gd name="connsiteY5" fmla="*/ 620431 h 620431"/>
              <a:gd name="connsiteX6" fmla="*/ 2463 w 2107233"/>
              <a:gd name="connsiteY6" fmla="*/ 612112 h 620431"/>
              <a:gd name="connsiteX7" fmla="*/ 59824 w 2107233"/>
              <a:gd name="connsiteY7" fmla="*/ 551140 h 620431"/>
              <a:gd name="connsiteX8" fmla="*/ 972494 w 2107233"/>
              <a:gd name="connsiteY8" fmla="*/ 19678 h 620431"/>
              <a:gd name="connsiteX9" fmla="*/ 1053564 w 2107233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3" h="620431">
                <a:moveTo>
                  <a:pt x="1053564" y="0"/>
                </a:moveTo>
                <a:cubicBezTo>
                  <a:pt x="1082907" y="0"/>
                  <a:pt x="1112250" y="6560"/>
                  <a:pt x="1134634" y="19678"/>
                </a:cubicBezTo>
                <a:lnTo>
                  <a:pt x="2047434" y="551140"/>
                </a:lnTo>
                <a:cubicBezTo>
                  <a:pt x="2069818" y="564193"/>
                  <a:pt x="2090085" y="586516"/>
                  <a:pt x="2104757" y="612063"/>
                </a:cubicBezTo>
                <a:lnTo>
                  <a:pt x="2107233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9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58E31CD-D5F9-8946-BC30-8568D845C0AE}"/>
              </a:ext>
            </a:extLst>
          </p:cNvPr>
          <p:cNvSpPr/>
          <p:nvPr userDrawn="1"/>
        </p:nvSpPr>
        <p:spPr>
          <a:xfrm>
            <a:off x="6590276" y="6237570"/>
            <a:ext cx="2107231" cy="620431"/>
          </a:xfrm>
          <a:custGeom>
            <a:avLst/>
            <a:gdLst>
              <a:gd name="connsiteX0" fmla="*/ 1053563 w 2107231"/>
              <a:gd name="connsiteY0" fmla="*/ 0 h 620431"/>
              <a:gd name="connsiteX1" fmla="*/ 1134633 w 2107231"/>
              <a:gd name="connsiteY1" fmla="*/ 19678 h 620431"/>
              <a:gd name="connsiteX2" fmla="*/ 2047433 w 2107231"/>
              <a:gd name="connsiteY2" fmla="*/ 551140 h 620431"/>
              <a:gd name="connsiteX3" fmla="*/ 2104756 w 2107231"/>
              <a:gd name="connsiteY3" fmla="*/ 612063 h 620431"/>
              <a:gd name="connsiteX4" fmla="*/ 2107231 w 2107231"/>
              <a:gd name="connsiteY4" fmla="*/ 620431 h 620431"/>
              <a:gd name="connsiteX5" fmla="*/ 0 w 2107231"/>
              <a:gd name="connsiteY5" fmla="*/ 620431 h 620431"/>
              <a:gd name="connsiteX6" fmla="*/ 2463 w 2107231"/>
              <a:gd name="connsiteY6" fmla="*/ 612112 h 620431"/>
              <a:gd name="connsiteX7" fmla="*/ 59823 w 2107231"/>
              <a:gd name="connsiteY7" fmla="*/ 551140 h 620431"/>
              <a:gd name="connsiteX8" fmla="*/ 972493 w 2107231"/>
              <a:gd name="connsiteY8" fmla="*/ 19678 h 620431"/>
              <a:gd name="connsiteX9" fmla="*/ 1053563 w 2107231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1" h="620431">
                <a:moveTo>
                  <a:pt x="1053563" y="0"/>
                </a:moveTo>
                <a:cubicBezTo>
                  <a:pt x="1082906" y="0"/>
                  <a:pt x="1112249" y="6560"/>
                  <a:pt x="1134633" y="19678"/>
                </a:cubicBezTo>
                <a:lnTo>
                  <a:pt x="2047433" y="551140"/>
                </a:lnTo>
                <a:cubicBezTo>
                  <a:pt x="2069817" y="564193"/>
                  <a:pt x="2090084" y="586516"/>
                  <a:pt x="2104756" y="612063"/>
                </a:cubicBezTo>
                <a:lnTo>
                  <a:pt x="2107231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3" y="551140"/>
                </a:cubicBezTo>
                <a:lnTo>
                  <a:pt x="972493" y="19678"/>
                </a:lnTo>
                <a:cubicBezTo>
                  <a:pt x="994877" y="6560"/>
                  <a:pt x="1024220" y="0"/>
                  <a:pt x="105356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27659609-6976-FF40-A628-774AF5304312}"/>
              </a:ext>
            </a:extLst>
          </p:cNvPr>
          <p:cNvSpPr/>
          <p:nvPr userDrawn="1"/>
        </p:nvSpPr>
        <p:spPr>
          <a:xfrm>
            <a:off x="11114609" y="2242237"/>
            <a:ext cx="1077391" cy="2448556"/>
          </a:xfrm>
          <a:custGeom>
            <a:avLst/>
            <a:gdLst>
              <a:gd name="connsiteX0" fmla="*/ 1074853 w 1077391"/>
              <a:gd name="connsiteY0" fmla="*/ 0 h 2448556"/>
              <a:gd name="connsiteX1" fmla="*/ 1077391 w 1077391"/>
              <a:gd name="connsiteY1" fmla="*/ 289 h 2448556"/>
              <a:gd name="connsiteX2" fmla="*/ 1077391 w 1077391"/>
              <a:gd name="connsiteY2" fmla="*/ 2448266 h 2448556"/>
              <a:gd name="connsiteX3" fmla="*/ 1074853 w 1077391"/>
              <a:gd name="connsiteY3" fmla="*/ 2448556 h 2448556"/>
              <a:gd name="connsiteX4" fmla="*/ 993783 w 1077391"/>
              <a:gd name="connsiteY4" fmla="*/ 2428878 h 2448556"/>
              <a:gd name="connsiteX5" fmla="*/ 81113 w 1077391"/>
              <a:gd name="connsiteY5" fmla="*/ 1897373 h 2448556"/>
              <a:gd name="connsiteX6" fmla="*/ 0 w 1077391"/>
              <a:gd name="connsiteY6" fmla="*/ 1756221 h 2448556"/>
              <a:gd name="connsiteX7" fmla="*/ 0 w 1077391"/>
              <a:gd name="connsiteY7" fmla="*/ 692335 h 2448556"/>
              <a:gd name="connsiteX8" fmla="*/ 81113 w 1077391"/>
              <a:gd name="connsiteY8" fmla="*/ 551139 h 2448556"/>
              <a:gd name="connsiteX9" fmla="*/ 993783 w 1077391"/>
              <a:gd name="connsiteY9" fmla="*/ 19677 h 2448556"/>
              <a:gd name="connsiteX10" fmla="*/ 1074853 w 1077391"/>
              <a:gd name="connsiteY10" fmla="*/ 0 h 244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77391" h="2448556">
                <a:moveTo>
                  <a:pt x="1074853" y="0"/>
                </a:moveTo>
                <a:lnTo>
                  <a:pt x="1077391" y="289"/>
                </a:lnTo>
                <a:lnTo>
                  <a:pt x="1077391" y="2448266"/>
                </a:lnTo>
                <a:lnTo>
                  <a:pt x="1074853" y="2448556"/>
                </a:lnTo>
                <a:cubicBezTo>
                  <a:pt x="1045510" y="2448556"/>
                  <a:pt x="1016167" y="2441996"/>
                  <a:pt x="993783" y="2428878"/>
                </a:cubicBezTo>
                <a:lnTo>
                  <a:pt x="81113" y="1897373"/>
                </a:lnTo>
                <a:cubicBezTo>
                  <a:pt x="36302" y="1871311"/>
                  <a:pt x="0" y="1808125"/>
                  <a:pt x="0" y="1756221"/>
                </a:cubicBezTo>
                <a:lnTo>
                  <a:pt x="0" y="692335"/>
                </a:lnTo>
                <a:cubicBezTo>
                  <a:pt x="0" y="640430"/>
                  <a:pt x="36302" y="577375"/>
                  <a:pt x="81113" y="551139"/>
                </a:cubicBezTo>
                <a:lnTo>
                  <a:pt x="993783" y="19677"/>
                </a:lnTo>
                <a:cubicBezTo>
                  <a:pt x="1016167" y="6559"/>
                  <a:pt x="1045510" y="0"/>
                  <a:pt x="107485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4660417-0369-4E48-84D9-0730AE3800D1}"/>
              </a:ext>
            </a:extLst>
          </p:cNvPr>
          <p:cNvSpPr/>
          <p:nvPr userDrawn="1"/>
        </p:nvSpPr>
        <p:spPr>
          <a:xfrm>
            <a:off x="9981786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F69287FE-79AC-CC42-AD19-6350323252B6}"/>
              </a:ext>
            </a:extLst>
          </p:cNvPr>
          <p:cNvSpPr/>
          <p:nvPr userDrawn="1"/>
        </p:nvSpPr>
        <p:spPr>
          <a:xfrm>
            <a:off x="5437054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455AE46-F9A2-D944-840C-540E91AC60C7}"/>
              </a:ext>
            </a:extLst>
          </p:cNvPr>
          <p:cNvSpPr/>
          <p:nvPr userDrawn="1"/>
        </p:nvSpPr>
        <p:spPr>
          <a:xfrm>
            <a:off x="7699533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63E2FB3-1B84-374F-A5FB-D389346C6701}"/>
              </a:ext>
            </a:extLst>
          </p:cNvPr>
          <p:cNvSpPr/>
          <p:nvPr userDrawn="1"/>
        </p:nvSpPr>
        <p:spPr>
          <a:xfrm>
            <a:off x="7699533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blipFill dpi="0" rotWithShape="1">
            <a:blip r:embed="rId4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2E8A4695-F343-C543-B240-B3DB4C8DD3B1}"/>
              </a:ext>
            </a:extLst>
          </p:cNvPr>
          <p:cNvSpPr/>
          <p:nvPr userDrawn="1"/>
        </p:nvSpPr>
        <p:spPr>
          <a:xfrm>
            <a:off x="5437054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0BFD0E62-8AA5-DC4F-B3DD-CA4AB391CAB5}"/>
              </a:ext>
            </a:extLst>
          </p:cNvPr>
          <p:cNvSpPr/>
          <p:nvPr userDrawn="1"/>
        </p:nvSpPr>
        <p:spPr>
          <a:xfrm>
            <a:off x="6569060" y="2234733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1188" y="1621617"/>
            <a:ext cx="5989207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1188" y="4101292"/>
            <a:ext cx="5989207" cy="67701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42502CD-81B4-5245-A358-423AA716A65C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064" y="5052850"/>
            <a:ext cx="4319715" cy="488103"/>
          </a:xfrm>
          <a:prstGeom prst="rect">
            <a:avLst/>
          </a:prstGeom>
        </p:spPr>
      </p:pic>
      <p:sp>
        <p:nvSpPr>
          <p:cNvPr id="23" name="Freeform 22">
            <a:extLst>
              <a:ext uri="{FF2B5EF4-FFF2-40B4-BE49-F238E27FC236}">
                <a16:creationId xmlns:a16="http://schemas.microsoft.com/office/drawing/2014/main" id="{4B0BF86A-7DAB-EE47-AE0B-5789B37E0C5C}"/>
              </a:ext>
            </a:extLst>
          </p:cNvPr>
          <p:cNvSpPr/>
          <p:nvPr userDrawn="1"/>
        </p:nvSpPr>
        <p:spPr>
          <a:xfrm>
            <a:off x="8841402" y="223472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529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nternal Title 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1A518A73-3993-D040-9D30-E37C2852975E}"/>
              </a:ext>
            </a:extLst>
          </p:cNvPr>
          <p:cNvSpPr/>
          <p:nvPr userDrawn="1"/>
        </p:nvSpPr>
        <p:spPr>
          <a:xfrm>
            <a:off x="9981786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1C9D6E4C-ADE4-0C4C-A481-7EB4F7BB53B0}"/>
              </a:ext>
            </a:extLst>
          </p:cNvPr>
          <p:cNvSpPr/>
          <p:nvPr userDrawn="1"/>
        </p:nvSpPr>
        <p:spPr>
          <a:xfrm>
            <a:off x="11114609" y="-17958"/>
            <a:ext cx="1077391" cy="703820"/>
          </a:xfrm>
          <a:custGeom>
            <a:avLst/>
            <a:gdLst>
              <a:gd name="connsiteX0" fmla="*/ 0 w 1077391"/>
              <a:gd name="connsiteY0" fmla="*/ 0 h 703820"/>
              <a:gd name="connsiteX1" fmla="*/ 1077391 w 1077391"/>
              <a:gd name="connsiteY1" fmla="*/ 0 h 703820"/>
              <a:gd name="connsiteX2" fmla="*/ 1077391 w 1077391"/>
              <a:gd name="connsiteY2" fmla="*/ 703531 h 703820"/>
              <a:gd name="connsiteX3" fmla="*/ 1074853 w 1077391"/>
              <a:gd name="connsiteY3" fmla="*/ 703820 h 703820"/>
              <a:gd name="connsiteX4" fmla="*/ 993783 w 1077391"/>
              <a:gd name="connsiteY4" fmla="*/ 684142 h 703820"/>
              <a:gd name="connsiteX5" fmla="*/ 81113 w 1077391"/>
              <a:gd name="connsiteY5" fmla="*/ 152636 h 703820"/>
              <a:gd name="connsiteX6" fmla="*/ 0 w 1077391"/>
              <a:gd name="connsiteY6" fmla="*/ 11485 h 703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7391" h="703820">
                <a:moveTo>
                  <a:pt x="0" y="0"/>
                </a:moveTo>
                <a:lnTo>
                  <a:pt x="1077391" y="0"/>
                </a:lnTo>
                <a:lnTo>
                  <a:pt x="1077391" y="703531"/>
                </a:lnTo>
                <a:lnTo>
                  <a:pt x="1074853" y="703820"/>
                </a:lnTo>
                <a:cubicBezTo>
                  <a:pt x="1045510" y="703820"/>
                  <a:pt x="1016167" y="697261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10F3C5F-DCC1-294B-AF83-9C6F6456505B}"/>
              </a:ext>
            </a:extLst>
          </p:cNvPr>
          <p:cNvSpPr/>
          <p:nvPr userDrawn="1"/>
        </p:nvSpPr>
        <p:spPr>
          <a:xfrm>
            <a:off x="8828609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1" y="126400"/>
                  <a:pt x="2068723" y="152636"/>
                </a:cubicBezTo>
                <a:lnTo>
                  <a:pt x="1155923" y="684142"/>
                </a:lnTo>
                <a:cubicBezTo>
                  <a:pt x="1111155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390A3B4B-54EB-4642-AF36-0E740E8F756D}"/>
              </a:ext>
            </a:extLst>
          </p:cNvPr>
          <p:cNvSpPr/>
          <p:nvPr userDrawn="1"/>
        </p:nvSpPr>
        <p:spPr>
          <a:xfrm>
            <a:off x="6568986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0" y="126400"/>
                  <a:pt x="2068723" y="152636"/>
                </a:cubicBezTo>
                <a:lnTo>
                  <a:pt x="1155923" y="684142"/>
                </a:lnTo>
                <a:cubicBezTo>
                  <a:pt x="1111156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79AF698-51E1-E04B-873E-88DE28D62B6E}"/>
              </a:ext>
            </a:extLst>
          </p:cNvPr>
          <p:cNvSpPr/>
          <p:nvPr userDrawn="1"/>
        </p:nvSpPr>
        <p:spPr>
          <a:xfrm>
            <a:off x="11135898" y="6237570"/>
            <a:ext cx="1056102" cy="620431"/>
          </a:xfrm>
          <a:custGeom>
            <a:avLst/>
            <a:gdLst>
              <a:gd name="connsiteX0" fmla="*/ 1053564 w 1056102"/>
              <a:gd name="connsiteY0" fmla="*/ 0 h 620431"/>
              <a:gd name="connsiteX1" fmla="*/ 1056102 w 1056102"/>
              <a:gd name="connsiteY1" fmla="*/ 290 h 620431"/>
              <a:gd name="connsiteX2" fmla="*/ 1056102 w 1056102"/>
              <a:gd name="connsiteY2" fmla="*/ 620431 h 620431"/>
              <a:gd name="connsiteX3" fmla="*/ 0 w 1056102"/>
              <a:gd name="connsiteY3" fmla="*/ 620431 h 620431"/>
              <a:gd name="connsiteX4" fmla="*/ 2463 w 1056102"/>
              <a:gd name="connsiteY4" fmla="*/ 612112 h 620431"/>
              <a:gd name="connsiteX5" fmla="*/ 59824 w 1056102"/>
              <a:gd name="connsiteY5" fmla="*/ 551140 h 620431"/>
              <a:gd name="connsiteX6" fmla="*/ 972494 w 1056102"/>
              <a:gd name="connsiteY6" fmla="*/ 19678 h 620431"/>
              <a:gd name="connsiteX7" fmla="*/ 1053564 w 1056102"/>
              <a:gd name="connsiteY7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6102" h="620431">
                <a:moveTo>
                  <a:pt x="1053564" y="0"/>
                </a:moveTo>
                <a:lnTo>
                  <a:pt x="1056102" y="290"/>
                </a:lnTo>
                <a:lnTo>
                  <a:pt x="1056102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076BA73-0C54-F44B-99FB-C84B2E1E42CF}"/>
              </a:ext>
            </a:extLst>
          </p:cNvPr>
          <p:cNvSpPr/>
          <p:nvPr userDrawn="1"/>
        </p:nvSpPr>
        <p:spPr>
          <a:xfrm>
            <a:off x="8849898" y="6237570"/>
            <a:ext cx="2107233" cy="620431"/>
          </a:xfrm>
          <a:custGeom>
            <a:avLst/>
            <a:gdLst>
              <a:gd name="connsiteX0" fmla="*/ 1053564 w 2107233"/>
              <a:gd name="connsiteY0" fmla="*/ 0 h 620431"/>
              <a:gd name="connsiteX1" fmla="*/ 1134634 w 2107233"/>
              <a:gd name="connsiteY1" fmla="*/ 19678 h 620431"/>
              <a:gd name="connsiteX2" fmla="*/ 2047434 w 2107233"/>
              <a:gd name="connsiteY2" fmla="*/ 551140 h 620431"/>
              <a:gd name="connsiteX3" fmla="*/ 2104757 w 2107233"/>
              <a:gd name="connsiteY3" fmla="*/ 612063 h 620431"/>
              <a:gd name="connsiteX4" fmla="*/ 2107233 w 2107233"/>
              <a:gd name="connsiteY4" fmla="*/ 620431 h 620431"/>
              <a:gd name="connsiteX5" fmla="*/ 0 w 2107233"/>
              <a:gd name="connsiteY5" fmla="*/ 620431 h 620431"/>
              <a:gd name="connsiteX6" fmla="*/ 2463 w 2107233"/>
              <a:gd name="connsiteY6" fmla="*/ 612112 h 620431"/>
              <a:gd name="connsiteX7" fmla="*/ 59824 w 2107233"/>
              <a:gd name="connsiteY7" fmla="*/ 551140 h 620431"/>
              <a:gd name="connsiteX8" fmla="*/ 972494 w 2107233"/>
              <a:gd name="connsiteY8" fmla="*/ 19678 h 620431"/>
              <a:gd name="connsiteX9" fmla="*/ 1053564 w 2107233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3" h="620431">
                <a:moveTo>
                  <a:pt x="1053564" y="0"/>
                </a:moveTo>
                <a:cubicBezTo>
                  <a:pt x="1082907" y="0"/>
                  <a:pt x="1112250" y="6560"/>
                  <a:pt x="1134634" y="19678"/>
                </a:cubicBezTo>
                <a:lnTo>
                  <a:pt x="2047434" y="551140"/>
                </a:lnTo>
                <a:cubicBezTo>
                  <a:pt x="2069818" y="564193"/>
                  <a:pt x="2090085" y="586516"/>
                  <a:pt x="2104757" y="612063"/>
                </a:cubicBezTo>
                <a:lnTo>
                  <a:pt x="2107233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9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58E31CD-D5F9-8946-BC30-8568D845C0AE}"/>
              </a:ext>
            </a:extLst>
          </p:cNvPr>
          <p:cNvSpPr/>
          <p:nvPr userDrawn="1"/>
        </p:nvSpPr>
        <p:spPr>
          <a:xfrm>
            <a:off x="6590276" y="6237570"/>
            <a:ext cx="2107231" cy="620431"/>
          </a:xfrm>
          <a:custGeom>
            <a:avLst/>
            <a:gdLst>
              <a:gd name="connsiteX0" fmla="*/ 1053563 w 2107231"/>
              <a:gd name="connsiteY0" fmla="*/ 0 h 620431"/>
              <a:gd name="connsiteX1" fmla="*/ 1134633 w 2107231"/>
              <a:gd name="connsiteY1" fmla="*/ 19678 h 620431"/>
              <a:gd name="connsiteX2" fmla="*/ 2047433 w 2107231"/>
              <a:gd name="connsiteY2" fmla="*/ 551140 h 620431"/>
              <a:gd name="connsiteX3" fmla="*/ 2104756 w 2107231"/>
              <a:gd name="connsiteY3" fmla="*/ 612063 h 620431"/>
              <a:gd name="connsiteX4" fmla="*/ 2107231 w 2107231"/>
              <a:gd name="connsiteY4" fmla="*/ 620431 h 620431"/>
              <a:gd name="connsiteX5" fmla="*/ 0 w 2107231"/>
              <a:gd name="connsiteY5" fmla="*/ 620431 h 620431"/>
              <a:gd name="connsiteX6" fmla="*/ 2463 w 2107231"/>
              <a:gd name="connsiteY6" fmla="*/ 612112 h 620431"/>
              <a:gd name="connsiteX7" fmla="*/ 59823 w 2107231"/>
              <a:gd name="connsiteY7" fmla="*/ 551140 h 620431"/>
              <a:gd name="connsiteX8" fmla="*/ 972493 w 2107231"/>
              <a:gd name="connsiteY8" fmla="*/ 19678 h 620431"/>
              <a:gd name="connsiteX9" fmla="*/ 1053563 w 2107231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1" h="620431">
                <a:moveTo>
                  <a:pt x="1053563" y="0"/>
                </a:moveTo>
                <a:cubicBezTo>
                  <a:pt x="1082906" y="0"/>
                  <a:pt x="1112249" y="6560"/>
                  <a:pt x="1134633" y="19678"/>
                </a:cubicBezTo>
                <a:lnTo>
                  <a:pt x="2047433" y="551140"/>
                </a:lnTo>
                <a:cubicBezTo>
                  <a:pt x="2069817" y="564193"/>
                  <a:pt x="2090084" y="586516"/>
                  <a:pt x="2104756" y="612063"/>
                </a:cubicBezTo>
                <a:lnTo>
                  <a:pt x="2107231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3" y="551140"/>
                </a:cubicBezTo>
                <a:lnTo>
                  <a:pt x="972493" y="19678"/>
                </a:lnTo>
                <a:cubicBezTo>
                  <a:pt x="994877" y="6560"/>
                  <a:pt x="1024220" y="0"/>
                  <a:pt x="105356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27659609-6976-FF40-A628-774AF5304312}"/>
              </a:ext>
            </a:extLst>
          </p:cNvPr>
          <p:cNvSpPr/>
          <p:nvPr userDrawn="1"/>
        </p:nvSpPr>
        <p:spPr>
          <a:xfrm>
            <a:off x="11114609" y="2242237"/>
            <a:ext cx="1077391" cy="2448556"/>
          </a:xfrm>
          <a:custGeom>
            <a:avLst/>
            <a:gdLst>
              <a:gd name="connsiteX0" fmla="*/ 1074853 w 1077391"/>
              <a:gd name="connsiteY0" fmla="*/ 0 h 2448556"/>
              <a:gd name="connsiteX1" fmla="*/ 1077391 w 1077391"/>
              <a:gd name="connsiteY1" fmla="*/ 289 h 2448556"/>
              <a:gd name="connsiteX2" fmla="*/ 1077391 w 1077391"/>
              <a:gd name="connsiteY2" fmla="*/ 2448266 h 2448556"/>
              <a:gd name="connsiteX3" fmla="*/ 1074853 w 1077391"/>
              <a:gd name="connsiteY3" fmla="*/ 2448556 h 2448556"/>
              <a:gd name="connsiteX4" fmla="*/ 993783 w 1077391"/>
              <a:gd name="connsiteY4" fmla="*/ 2428878 h 2448556"/>
              <a:gd name="connsiteX5" fmla="*/ 81113 w 1077391"/>
              <a:gd name="connsiteY5" fmla="*/ 1897373 h 2448556"/>
              <a:gd name="connsiteX6" fmla="*/ 0 w 1077391"/>
              <a:gd name="connsiteY6" fmla="*/ 1756221 h 2448556"/>
              <a:gd name="connsiteX7" fmla="*/ 0 w 1077391"/>
              <a:gd name="connsiteY7" fmla="*/ 692335 h 2448556"/>
              <a:gd name="connsiteX8" fmla="*/ 81113 w 1077391"/>
              <a:gd name="connsiteY8" fmla="*/ 551139 h 2448556"/>
              <a:gd name="connsiteX9" fmla="*/ 993783 w 1077391"/>
              <a:gd name="connsiteY9" fmla="*/ 19677 h 2448556"/>
              <a:gd name="connsiteX10" fmla="*/ 1074853 w 1077391"/>
              <a:gd name="connsiteY10" fmla="*/ 0 h 244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77391" h="2448556">
                <a:moveTo>
                  <a:pt x="1074853" y="0"/>
                </a:moveTo>
                <a:lnTo>
                  <a:pt x="1077391" y="289"/>
                </a:lnTo>
                <a:lnTo>
                  <a:pt x="1077391" y="2448266"/>
                </a:lnTo>
                <a:lnTo>
                  <a:pt x="1074853" y="2448556"/>
                </a:lnTo>
                <a:cubicBezTo>
                  <a:pt x="1045510" y="2448556"/>
                  <a:pt x="1016167" y="2441996"/>
                  <a:pt x="993783" y="2428878"/>
                </a:cubicBezTo>
                <a:lnTo>
                  <a:pt x="81113" y="1897373"/>
                </a:lnTo>
                <a:cubicBezTo>
                  <a:pt x="36302" y="1871311"/>
                  <a:pt x="0" y="1808125"/>
                  <a:pt x="0" y="1756221"/>
                </a:cubicBezTo>
                <a:lnTo>
                  <a:pt x="0" y="692335"/>
                </a:lnTo>
                <a:cubicBezTo>
                  <a:pt x="0" y="640430"/>
                  <a:pt x="36302" y="577375"/>
                  <a:pt x="81113" y="551139"/>
                </a:cubicBezTo>
                <a:lnTo>
                  <a:pt x="993783" y="19677"/>
                </a:lnTo>
                <a:cubicBezTo>
                  <a:pt x="1016167" y="6559"/>
                  <a:pt x="1045510" y="0"/>
                  <a:pt x="107485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4660417-0369-4E48-84D9-0730AE3800D1}"/>
              </a:ext>
            </a:extLst>
          </p:cNvPr>
          <p:cNvSpPr/>
          <p:nvPr userDrawn="1"/>
        </p:nvSpPr>
        <p:spPr>
          <a:xfrm>
            <a:off x="9981786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455AE46-F9A2-D944-840C-540E91AC60C7}"/>
              </a:ext>
            </a:extLst>
          </p:cNvPr>
          <p:cNvSpPr/>
          <p:nvPr userDrawn="1"/>
        </p:nvSpPr>
        <p:spPr>
          <a:xfrm>
            <a:off x="7699533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63E2FB3-1B84-374F-A5FB-D389346C6701}"/>
              </a:ext>
            </a:extLst>
          </p:cNvPr>
          <p:cNvSpPr/>
          <p:nvPr userDrawn="1"/>
        </p:nvSpPr>
        <p:spPr>
          <a:xfrm>
            <a:off x="7699533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289" y="884903"/>
            <a:ext cx="7141784" cy="3124314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289" y="4101292"/>
            <a:ext cx="7141784" cy="67701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42502CD-81B4-5245-A358-423AA716A6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165" y="5052850"/>
            <a:ext cx="4319715" cy="488103"/>
          </a:xfrm>
          <a:prstGeom prst="rect">
            <a:avLst/>
          </a:prstGeom>
        </p:spPr>
      </p:pic>
      <p:sp>
        <p:nvSpPr>
          <p:cNvPr id="23" name="Freeform 22">
            <a:extLst>
              <a:ext uri="{FF2B5EF4-FFF2-40B4-BE49-F238E27FC236}">
                <a16:creationId xmlns:a16="http://schemas.microsoft.com/office/drawing/2014/main" id="{4B0BF86A-7DAB-EE47-AE0B-5789B37E0C5C}"/>
              </a:ext>
            </a:extLst>
          </p:cNvPr>
          <p:cNvSpPr/>
          <p:nvPr userDrawn="1"/>
        </p:nvSpPr>
        <p:spPr>
          <a:xfrm>
            <a:off x="8841402" y="223472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170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ernal Title Slide Option 2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1A518A73-3993-D040-9D30-E37C2852975E}"/>
              </a:ext>
            </a:extLst>
          </p:cNvPr>
          <p:cNvSpPr/>
          <p:nvPr userDrawn="1"/>
        </p:nvSpPr>
        <p:spPr>
          <a:xfrm>
            <a:off x="9981786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1C9D6E4C-ADE4-0C4C-A481-7EB4F7BB53B0}"/>
              </a:ext>
            </a:extLst>
          </p:cNvPr>
          <p:cNvSpPr/>
          <p:nvPr userDrawn="1"/>
        </p:nvSpPr>
        <p:spPr>
          <a:xfrm>
            <a:off x="11114609" y="-17958"/>
            <a:ext cx="1077391" cy="703820"/>
          </a:xfrm>
          <a:custGeom>
            <a:avLst/>
            <a:gdLst>
              <a:gd name="connsiteX0" fmla="*/ 0 w 1077391"/>
              <a:gd name="connsiteY0" fmla="*/ 0 h 703820"/>
              <a:gd name="connsiteX1" fmla="*/ 1077391 w 1077391"/>
              <a:gd name="connsiteY1" fmla="*/ 0 h 703820"/>
              <a:gd name="connsiteX2" fmla="*/ 1077391 w 1077391"/>
              <a:gd name="connsiteY2" fmla="*/ 703531 h 703820"/>
              <a:gd name="connsiteX3" fmla="*/ 1074853 w 1077391"/>
              <a:gd name="connsiteY3" fmla="*/ 703820 h 703820"/>
              <a:gd name="connsiteX4" fmla="*/ 993783 w 1077391"/>
              <a:gd name="connsiteY4" fmla="*/ 684142 h 703820"/>
              <a:gd name="connsiteX5" fmla="*/ 81113 w 1077391"/>
              <a:gd name="connsiteY5" fmla="*/ 152636 h 703820"/>
              <a:gd name="connsiteX6" fmla="*/ 0 w 1077391"/>
              <a:gd name="connsiteY6" fmla="*/ 11485 h 703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7391" h="703820">
                <a:moveTo>
                  <a:pt x="0" y="0"/>
                </a:moveTo>
                <a:lnTo>
                  <a:pt x="1077391" y="0"/>
                </a:lnTo>
                <a:lnTo>
                  <a:pt x="1077391" y="703531"/>
                </a:lnTo>
                <a:lnTo>
                  <a:pt x="1074853" y="703820"/>
                </a:lnTo>
                <a:cubicBezTo>
                  <a:pt x="1045510" y="703820"/>
                  <a:pt x="1016167" y="697261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10F3C5F-DCC1-294B-AF83-9C6F6456505B}"/>
              </a:ext>
            </a:extLst>
          </p:cNvPr>
          <p:cNvSpPr/>
          <p:nvPr userDrawn="1"/>
        </p:nvSpPr>
        <p:spPr>
          <a:xfrm>
            <a:off x="8828609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1" y="126400"/>
                  <a:pt x="2068723" y="152636"/>
                </a:cubicBezTo>
                <a:lnTo>
                  <a:pt x="1155923" y="684142"/>
                </a:lnTo>
                <a:cubicBezTo>
                  <a:pt x="1111155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390A3B4B-54EB-4642-AF36-0E740E8F756D}"/>
              </a:ext>
            </a:extLst>
          </p:cNvPr>
          <p:cNvSpPr/>
          <p:nvPr userDrawn="1"/>
        </p:nvSpPr>
        <p:spPr>
          <a:xfrm>
            <a:off x="6568986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0" y="126400"/>
                  <a:pt x="2068723" y="152636"/>
                </a:cubicBezTo>
                <a:lnTo>
                  <a:pt x="1155923" y="684142"/>
                </a:lnTo>
                <a:cubicBezTo>
                  <a:pt x="1111156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79AF698-51E1-E04B-873E-88DE28D62B6E}"/>
              </a:ext>
            </a:extLst>
          </p:cNvPr>
          <p:cNvSpPr/>
          <p:nvPr userDrawn="1"/>
        </p:nvSpPr>
        <p:spPr>
          <a:xfrm>
            <a:off x="11135898" y="6237570"/>
            <a:ext cx="1056102" cy="620431"/>
          </a:xfrm>
          <a:custGeom>
            <a:avLst/>
            <a:gdLst>
              <a:gd name="connsiteX0" fmla="*/ 1053564 w 1056102"/>
              <a:gd name="connsiteY0" fmla="*/ 0 h 620431"/>
              <a:gd name="connsiteX1" fmla="*/ 1056102 w 1056102"/>
              <a:gd name="connsiteY1" fmla="*/ 290 h 620431"/>
              <a:gd name="connsiteX2" fmla="*/ 1056102 w 1056102"/>
              <a:gd name="connsiteY2" fmla="*/ 620431 h 620431"/>
              <a:gd name="connsiteX3" fmla="*/ 0 w 1056102"/>
              <a:gd name="connsiteY3" fmla="*/ 620431 h 620431"/>
              <a:gd name="connsiteX4" fmla="*/ 2463 w 1056102"/>
              <a:gd name="connsiteY4" fmla="*/ 612112 h 620431"/>
              <a:gd name="connsiteX5" fmla="*/ 59824 w 1056102"/>
              <a:gd name="connsiteY5" fmla="*/ 551140 h 620431"/>
              <a:gd name="connsiteX6" fmla="*/ 972494 w 1056102"/>
              <a:gd name="connsiteY6" fmla="*/ 19678 h 620431"/>
              <a:gd name="connsiteX7" fmla="*/ 1053564 w 1056102"/>
              <a:gd name="connsiteY7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6102" h="620431">
                <a:moveTo>
                  <a:pt x="1053564" y="0"/>
                </a:moveTo>
                <a:lnTo>
                  <a:pt x="1056102" y="290"/>
                </a:lnTo>
                <a:lnTo>
                  <a:pt x="1056102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076BA73-0C54-F44B-99FB-C84B2E1E42CF}"/>
              </a:ext>
            </a:extLst>
          </p:cNvPr>
          <p:cNvSpPr/>
          <p:nvPr userDrawn="1"/>
        </p:nvSpPr>
        <p:spPr>
          <a:xfrm>
            <a:off x="8849898" y="6237570"/>
            <a:ext cx="2107233" cy="620431"/>
          </a:xfrm>
          <a:custGeom>
            <a:avLst/>
            <a:gdLst>
              <a:gd name="connsiteX0" fmla="*/ 1053564 w 2107233"/>
              <a:gd name="connsiteY0" fmla="*/ 0 h 620431"/>
              <a:gd name="connsiteX1" fmla="*/ 1134634 w 2107233"/>
              <a:gd name="connsiteY1" fmla="*/ 19678 h 620431"/>
              <a:gd name="connsiteX2" fmla="*/ 2047434 w 2107233"/>
              <a:gd name="connsiteY2" fmla="*/ 551140 h 620431"/>
              <a:gd name="connsiteX3" fmla="*/ 2104757 w 2107233"/>
              <a:gd name="connsiteY3" fmla="*/ 612063 h 620431"/>
              <a:gd name="connsiteX4" fmla="*/ 2107233 w 2107233"/>
              <a:gd name="connsiteY4" fmla="*/ 620431 h 620431"/>
              <a:gd name="connsiteX5" fmla="*/ 0 w 2107233"/>
              <a:gd name="connsiteY5" fmla="*/ 620431 h 620431"/>
              <a:gd name="connsiteX6" fmla="*/ 2463 w 2107233"/>
              <a:gd name="connsiteY6" fmla="*/ 612112 h 620431"/>
              <a:gd name="connsiteX7" fmla="*/ 59824 w 2107233"/>
              <a:gd name="connsiteY7" fmla="*/ 551140 h 620431"/>
              <a:gd name="connsiteX8" fmla="*/ 972494 w 2107233"/>
              <a:gd name="connsiteY8" fmla="*/ 19678 h 620431"/>
              <a:gd name="connsiteX9" fmla="*/ 1053564 w 2107233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3" h="620431">
                <a:moveTo>
                  <a:pt x="1053564" y="0"/>
                </a:moveTo>
                <a:cubicBezTo>
                  <a:pt x="1082907" y="0"/>
                  <a:pt x="1112250" y="6560"/>
                  <a:pt x="1134634" y="19678"/>
                </a:cubicBezTo>
                <a:lnTo>
                  <a:pt x="2047434" y="551140"/>
                </a:lnTo>
                <a:cubicBezTo>
                  <a:pt x="2069818" y="564193"/>
                  <a:pt x="2090085" y="586516"/>
                  <a:pt x="2104757" y="612063"/>
                </a:cubicBezTo>
                <a:lnTo>
                  <a:pt x="2107233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9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58E31CD-D5F9-8946-BC30-8568D845C0AE}"/>
              </a:ext>
            </a:extLst>
          </p:cNvPr>
          <p:cNvSpPr/>
          <p:nvPr userDrawn="1"/>
        </p:nvSpPr>
        <p:spPr>
          <a:xfrm>
            <a:off x="6590276" y="6237570"/>
            <a:ext cx="2107231" cy="620431"/>
          </a:xfrm>
          <a:custGeom>
            <a:avLst/>
            <a:gdLst>
              <a:gd name="connsiteX0" fmla="*/ 1053563 w 2107231"/>
              <a:gd name="connsiteY0" fmla="*/ 0 h 620431"/>
              <a:gd name="connsiteX1" fmla="*/ 1134633 w 2107231"/>
              <a:gd name="connsiteY1" fmla="*/ 19678 h 620431"/>
              <a:gd name="connsiteX2" fmla="*/ 2047433 w 2107231"/>
              <a:gd name="connsiteY2" fmla="*/ 551140 h 620431"/>
              <a:gd name="connsiteX3" fmla="*/ 2104756 w 2107231"/>
              <a:gd name="connsiteY3" fmla="*/ 612063 h 620431"/>
              <a:gd name="connsiteX4" fmla="*/ 2107231 w 2107231"/>
              <a:gd name="connsiteY4" fmla="*/ 620431 h 620431"/>
              <a:gd name="connsiteX5" fmla="*/ 0 w 2107231"/>
              <a:gd name="connsiteY5" fmla="*/ 620431 h 620431"/>
              <a:gd name="connsiteX6" fmla="*/ 2463 w 2107231"/>
              <a:gd name="connsiteY6" fmla="*/ 612112 h 620431"/>
              <a:gd name="connsiteX7" fmla="*/ 59823 w 2107231"/>
              <a:gd name="connsiteY7" fmla="*/ 551140 h 620431"/>
              <a:gd name="connsiteX8" fmla="*/ 972493 w 2107231"/>
              <a:gd name="connsiteY8" fmla="*/ 19678 h 620431"/>
              <a:gd name="connsiteX9" fmla="*/ 1053563 w 2107231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1" h="620431">
                <a:moveTo>
                  <a:pt x="1053563" y="0"/>
                </a:moveTo>
                <a:cubicBezTo>
                  <a:pt x="1082906" y="0"/>
                  <a:pt x="1112249" y="6560"/>
                  <a:pt x="1134633" y="19678"/>
                </a:cubicBezTo>
                <a:lnTo>
                  <a:pt x="2047433" y="551140"/>
                </a:lnTo>
                <a:cubicBezTo>
                  <a:pt x="2069817" y="564193"/>
                  <a:pt x="2090084" y="586516"/>
                  <a:pt x="2104756" y="612063"/>
                </a:cubicBezTo>
                <a:lnTo>
                  <a:pt x="2107231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3" y="551140"/>
                </a:cubicBezTo>
                <a:lnTo>
                  <a:pt x="972493" y="19678"/>
                </a:lnTo>
                <a:cubicBezTo>
                  <a:pt x="994877" y="6560"/>
                  <a:pt x="1024220" y="0"/>
                  <a:pt x="105356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27659609-6976-FF40-A628-774AF5304312}"/>
              </a:ext>
            </a:extLst>
          </p:cNvPr>
          <p:cNvSpPr/>
          <p:nvPr userDrawn="1"/>
        </p:nvSpPr>
        <p:spPr>
          <a:xfrm>
            <a:off x="11114609" y="2242237"/>
            <a:ext cx="1077391" cy="2448556"/>
          </a:xfrm>
          <a:custGeom>
            <a:avLst/>
            <a:gdLst>
              <a:gd name="connsiteX0" fmla="*/ 1074853 w 1077391"/>
              <a:gd name="connsiteY0" fmla="*/ 0 h 2448556"/>
              <a:gd name="connsiteX1" fmla="*/ 1077391 w 1077391"/>
              <a:gd name="connsiteY1" fmla="*/ 289 h 2448556"/>
              <a:gd name="connsiteX2" fmla="*/ 1077391 w 1077391"/>
              <a:gd name="connsiteY2" fmla="*/ 2448266 h 2448556"/>
              <a:gd name="connsiteX3" fmla="*/ 1074853 w 1077391"/>
              <a:gd name="connsiteY3" fmla="*/ 2448556 h 2448556"/>
              <a:gd name="connsiteX4" fmla="*/ 993783 w 1077391"/>
              <a:gd name="connsiteY4" fmla="*/ 2428878 h 2448556"/>
              <a:gd name="connsiteX5" fmla="*/ 81113 w 1077391"/>
              <a:gd name="connsiteY5" fmla="*/ 1897373 h 2448556"/>
              <a:gd name="connsiteX6" fmla="*/ 0 w 1077391"/>
              <a:gd name="connsiteY6" fmla="*/ 1756221 h 2448556"/>
              <a:gd name="connsiteX7" fmla="*/ 0 w 1077391"/>
              <a:gd name="connsiteY7" fmla="*/ 692335 h 2448556"/>
              <a:gd name="connsiteX8" fmla="*/ 81113 w 1077391"/>
              <a:gd name="connsiteY8" fmla="*/ 551139 h 2448556"/>
              <a:gd name="connsiteX9" fmla="*/ 993783 w 1077391"/>
              <a:gd name="connsiteY9" fmla="*/ 19677 h 2448556"/>
              <a:gd name="connsiteX10" fmla="*/ 1074853 w 1077391"/>
              <a:gd name="connsiteY10" fmla="*/ 0 h 244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77391" h="2448556">
                <a:moveTo>
                  <a:pt x="1074853" y="0"/>
                </a:moveTo>
                <a:lnTo>
                  <a:pt x="1077391" y="289"/>
                </a:lnTo>
                <a:lnTo>
                  <a:pt x="1077391" y="2448266"/>
                </a:lnTo>
                <a:lnTo>
                  <a:pt x="1074853" y="2448556"/>
                </a:lnTo>
                <a:cubicBezTo>
                  <a:pt x="1045510" y="2448556"/>
                  <a:pt x="1016167" y="2441996"/>
                  <a:pt x="993783" y="2428878"/>
                </a:cubicBezTo>
                <a:lnTo>
                  <a:pt x="81113" y="1897373"/>
                </a:lnTo>
                <a:cubicBezTo>
                  <a:pt x="36302" y="1871311"/>
                  <a:pt x="0" y="1808125"/>
                  <a:pt x="0" y="1756221"/>
                </a:cubicBezTo>
                <a:lnTo>
                  <a:pt x="0" y="692335"/>
                </a:lnTo>
                <a:cubicBezTo>
                  <a:pt x="0" y="640430"/>
                  <a:pt x="36302" y="577375"/>
                  <a:pt x="81113" y="551139"/>
                </a:cubicBezTo>
                <a:lnTo>
                  <a:pt x="993783" y="19677"/>
                </a:lnTo>
                <a:cubicBezTo>
                  <a:pt x="1016167" y="6559"/>
                  <a:pt x="1045510" y="0"/>
                  <a:pt x="107485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4660417-0369-4E48-84D9-0730AE3800D1}"/>
              </a:ext>
            </a:extLst>
          </p:cNvPr>
          <p:cNvSpPr/>
          <p:nvPr userDrawn="1"/>
        </p:nvSpPr>
        <p:spPr>
          <a:xfrm>
            <a:off x="9981786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455AE46-F9A2-D944-840C-540E91AC60C7}"/>
              </a:ext>
            </a:extLst>
          </p:cNvPr>
          <p:cNvSpPr/>
          <p:nvPr userDrawn="1"/>
        </p:nvSpPr>
        <p:spPr>
          <a:xfrm>
            <a:off x="7699533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63E2FB3-1B84-374F-A5FB-D389346C6701}"/>
              </a:ext>
            </a:extLst>
          </p:cNvPr>
          <p:cNvSpPr/>
          <p:nvPr userDrawn="1"/>
        </p:nvSpPr>
        <p:spPr>
          <a:xfrm>
            <a:off x="7699533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289" y="1621617"/>
            <a:ext cx="715083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289" y="4101292"/>
            <a:ext cx="7150830" cy="6770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42502CD-81B4-5245-A358-423AA716A6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165" y="5052850"/>
            <a:ext cx="4319715" cy="488103"/>
          </a:xfrm>
          <a:prstGeom prst="rect">
            <a:avLst/>
          </a:prstGeom>
        </p:spPr>
      </p:pic>
      <p:sp>
        <p:nvSpPr>
          <p:cNvPr id="23" name="Freeform 22">
            <a:extLst>
              <a:ext uri="{FF2B5EF4-FFF2-40B4-BE49-F238E27FC236}">
                <a16:creationId xmlns:a16="http://schemas.microsoft.com/office/drawing/2014/main" id="{4B0BF86A-7DAB-EE47-AE0B-5789B37E0C5C}"/>
              </a:ext>
            </a:extLst>
          </p:cNvPr>
          <p:cNvSpPr/>
          <p:nvPr userDrawn="1"/>
        </p:nvSpPr>
        <p:spPr>
          <a:xfrm>
            <a:off x="8841402" y="223472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414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Slide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>
            <a:extLst>
              <a:ext uri="{FF2B5EF4-FFF2-40B4-BE49-F238E27FC236}">
                <a16:creationId xmlns:a16="http://schemas.microsoft.com/office/drawing/2014/main" id="{B7F33F41-5B38-5C40-A6A4-2A9CD3C27375}"/>
              </a:ext>
            </a:extLst>
          </p:cNvPr>
          <p:cNvSpPr/>
          <p:nvPr userDrawn="1"/>
        </p:nvSpPr>
        <p:spPr>
          <a:xfrm>
            <a:off x="9839136" y="4069121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384E2262-8C3A-B941-834E-33D7830CD338}"/>
              </a:ext>
            </a:extLst>
          </p:cNvPr>
          <p:cNvSpPr/>
          <p:nvPr userDrawn="1"/>
        </p:nvSpPr>
        <p:spPr>
          <a:xfrm>
            <a:off x="10987918" y="2063112"/>
            <a:ext cx="1204083" cy="2770053"/>
          </a:xfrm>
          <a:custGeom>
            <a:avLst/>
            <a:gdLst>
              <a:gd name="connsiteX0" fmla="*/ 1204083 w 1204083"/>
              <a:gd name="connsiteY0" fmla="*/ 0 h 2770053"/>
              <a:gd name="connsiteX1" fmla="*/ 1204083 w 1204083"/>
              <a:gd name="connsiteY1" fmla="*/ 2770053 h 2770053"/>
              <a:gd name="connsiteX2" fmla="*/ 1165535 w 1204083"/>
              <a:gd name="connsiteY2" fmla="*/ 2765648 h 2770053"/>
              <a:gd name="connsiteX3" fmla="*/ 1122690 w 1204083"/>
              <a:gd name="connsiteY3" fmla="*/ 2748938 h 2770053"/>
              <a:gd name="connsiteX4" fmla="*/ 91635 w 1204083"/>
              <a:gd name="connsiteY4" fmla="*/ 2147139 h 2770053"/>
              <a:gd name="connsiteX5" fmla="*/ 0 w 1204083"/>
              <a:gd name="connsiteY5" fmla="*/ 1987320 h 2770053"/>
              <a:gd name="connsiteX6" fmla="*/ 0 w 1204083"/>
              <a:gd name="connsiteY6" fmla="*/ 782733 h 2770053"/>
              <a:gd name="connsiteX7" fmla="*/ 91635 w 1204083"/>
              <a:gd name="connsiteY7" fmla="*/ 622864 h 2770053"/>
              <a:gd name="connsiteX8" fmla="*/ 1122690 w 1204083"/>
              <a:gd name="connsiteY8" fmla="*/ 21115 h 2770053"/>
              <a:gd name="connsiteX9" fmla="*/ 1165535 w 1204083"/>
              <a:gd name="connsiteY9" fmla="*/ 4406 h 2770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04083" h="2770053">
                <a:moveTo>
                  <a:pt x="1204083" y="0"/>
                </a:moveTo>
                <a:lnTo>
                  <a:pt x="1204083" y="2770053"/>
                </a:lnTo>
                <a:lnTo>
                  <a:pt x="1165535" y="2765648"/>
                </a:lnTo>
                <a:cubicBezTo>
                  <a:pt x="1149943" y="2761935"/>
                  <a:pt x="1135334" y="2756365"/>
                  <a:pt x="1122690" y="2748938"/>
                </a:cubicBezTo>
                <a:lnTo>
                  <a:pt x="91635" y="2147139"/>
                </a:lnTo>
                <a:cubicBezTo>
                  <a:pt x="41011" y="2117632"/>
                  <a:pt x="0" y="2046089"/>
                  <a:pt x="0" y="1987320"/>
                </a:cubicBezTo>
                <a:lnTo>
                  <a:pt x="0" y="782733"/>
                </a:lnTo>
                <a:cubicBezTo>
                  <a:pt x="0" y="723964"/>
                  <a:pt x="41011" y="652570"/>
                  <a:pt x="91635" y="622864"/>
                </a:cubicBezTo>
                <a:lnTo>
                  <a:pt x="1122690" y="21115"/>
                </a:lnTo>
                <a:cubicBezTo>
                  <a:pt x="1135334" y="13689"/>
                  <a:pt x="1149943" y="8119"/>
                  <a:pt x="1165535" y="440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27659609-6976-FF40-A628-774AF5304312}"/>
              </a:ext>
            </a:extLst>
          </p:cNvPr>
          <p:cNvSpPr/>
          <p:nvPr userDrawn="1"/>
        </p:nvSpPr>
        <p:spPr>
          <a:xfrm>
            <a:off x="11114609" y="2242237"/>
            <a:ext cx="1077391" cy="2448556"/>
          </a:xfrm>
          <a:custGeom>
            <a:avLst/>
            <a:gdLst>
              <a:gd name="connsiteX0" fmla="*/ 1074853 w 1077391"/>
              <a:gd name="connsiteY0" fmla="*/ 0 h 2448556"/>
              <a:gd name="connsiteX1" fmla="*/ 1077391 w 1077391"/>
              <a:gd name="connsiteY1" fmla="*/ 289 h 2448556"/>
              <a:gd name="connsiteX2" fmla="*/ 1077391 w 1077391"/>
              <a:gd name="connsiteY2" fmla="*/ 2448266 h 2448556"/>
              <a:gd name="connsiteX3" fmla="*/ 1074853 w 1077391"/>
              <a:gd name="connsiteY3" fmla="*/ 2448556 h 2448556"/>
              <a:gd name="connsiteX4" fmla="*/ 993783 w 1077391"/>
              <a:gd name="connsiteY4" fmla="*/ 2428878 h 2448556"/>
              <a:gd name="connsiteX5" fmla="*/ 81113 w 1077391"/>
              <a:gd name="connsiteY5" fmla="*/ 1897373 h 2448556"/>
              <a:gd name="connsiteX6" fmla="*/ 0 w 1077391"/>
              <a:gd name="connsiteY6" fmla="*/ 1756221 h 2448556"/>
              <a:gd name="connsiteX7" fmla="*/ 0 w 1077391"/>
              <a:gd name="connsiteY7" fmla="*/ 692335 h 2448556"/>
              <a:gd name="connsiteX8" fmla="*/ 81113 w 1077391"/>
              <a:gd name="connsiteY8" fmla="*/ 551139 h 2448556"/>
              <a:gd name="connsiteX9" fmla="*/ 993783 w 1077391"/>
              <a:gd name="connsiteY9" fmla="*/ 19677 h 2448556"/>
              <a:gd name="connsiteX10" fmla="*/ 1074853 w 1077391"/>
              <a:gd name="connsiteY10" fmla="*/ 0 h 244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77391" h="2448556">
                <a:moveTo>
                  <a:pt x="1074853" y="0"/>
                </a:moveTo>
                <a:lnTo>
                  <a:pt x="1077391" y="289"/>
                </a:lnTo>
                <a:lnTo>
                  <a:pt x="1077391" y="2448266"/>
                </a:lnTo>
                <a:lnTo>
                  <a:pt x="1074853" y="2448556"/>
                </a:lnTo>
                <a:cubicBezTo>
                  <a:pt x="1045510" y="2448556"/>
                  <a:pt x="1016167" y="2441996"/>
                  <a:pt x="993783" y="2428878"/>
                </a:cubicBezTo>
                <a:lnTo>
                  <a:pt x="81113" y="1897373"/>
                </a:lnTo>
                <a:cubicBezTo>
                  <a:pt x="36302" y="1871311"/>
                  <a:pt x="0" y="1808125"/>
                  <a:pt x="0" y="1756221"/>
                </a:cubicBezTo>
                <a:lnTo>
                  <a:pt x="0" y="692335"/>
                </a:lnTo>
                <a:cubicBezTo>
                  <a:pt x="0" y="640430"/>
                  <a:pt x="36302" y="577375"/>
                  <a:pt x="81113" y="551139"/>
                </a:cubicBezTo>
                <a:lnTo>
                  <a:pt x="993783" y="19677"/>
                </a:lnTo>
                <a:cubicBezTo>
                  <a:pt x="1016167" y="6559"/>
                  <a:pt x="1045510" y="0"/>
                  <a:pt x="1074853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4E136AD-9775-7F44-8AF1-E4437F9FBD3D}"/>
              </a:ext>
            </a:extLst>
          </p:cNvPr>
          <p:cNvSpPr/>
          <p:nvPr userDrawn="1"/>
        </p:nvSpPr>
        <p:spPr>
          <a:xfrm>
            <a:off x="10987917" y="6073638"/>
            <a:ext cx="1204082" cy="790092"/>
          </a:xfrm>
          <a:custGeom>
            <a:avLst/>
            <a:gdLst>
              <a:gd name="connsiteX0" fmla="*/ 1204082 w 1204082"/>
              <a:gd name="connsiteY0" fmla="*/ 0 h 790092"/>
              <a:gd name="connsiteX1" fmla="*/ 1204082 w 1204082"/>
              <a:gd name="connsiteY1" fmla="*/ 790092 h 790092"/>
              <a:gd name="connsiteX2" fmla="*/ 0 w 1204082"/>
              <a:gd name="connsiteY2" fmla="*/ 790092 h 790092"/>
              <a:gd name="connsiteX3" fmla="*/ 0 w 1204082"/>
              <a:gd name="connsiteY3" fmla="*/ 782733 h 790092"/>
              <a:gd name="connsiteX4" fmla="*/ 91635 w 1204082"/>
              <a:gd name="connsiteY4" fmla="*/ 622864 h 790092"/>
              <a:gd name="connsiteX5" fmla="*/ 1122690 w 1204082"/>
              <a:gd name="connsiteY5" fmla="*/ 21115 h 790092"/>
              <a:gd name="connsiteX6" fmla="*/ 1165535 w 1204082"/>
              <a:gd name="connsiteY6" fmla="*/ 4405 h 790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04082" h="790092">
                <a:moveTo>
                  <a:pt x="1204082" y="0"/>
                </a:moveTo>
                <a:lnTo>
                  <a:pt x="1204082" y="790092"/>
                </a:lnTo>
                <a:lnTo>
                  <a:pt x="0" y="790092"/>
                </a:lnTo>
                <a:lnTo>
                  <a:pt x="0" y="782733"/>
                </a:lnTo>
                <a:cubicBezTo>
                  <a:pt x="0" y="723964"/>
                  <a:pt x="41011" y="652570"/>
                  <a:pt x="91635" y="622864"/>
                </a:cubicBezTo>
                <a:lnTo>
                  <a:pt x="1122690" y="21115"/>
                </a:lnTo>
                <a:cubicBezTo>
                  <a:pt x="1135334" y="13689"/>
                  <a:pt x="1149943" y="8119"/>
                  <a:pt x="1165535" y="440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95A3EF39-B6AB-ED46-9B2E-9CA343C6CD90}"/>
              </a:ext>
            </a:extLst>
          </p:cNvPr>
          <p:cNvSpPr/>
          <p:nvPr userDrawn="1"/>
        </p:nvSpPr>
        <p:spPr>
          <a:xfrm>
            <a:off x="8701917" y="6072473"/>
            <a:ext cx="2428651" cy="794673"/>
          </a:xfrm>
          <a:custGeom>
            <a:avLst/>
            <a:gdLst>
              <a:gd name="connsiteX0" fmla="*/ 1214276 w 2428651"/>
              <a:gd name="connsiteY0" fmla="*/ 0 h 794673"/>
              <a:gd name="connsiteX1" fmla="*/ 1305862 w 2428651"/>
              <a:gd name="connsiteY1" fmla="*/ 22280 h 794673"/>
              <a:gd name="connsiteX2" fmla="*/ 2337065 w 2428651"/>
              <a:gd name="connsiteY2" fmla="*/ 624029 h 794673"/>
              <a:gd name="connsiteX3" fmla="*/ 2428651 w 2428651"/>
              <a:gd name="connsiteY3" fmla="*/ 783898 h 794673"/>
              <a:gd name="connsiteX4" fmla="*/ 2428651 w 2428651"/>
              <a:gd name="connsiteY4" fmla="*/ 794673 h 794673"/>
              <a:gd name="connsiteX5" fmla="*/ 0 w 2428651"/>
              <a:gd name="connsiteY5" fmla="*/ 794673 h 794673"/>
              <a:gd name="connsiteX6" fmla="*/ 0 w 2428651"/>
              <a:gd name="connsiteY6" fmla="*/ 783898 h 794673"/>
              <a:gd name="connsiteX7" fmla="*/ 91635 w 2428651"/>
              <a:gd name="connsiteY7" fmla="*/ 624029 h 794673"/>
              <a:gd name="connsiteX8" fmla="*/ 1122690 w 2428651"/>
              <a:gd name="connsiteY8" fmla="*/ 22280 h 794673"/>
              <a:gd name="connsiteX9" fmla="*/ 1214276 w 2428651"/>
              <a:gd name="connsiteY9" fmla="*/ 0 h 7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28651" h="794673">
                <a:moveTo>
                  <a:pt x="1214276" y="0"/>
                </a:moveTo>
                <a:cubicBezTo>
                  <a:pt x="1247426" y="0"/>
                  <a:pt x="1280575" y="7427"/>
                  <a:pt x="1305862" y="22280"/>
                </a:cubicBezTo>
                <a:lnTo>
                  <a:pt x="2337065" y="624029"/>
                </a:lnTo>
                <a:cubicBezTo>
                  <a:pt x="2387639" y="653587"/>
                  <a:pt x="2428651" y="725129"/>
                  <a:pt x="2428651" y="783898"/>
                </a:cubicBezTo>
                <a:lnTo>
                  <a:pt x="2428651" y="794673"/>
                </a:lnTo>
                <a:lnTo>
                  <a:pt x="0" y="794673"/>
                </a:lnTo>
                <a:lnTo>
                  <a:pt x="0" y="783898"/>
                </a:lnTo>
                <a:cubicBezTo>
                  <a:pt x="0" y="725129"/>
                  <a:pt x="41011" y="653735"/>
                  <a:pt x="91635" y="624029"/>
                </a:cubicBezTo>
                <a:lnTo>
                  <a:pt x="1122690" y="22280"/>
                </a:lnTo>
                <a:cubicBezTo>
                  <a:pt x="1147977" y="7427"/>
                  <a:pt x="1181127" y="0"/>
                  <a:pt x="1214276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79AF698-51E1-E04B-873E-88DE28D62B6E}"/>
              </a:ext>
            </a:extLst>
          </p:cNvPr>
          <p:cNvSpPr/>
          <p:nvPr userDrawn="1"/>
        </p:nvSpPr>
        <p:spPr>
          <a:xfrm>
            <a:off x="11135898" y="6237570"/>
            <a:ext cx="1056102" cy="620431"/>
          </a:xfrm>
          <a:custGeom>
            <a:avLst/>
            <a:gdLst>
              <a:gd name="connsiteX0" fmla="*/ 1053564 w 1056102"/>
              <a:gd name="connsiteY0" fmla="*/ 0 h 620431"/>
              <a:gd name="connsiteX1" fmla="*/ 1056102 w 1056102"/>
              <a:gd name="connsiteY1" fmla="*/ 290 h 620431"/>
              <a:gd name="connsiteX2" fmla="*/ 1056102 w 1056102"/>
              <a:gd name="connsiteY2" fmla="*/ 620431 h 620431"/>
              <a:gd name="connsiteX3" fmla="*/ 0 w 1056102"/>
              <a:gd name="connsiteY3" fmla="*/ 620431 h 620431"/>
              <a:gd name="connsiteX4" fmla="*/ 2463 w 1056102"/>
              <a:gd name="connsiteY4" fmla="*/ 612112 h 620431"/>
              <a:gd name="connsiteX5" fmla="*/ 59824 w 1056102"/>
              <a:gd name="connsiteY5" fmla="*/ 551140 h 620431"/>
              <a:gd name="connsiteX6" fmla="*/ 972494 w 1056102"/>
              <a:gd name="connsiteY6" fmla="*/ 19678 h 620431"/>
              <a:gd name="connsiteX7" fmla="*/ 1053564 w 1056102"/>
              <a:gd name="connsiteY7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6102" h="620431">
                <a:moveTo>
                  <a:pt x="1053564" y="0"/>
                </a:moveTo>
                <a:lnTo>
                  <a:pt x="1056102" y="290"/>
                </a:lnTo>
                <a:lnTo>
                  <a:pt x="1056102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076BA73-0C54-F44B-99FB-C84B2E1E42CF}"/>
              </a:ext>
            </a:extLst>
          </p:cNvPr>
          <p:cNvSpPr/>
          <p:nvPr userDrawn="1"/>
        </p:nvSpPr>
        <p:spPr>
          <a:xfrm>
            <a:off x="8849898" y="6237570"/>
            <a:ext cx="2107233" cy="620431"/>
          </a:xfrm>
          <a:custGeom>
            <a:avLst/>
            <a:gdLst>
              <a:gd name="connsiteX0" fmla="*/ 1053564 w 2107233"/>
              <a:gd name="connsiteY0" fmla="*/ 0 h 620431"/>
              <a:gd name="connsiteX1" fmla="*/ 1134634 w 2107233"/>
              <a:gd name="connsiteY1" fmla="*/ 19678 h 620431"/>
              <a:gd name="connsiteX2" fmla="*/ 2047434 w 2107233"/>
              <a:gd name="connsiteY2" fmla="*/ 551140 h 620431"/>
              <a:gd name="connsiteX3" fmla="*/ 2104757 w 2107233"/>
              <a:gd name="connsiteY3" fmla="*/ 612063 h 620431"/>
              <a:gd name="connsiteX4" fmla="*/ 2107233 w 2107233"/>
              <a:gd name="connsiteY4" fmla="*/ 620431 h 620431"/>
              <a:gd name="connsiteX5" fmla="*/ 0 w 2107233"/>
              <a:gd name="connsiteY5" fmla="*/ 620431 h 620431"/>
              <a:gd name="connsiteX6" fmla="*/ 2463 w 2107233"/>
              <a:gd name="connsiteY6" fmla="*/ 612112 h 620431"/>
              <a:gd name="connsiteX7" fmla="*/ 59824 w 2107233"/>
              <a:gd name="connsiteY7" fmla="*/ 551140 h 620431"/>
              <a:gd name="connsiteX8" fmla="*/ 972494 w 2107233"/>
              <a:gd name="connsiteY8" fmla="*/ 19678 h 620431"/>
              <a:gd name="connsiteX9" fmla="*/ 1053564 w 2107233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3" h="620431">
                <a:moveTo>
                  <a:pt x="1053564" y="0"/>
                </a:moveTo>
                <a:cubicBezTo>
                  <a:pt x="1082907" y="0"/>
                  <a:pt x="1112250" y="6560"/>
                  <a:pt x="1134634" y="19678"/>
                </a:cubicBezTo>
                <a:lnTo>
                  <a:pt x="2047434" y="551140"/>
                </a:lnTo>
                <a:cubicBezTo>
                  <a:pt x="2069818" y="564193"/>
                  <a:pt x="2090085" y="586516"/>
                  <a:pt x="2104757" y="612063"/>
                </a:cubicBezTo>
                <a:lnTo>
                  <a:pt x="2107233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9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D42EFB8F-705D-584B-85EA-D6FF4D970EA7}"/>
              </a:ext>
            </a:extLst>
          </p:cNvPr>
          <p:cNvSpPr/>
          <p:nvPr userDrawn="1"/>
        </p:nvSpPr>
        <p:spPr>
          <a:xfrm>
            <a:off x="6440497" y="6072473"/>
            <a:ext cx="2428651" cy="794673"/>
          </a:xfrm>
          <a:custGeom>
            <a:avLst/>
            <a:gdLst>
              <a:gd name="connsiteX0" fmla="*/ 1214276 w 2428651"/>
              <a:gd name="connsiteY0" fmla="*/ 0 h 794673"/>
              <a:gd name="connsiteX1" fmla="*/ 1305862 w 2428651"/>
              <a:gd name="connsiteY1" fmla="*/ 22280 h 794673"/>
              <a:gd name="connsiteX2" fmla="*/ 2337065 w 2428651"/>
              <a:gd name="connsiteY2" fmla="*/ 624029 h 794673"/>
              <a:gd name="connsiteX3" fmla="*/ 2428651 w 2428651"/>
              <a:gd name="connsiteY3" fmla="*/ 783898 h 794673"/>
              <a:gd name="connsiteX4" fmla="*/ 2428651 w 2428651"/>
              <a:gd name="connsiteY4" fmla="*/ 794673 h 794673"/>
              <a:gd name="connsiteX5" fmla="*/ 0 w 2428651"/>
              <a:gd name="connsiteY5" fmla="*/ 794673 h 794673"/>
              <a:gd name="connsiteX6" fmla="*/ 0 w 2428651"/>
              <a:gd name="connsiteY6" fmla="*/ 783898 h 794673"/>
              <a:gd name="connsiteX7" fmla="*/ 91635 w 2428651"/>
              <a:gd name="connsiteY7" fmla="*/ 624029 h 794673"/>
              <a:gd name="connsiteX8" fmla="*/ 1122690 w 2428651"/>
              <a:gd name="connsiteY8" fmla="*/ 22280 h 794673"/>
              <a:gd name="connsiteX9" fmla="*/ 1214276 w 2428651"/>
              <a:gd name="connsiteY9" fmla="*/ 0 h 7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28651" h="794673">
                <a:moveTo>
                  <a:pt x="1214276" y="0"/>
                </a:moveTo>
                <a:cubicBezTo>
                  <a:pt x="1247426" y="0"/>
                  <a:pt x="1280575" y="7427"/>
                  <a:pt x="1305862" y="22280"/>
                </a:cubicBezTo>
                <a:lnTo>
                  <a:pt x="2337065" y="624029"/>
                </a:lnTo>
                <a:cubicBezTo>
                  <a:pt x="2387639" y="653587"/>
                  <a:pt x="2428651" y="725129"/>
                  <a:pt x="2428651" y="783898"/>
                </a:cubicBezTo>
                <a:lnTo>
                  <a:pt x="2428651" y="794673"/>
                </a:lnTo>
                <a:lnTo>
                  <a:pt x="0" y="794673"/>
                </a:lnTo>
                <a:lnTo>
                  <a:pt x="0" y="783898"/>
                </a:lnTo>
                <a:cubicBezTo>
                  <a:pt x="0" y="725129"/>
                  <a:pt x="41011" y="653735"/>
                  <a:pt x="91635" y="624029"/>
                </a:cubicBezTo>
                <a:lnTo>
                  <a:pt x="1122690" y="22280"/>
                </a:lnTo>
                <a:cubicBezTo>
                  <a:pt x="1147977" y="7427"/>
                  <a:pt x="1181127" y="0"/>
                  <a:pt x="1214276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BCBBAD5E-27F2-2047-8211-EA3E4FF99328}"/>
              </a:ext>
            </a:extLst>
          </p:cNvPr>
          <p:cNvSpPr/>
          <p:nvPr userDrawn="1"/>
        </p:nvSpPr>
        <p:spPr>
          <a:xfrm>
            <a:off x="8702001" y="2061955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28088A47-C6B2-A442-B945-1888E965DCF1}"/>
              </a:ext>
            </a:extLst>
          </p:cNvPr>
          <p:cNvSpPr/>
          <p:nvPr userDrawn="1"/>
        </p:nvSpPr>
        <p:spPr>
          <a:xfrm>
            <a:off x="7553136" y="4069121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E6CCFEEC-54EE-0745-A7E9-187AAEAAA97F}"/>
              </a:ext>
            </a:extLst>
          </p:cNvPr>
          <p:cNvSpPr/>
          <p:nvPr userDrawn="1"/>
        </p:nvSpPr>
        <p:spPr>
          <a:xfrm>
            <a:off x="6440497" y="-17958"/>
            <a:ext cx="2428651" cy="857802"/>
          </a:xfrm>
          <a:custGeom>
            <a:avLst/>
            <a:gdLst>
              <a:gd name="connsiteX0" fmla="*/ 0 w 2428651"/>
              <a:gd name="connsiteY0" fmla="*/ 0 h 857802"/>
              <a:gd name="connsiteX1" fmla="*/ 2428651 w 2428651"/>
              <a:gd name="connsiteY1" fmla="*/ 0 h 857802"/>
              <a:gd name="connsiteX2" fmla="*/ 2428651 w 2428651"/>
              <a:gd name="connsiteY2" fmla="*/ 73905 h 857802"/>
              <a:gd name="connsiteX3" fmla="*/ 2337065 w 2428651"/>
              <a:gd name="connsiteY3" fmla="*/ 233724 h 857802"/>
              <a:gd name="connsiteX4" fmla="*/ 1305862 w 2428651"/>
              <a:gd name="connsiteY4" fmla="*/ 835523 h 857802"/>
              <a:gd name="connsiteX5" fmla="*/ 1122690 w 2428651"/>
              <a:gd name="connsiteY5" fmla="*/ 835523 h 857802"/>
              <a:gd name="connsiteX6" fmla="*/ 91635 w 2428651"/>
              <a:gd name="connsiteY6" fmla="*/ 233724 h 857802"/>
              <a:gd name="connsiteX7" fmla="*/ 0 w 2428651"/>
              <a:gd name="connsiteY7" fmla="*/ 73905 h 857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28651" h="857802">
                <a:moveTo>
                  <a:pt x="0" y="0"/>
                </a:moveTo>
                <a:lnTo>
                  <a:pt x="2428651" y="0"/>
                </a:lnTo>
                <a:lnTo>
                  <a:pt x="2428651" y="73905"/>
                </a:lnTo>
                <a:cubicBezTo>
                  <a:pt x="2428651" y="132674"/>
                  <a:pt x="2387639" y="204018"/>
                  <a:pt x="2337065" y="233724"/>
                </a:cubicBezTo>
                <a:lnTo>
                  <a:pt x="1305862" y="835523"/>
                </a:lnTo>
                <a:cubicBezTo>
                  <a:pt x="1255288" y="865229"/>
                  <a:pt x="1173264" y="865229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76794CDC-7114-4D49-B114-A7F7CD3B07C4}"/>
              </a:ext>
            </a:extLst>
          </p:cNvPr>
          <p:cNvSpPr/>
          <p:nvPr userDrawn="1"/>
        </p:nvSpPr>
        <p:spPr>
          <a:xfrm>
            <a:off x="9839136" y="82658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66B27987-76C4-8749-ADC9-997AF52FCDDD}"/>
              </a:ext>
            </a:extLst>
          </p:cNvPr>
          <p:cNvSpPr/>
          <p:nvPr userDrawn="1"/>
        </p:nvSpPr>
        <p:spPr>
          <a:xfrm>
            <a:off x="7553136" y="82658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E8EBFA50-EDE3-5D48-9F29-9946D3DFB0DB}"/>
              </a:ext>
            </a:extLst>
          </p:cNvPr>
          <p:cNvSpPr/>
          <p:nvPr userDrawn="1"/>
        </p:nvSpPr>
        <p:spPr>
          <a:xfrm>
            <a:off x="10987917" y="-17958"/>
            <a:ext cx="1204082" cy="856638"/>
          </a:xfrm>
          <a:custGeom>
            <a:avLst/>
            <a:gdLst>
              <a:gd name="connsiteX0" fmla="*/ 0 w 1204082"/>
              <a:gd name="connsiteY0" fmla="*/ 0 h 856638"/>
              <a:gd name="connsiteX1" fmla="*/ 1204082 w 1204082"/>
              <a:gd name="connsiteY1" fmla="*/ 0 h 856638"/>
              <a:gd name="connsiteX2" fmla="*/ 1204082 w 1204082"/>
              <a:gd name="connsiteY2" fmla="*/ 856638 h 856638"/>
              <a:gd name="connsiteX3" fmla="*/ 1165535 w 1204082"/>
              <a:gd name="connsiteY3" fmla="*/ 852233 h 856638"/>
              <a:gd name="connsiteX4" fmla="*/ 1122690 w 1204082"/>
              <a:gd name="connsiteY4" fmla="*/ 835523 h 856638"/>
              <a:gd name="connsiteX5" fmla="*/ 91635 w 1204082"/>
              <a:gd name="connsiteY5" fmla="*/ 233724 h 856638"/>
              <a:gd name="connsiteX6" fmla="*/ 0 w 1204082"/>
              <a:gd name="connsiteY6" fmla="*/ 73905 h 856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04082" h="856638">
                <a:moveTo>
                  <a:pt x="0" y="0"/>
                </a:moveTo>
                <a:lnTo>
                  <a:pt x="1204082" y="0"/>
                </a:lnTo>
                <a:lnTo>
                  <a:pt x="1204082" y="856638"/>
                </a:lnTo>
                <a:lnTo>
                  <a:pt x="1165535" y="852233"/>
                </a:lnTo>
                <a:cubicBezTo>
                  <a:pt x="1149943" y="848519"/>
                  <a:pt x="1135334" y="842950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012A8680-07D3-A742-86F4-5758D221D0C5}"/>
              </a:ext>
            </a:extLst>
          </p:cNvPr>
          <p:cNvSpPr/>
          <p:nvPr userDrawn="1"/>
        </p:nvSpPr>
        <p:spPr>
          <a:xfrm>
            <a:off x="8701917" y="-17958"/>
            <a:ext cx="2428651" cy="857802"/>
          </a:xfrm>
          <a:custGeom>
            <a:avLst/>
            <a:gdLst>
              <a:gd name="connsiteX0" fmla="*/ 0 w 2428651"/>
              <a:gd name="connsiteY0" fmla="*/ 0 h 857802"/>
              <a:gd name="connsiteX1" fmla="*/ 2428651 w 2428651"/>
              <a:gd name="connsiteY1" fmla="*/ 0 h 857802"/>
              <a:gd name="connsiteX2" fmla="*/ 2428651 w 2428651"/>
              <a:gd name="connsiteY2" fmla="*/ 73905 h 857802"/>
              <a:gd name="connsiteX3" fmla="*/ 2337065 w 2428651"/>
              <a:gd name="connsiteY3" fmla="*/ 233724 h 857802"/>
              <a:gd name="connsiteX4" fmla="*/ 1305862 w 2428651"/>
              <a:gd name="connsiteY4" fmla="*/ 835523 h 857802"/>
              <a:gd name="connsiteX5" fmla="*/ 1122690 w 2428651"/>
              <a:gd name="connsiteY5" fmla="*/ 835523 h 857802"/>
              <a:gd name="connsiteX6" fmla="*/ 91635 w 2428651"/>
              <a:gd name="connsiteY6" fmla="*/ 233724 h 857802"/>
              <a:gd name="connsiteX7" fmla="*/ 0 w 2428651"/>
              <a:gd name="connsiteY7" fmla="*/ 73905 h 857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28651" h="857802">
                <a:moveTo>
                  <a:pt x="0" y="0"/>
                </a:moveTo>
                <a:lnTo>
                  <a:pt x="2428651" y="0"/>
                </a:lnTo>
                <a:lnTo>
                  <a:pt x="2428651" y="73905"/>
                </a:lnTo>
                <a:cubicBezTo>
                  <a:pt x="2428651" y="132674"/>
                  <a:pt x="2387639" y="204018"/>
                  <a:pt x="2337065" y="233724"/>
                </a:cubicBezTo>
                <a:lnTo>
                  <a:pt x="1305862" y="835523"/>
                </a:lnTo>
                <a:cubicBezTo>
                  <a:pt x="1255288" y="865229"/>
                  <a:pt x="1173264" y="865229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1A518A73-3993-D040-9D30-E37C2852975E}"/>
              </a:ext>
            </a:extLst>
          </p:cNvPr>
          <p:cNvSpPr/>
          <p:nvPr userDrawn="1"/>
        </p:nvSpPr>
        <p:spPr>
          <a:xfrm>
            <a:off x="9981786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1C9D6E4C-ADE4-0C4C-A481-7EB4F7BB53B0}"/>
              </a:ext>
            </a:extLst>
          </p:cNvPr>
          <p:cNvSpPr/>
          <p:nvPr userDrawn="1"/>
        </p:nvSpPr>
        <p:spPr>
          <a:xfrm>
            <a:off x="11114609" y="-17958"/>
            <a:ext cx="1077391" cy="703820"/>
          </a:xfrm>
          <a:custGeom>
            <a:avLst/>
            <a:gdLst>
              <a:gd name="connsiteX0" fmla="*/ 0 w 1077391"/>
              <a:gd name="connsiteY0" fmla="*/ 0 h 703820"/>
              <a:gd name="connsiteX1" fmla="*/ 1077391 w 1077391"/>
              <a:gd name="connsiteY1" fmla="*/ 0 h 703820"/>
              <a:gd name="connsiteX2" fmla="*/ 1077391 w 1077391"/>
              <a:gd name="connsiteY2" fmla="*/ 703531 h 703820"/>
              <a:gd name="connsiteX3" fmla="*/ 1074853 w 1077391"/>
              <a:gd name="connsiteY3" fmla="*/ 703820 h 703820"/>
              <a:gd name="connsiteX4" fmla="*/ 993783 w 1077391"/>
              <a:gd name="connsiteY4" fmla="*/ 684142 h 703820"/>
              <a:gd name="connsiteX5" fmla="*/ 81113 w 1077391"/>
              <a:gd name="connsiteY5" fmla="*/ 152636 h 703820"/>
              <a:gd name="connsiteX6" fmla="*/ 0 w 1077391"/>
              <a:gd name="connsiteY6" fmla="*/ 11485 h 703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7391" h="703820">
                <a:moveTo>
                  <a:pt x="0" y="0"/>
                </a:moveTo>
                <a:lnTo>
                  <a:pt x="1077391" y="0"/>
                </a:lnTo>
                <a:lnTo>
                  <a:pt x="1077391" y="703531"/>
                </a:lnTo>
                <a:lnTo>
                  <a:pt x="1074853" y="703820"/>
                </a:lnTo>
                <a:cubicBezTo>
                  <a:pt x="1045510" y="703820"/>
                  <a:pt x="1016167" y="697261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10F3C5F-DCC1-294B-AF83-9C6F6456505B}"/>
              </a:ext>
            </a:extLst>
          </p:cNvPr>
          <p:cNvSpPr/>
          <p:nvPr userDrawn="1"/>
        </p:nvSpPr>
        <p:spPr>
          <a:xfrm>
            <a:off x="8828609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1" y="126400"/>
                  <a:pt x="2068723" y="152636"/>
                </a:cubicBezTo>
                <a:lnTo>
                  <a:pt x="1155923" y="684142"/>
                </a:lnTo>
                <a:cubicBezTo>
                  <a:pt x="1111155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390A3B4B-54EB-4642-AF36-0E740E8F756D}"/>
              </a:ext>
            </a:extLst>
          </p:cNvPr>
          <p:cNvSpPr/>
          <p:nvPr userDrawn="1"/>
        </p:nvSpPr>
        <p:spPr>
          <a:xfrm>
            <a:off x="6568986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0" y="126400"/>
                  <a:pt x="2068723" y="152636"/>
                </a:cubicBezTo>
                <a:lnTo>
                  <a:pt x="1155923" y="684142"/>
                </a:lnTo>
                <a:cubicBezTo>
                  <a:pt x="1111156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58E31CD-D5F9-8946-BC30-8568D845C0AE}"/>
              </a:ext>
            </a:extLst>
          </p:cNvPr>
          <p:cNvSpPr/>
          <p:nvPr userDrawn="1"/>
        </p:nvSpPr>
        <p:spPr>
          <a:xfrm>
            <a:off x="6590276" y="6237570"/>
            <a:ext cx="2107231" cy="620431"/>
          </a:xfrm>
          <a:custGeom>
            <a:avLst/>
            <a:gdLst>
              <a:gd name="connsiteX0" fmla="*/ 1053563 w 2107231"/>
              <a:gd name="connsiteY0" fmla="*/ 0 h 620431"/>
              <a:gd name="connsiteX1" fmla="*/ 1134633 w 2107231"/>
              <a:gd name="connsiteY1" fmla="*/ 19678 h 620431"/>
              <a:gd name="connsiteX2" fmla="*/ 2047433 w 2107231"/>
              <a:gd name="connsiteY2" fmla="*/ 551140 h 620431"/>
              <a:gd name="connsiteX3" fmla="*/ 2104756 w 2107231"/>
              <a:gd name="connsiteY3" fmla="*/ 612063 h 620431"/>
              <a:gd name="connsiteX4" fmla="*/ 2107231 w 2107231"/>
              <a:gd name="connsiteY4" fmla="*/ 620431 h 620431"/>
              <a:gd name="connsiteX5" fmla="*/ 0 w 2107231"/>
              <a:gd name="connsiteY5" fmla="*/ 620431 h 620431"/>
              <a:gd name="connsiteX6" fmla="*/ 2463 w 2107231"/>
              <a:gd name="connsiteY6" fmla="*/ 612112 h 620431"/>
              <a:gd name="connsiteX7" fmla="*/ 59823 w 2107231"/>
              <a:gd name="connsiteY7" fmla="*/ 551140 h 620431"/>
              <a:gd name="connsiteX8" fmla="*/ 972493 w 2107231"/>
              <a:gd name="connsiteY8" fmla="*/ 19678 h 620431"/>
              <a:gd name="connsiteX9" fmla="*/ 1053563 w 2107231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1" h="620431">
                <a:moveTo>
                  <a:pt x="1053563" y="0"/>
                </a:moveTo>
                <a:cubicBezTo>
                  <a:pt x="1082906" y="0"/>
                  <a:pt x="1112249" y="6560"/>
                  <a:pt x="1134633" y="19678"/>
                </a:cubicBezTo>
                <a:lnTo>
                  <a:pt x="2047433" y="551140"/>
                </a:lnTo>
                <a:cubicBezTo>
                  <a:pt x="2069817" y="564193"/>
                  <a:pt x="2090084" y="586516"/>
                  <a:pt x="2104756" y="612063"/>
                </a:cubicBezTo>
                <a:lnTo>
                  <a:pt x="2107231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3" y="551140"/>
                </a:cubicBezTo>
                <a:lnTo>
                  <a:pt x="972493" y="19678"/>
                </a:lnTo>
                <a:cubicBezTo>
                  <a:pt x="994877" y="6560"/>
                  <a:pt x="1024220" y="0"/>
                  <a:pt x="1053563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4660417-0369-4E48-84D9-0730AE3800D1}"/>
              </a:ext>
            </a:extLst>
          </p:cNvPr>
          <p:cNvSpPr/>
          <p:nvPr userDrawn="1"/>
        </p:nvSpPr>
        <p:spPr>
          <a:xfrm>
            <a:off x="9981786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455AE46-F9A2-D944-840C-540E91AC60C7}"/>
              </a:ext>
            </a:extLst>
          </p:cNvPr>
          <p:cNvSpPr/>
          <p:nvPr userDrawn="1"/>
        </p:nvSpPr>
        <p:spPr>
          <a:xfrm>
            <a:off x="7699533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63E2FB3-1B84-374F-A5FB-D389346C6701}"/>
              </a:ext>
            </a:extLst>
          </p:cNvPr>
          <p:cNvSpPr/>
          <p:nvPr userDrawn="1"/>
        </p:nvSpPr>
        <p:spPr>
          <a:xfrm>
            <a:off x="7699533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289" y="1621617"/>
            <a:ext cx="715083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289" y="4101292"/>
            <a:ext cx="7150830" cy="6770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42502CD-81B4-5245-A358-423AA716A6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165" y="5052850"/>
            <a:ext cx="4319715" cy="488103"/>
          </a:xfrm>
          <a:prstGeom prst="rect">
            <a:avLst/>
          </a:prstGeom>
        </p:spPr>
      </p:pic>
      <p:sp>
        <p:nvSpPr>
          <p:cNvPr id="23" name="Freeform 22">
            <a:extLst>
              <a:ext uri="{FF2B5EF4-FFF2-40B4-BE49-F238E27FC236}">
                <a16:creationId xmlns:a16="http://schemas.microsoft.com/office/drawing/2014/main" id="{4B0BF86A-7DAB-EE47-AE0B-5789B37E0C5C}"/>
              </a:ext>
            </a:extLst>
          </p:cNvPr>
          <p:cNvSpPr/>
          <p:nvPr userDrawn="1"/>
        </p:nvSpPr>
        <p:spPr>
          <a:xfrm>
            <a:off x="8841402" y="223472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807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30">
            <a:extLst>
              <a:ext uri="{FF2B5EF4-FFF2-40B4-BE49-F238E27FC236}">
                <a16:creationId xmlns:a16="http://schemas.microsoft.com/office/drawing/2014/main" id="{384E2262-8C3A-B941-834E-33D7830CD338}"/>
              </a:ext>
            </a:extLst>
          </p:cNvPr>
          <p:cNvSpPr/>
          <p:nvPr userDrawn="1"/>
        </p:nvSpPr>
        <p:spPr>
          <a:xfrm>
            <a:off x="10987918" y="2063112"/>
            <a:ext cx="1204083" cy="2770053"/>
          </a:xfrm>
          <a:custGeom>
            <a:avLst/>
            <a:gdLst>
              <a:gd name="connsiteX0" fmla="*/ 1204083 w 1204083"/>
              <a:gd name="connsiteY0" fmla="*/ 0 h 2770053"/>
              <a:gd name="connsiteX1" fmla="*/ 1204083 w 1204083"/>
              <a:gd name="connsiteY1" fmla="*/ 2770053 h 2770053"/>
              <a:gd name="connsiteX2" fmla="*/ 1165535 w 1204083"/>
              <a:gd name="connsiteY2" fmla="*/ 2765648 h 2770053"/>
              <a:gd name="connsiteX3" fmla="*/ 1122690 w 1204083"/>
              <a:gd name="connsiteY3" fmla="*/ 2748938 h 2770053"/>
              <a:gd name="connsiteX4" fmla="*/ 91635 w 1204083"/>
              <a:gd name="connsiteY4" fmla="*/ 2147139 h 2770053"/>
              <a:gd name="connsiteX5" fmla="*/ 0 w 1204083"/>
              <a:gd name="connsiteY5" fmla="*/ 1987320 h 2770053"/>
              <a:gd name="connsiteX6" fmla="*/ 0 w 1204083"/>
              <a:gd name="connsiteY6" fmla="*/ 782733 h 2770053"/>
              <a:gd name="connsiteX7" fmla="*/ 91635 w 1204083"/>
              <a:gd name="connsiteY7" fmla="*/ 622864 h 2770053"/>
              <a:gd name="connsiteX8" fmla="*/ 1122690 w 1204083"/>
              <a:gd name="connsiteY8" fmla="*/ 21115 h 2770053"/>
              <a:gd name="connsiteX9" fmla="*/ 1165535 w 1204083"/>
              <a:gd name="connsiteY9" fmla="*/ 4406 h 2770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04083" h="2770053">
                <a:moveTo>
                  <a:pt x="1204083" y="0"/>
                </a:moveTo>
                <a:lnTo>
                  <a:pt x="1204083" y="2770053"/>
                </a:lnTo>
                <a:lnTo>
                  <a:pt x="1165535" y="2765648"/>
                </a:lnTo>
                <a:cubicBezTo>
                  <a:pt x="1149943" y="2761935"/>
                  <a:pt x="1135334" y="2756365"/>
                  <a:pt x="1122690" y="2748938"/>
                </a:cubicBezTo>
                <a:lnTo>
                  <a:pt x="91635" y="2147139"/>
                </a:lnTo>
                <a:cubicBezTo>
                  <a:pt x="41011" y="2117632"/>
                  <a:pt x="0" y="2046089"/>
                  <a:pt x="0" y="1987320"/>
                </a:cubicBezTo>
                <a:lnTo>
                  <a:pt x="0" y="782733"/>
                </a:lnTo>
                <a:cubicBezTo>
                  <a:pt x="0" y="723964"/>
                  <a:pt x="41011" y="652570"/>
                  <a:pt x="91635" y="622864"/>
                </a:cubicBezTo>
                <a:lnTo>
                  <a:pt x="1122690" y="21115"/>
                </a:lnTo>
                <a:cubicBezTo>
                  <a:pt x="1135334" y="13689"/>
                  <a:pt x="1149943" y="8119"/>
                  <a:pt x="1165535" y="440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27659609-6976-FF40-A628-774AF5304312}"/>
              </a:ext>
            </a:extLst>
          </p:cNvPr>
          <p:cNvSpPr/>
          <p:nvPr userDrawn="1"/>
        </p:nvSpPr>
        <p:spPr>
          <a:xfrm>
            <a:off x="11114609" y="2242237"/>
            <a:ext cx="1077391" cy="2448556"/>
          </a:xfrm>
          <a:custGeom>
            <a:avLst/>
            <a:gdLst>
              <a:gd name="connsiteX0" fmla="*/ 1074853 w 1077391"/>
              <a:gd name="connsiteY0" fmla="*/ 0 h 2448556"/>
              <a:gd name="connsiteX1" fmla="*/ 1077391 w 1077391"/>
              <a:gd name="connsiteY1" fmla="*/ 289 h 2448556"/>
              <a:gd name="connsiteX2" fmla="*/ 1077391 w 1077391"/>
              <a:gd name="connsiteY2" fmla="*/ 2448266 h 2448556"/>
              <a:gd name="connsiteX3" fmla="*/ 1074853 w 1077391"/>
              <a:gd name="connsiteY3" fmla="*/ 2448556 h 2448556"/>
              <a:gd name="connsiteX4" fmla="*/ 993783 w 1077391"/>
              <a:gd name="connsiteY4" fmla="*/ 2428878 h 2448556"/>
              <a:gd name="connsiteX5" fmla="*/ 81113 w 1077391"/>
              <a:gd name="connsiteY5" fmla="*/ 1897373 h 2448556"/>
              <a:gd name="connsiteX6" fmla="*/ 0 w 1077391"/>
              <a:gd name="connsiteY6" fmla="*/ 1756221 h 2448556"/>
              <a:gd name="connsiteX7" fmla="*/ 0 w 1077391"/>
              <a:gd name="connsiteY7" fmla="*/ 692335 h 2448556"/>
              <a:gd name="connsiteX8" fmla="*/ 81113 w 1077391"/>
              <a:gd name="connsiteY8" fmla="*/ 551139 h 2448556"/>
              <a:gd name="connsiteX9" fmla="*/ 993783 w 1077391"/>
              <a:gd name="connsiteY9" fmla="*/ 19677 h 2448556"/>
              <a:gd name="connsiteX10" fmla="*/ 1074853 w 1077391"/>
              <a:gd name="connsiteY10" fmla="*/ 0 h 244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77391" h="2448556">
                <a:moveTo>
                  <a:pt x="1074853" y="0"/>
                </a:moveTo>
                <a:lnTo>
                  <a:pt x="1077391" y="289"/>
                </a:lnTo>
                <a:lnTo>
                  <a:pt x="1077391" y="2448266"/>
                </a:lnTo>
                <a:lnTo>
                  <a:pt x="1074853" y="2448556"/>
                </a:lnTo>
                <a:cubicBezTo>
                  <a:pt x="1045510" y="2448556"/>
                  <a:pt x="1016167" y="2441996"/>
                  <a:pt x="993783" y="2428878"/>
                </a:cubicBezTo>
                <a:lnTo>
                  <a:pt x="81113" y="1897373"/>
                </a:lnTo>
                <a:cubicBezTo>
                  <a:pt x="36302" y="1871311"/>
                  <a:pt x="0" y="1808125"/>
                  <a:pt x="0" y="1756221"/>
                </a:cubicBezTo>
                <a:lnTo>
                  <a:pt x="0" y="692335"/>
                </a:lnTo>
                <a:cubicBezTo>
                  <a:pt x="0" y="640430"/>
                  <a:pt x="36302" y="577375"/>
                  <a:pt x="81113" y="551139"/>
                </a:cubicBezTo>
                <a:lnTo>
                  <a:pt x="993783" y="19677"/>
                </a:lnTo>
                <a:cubicBezTo>
                  <a:pt x="1016167" y="6559"/>
                  <a:pt x="1045510" y="0"/>
                  <a:pt x="107485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4E136AD-9775-7F44-8AF1-E4437F9FBD3D}"/>
              </a:ext>
            </a:extLst>
          </p:cNvPr>
          <p:cNvSpPr/>
          <p:nvPr userDrawn="1"/>
        </p:nvSpPr>
        <p:spPr>
          <a:xfrm>
            <a:off x="10987917" y="6073638"/>
            <a:ext cx="1204082" cy="790092"/>
          </a:xfrm>
          <a:custGeom>
            <a:avLst/>
            <a:gdLst>
              <a:gd name="connsiteX0" fmla="*/ 1204082 w 1204082"/>
              <a:gd name="connsiteY0" fmla="*/ 0 h 790092"/>
              <a:gd name="connsiteX1" fmla="*/ 1204082 w 1204082"/>
              <a:gd name="connsiteY1" fmla="*/ 790092 h 790092"/>
              <a:gd name="connsiteX2" fmla="*/ 0 w 1204082"/>
              <a:gd name="connsiteY2" fmla="*/ 790092 h 790092"/>
              <a:gd name="connsiteX3" fmla="*/ 0 w 1204082"/>
              <a:gd name="connsiteY3" fmla="*/ 782733 h 790092"/>
              <a:gd name="connsiteX4" fmla="*/ 91635 w 1204082"/>
              <a:gd name="connsiteY4" fmla="*/ 622864 h 790092"/>
              <a:gd name="connsiteX5" fmla="*/ 1122690 w 1204082"/>
              <a:gd name="connsiteY5" fmla="*/ 21115 h 790092"/>
              <a:gd name="connsiteX6" fmla="*/ 1165535 w 1204082"/>
              <a:gd name="connsiteY6" fmla="*/ 4405 h 790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04082" h="790092">
                <a:moveTo>
                  <a:pt x="1204082" y="0"/>
                </a:moveTo>
                <a:lnTo>
                  <a:pt x="1204082" y="790092"/>
                </a:lnTo>
                <a:lnTo>
                  <a:pt x="0" y="790092"/>
                </a:lnTo>
                <a:lnTo>
                  <a:pt x="0" y="782733"/>
                </a:lnTo>
                <a:cubicBezTo>
                  <a:pt x="0" y="723964"/>
                  <a:pt x="41011" y="652570"/>
                  <a:pt x="91635" y="622864"/>
                </a:cubicBezTo>
                <a:lnTo>
                  <a:pt x="1122690" y="21115"/>
                </a:lnTo>
                <a:cubicBezTo>
                  <a:pt x="1135334" y="13689"/>
                  <a:pt x="1149943" y="8119"/>
                  <a:pt x="1165535" y="440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95A3EF39-B6AB-ED46-9B2E-9CA343C6CD90}"/>
              </a:ext>
            </a:extLst>
          </p:cNvPr>
          <p:cNvSpPr/>
          <p:nvPr userDrawn="1"/>
        </p:nvSpPr>
        <p:spPr>
          <a:xfrm>
            <a:off x="8701917" y="6072473"/>
            <a:ext cx="2428651" cy="794673"/>
          </a:xfrm>
          <a:custGeom>
            <a:avLst/>
            <a:gdLst>
              <a:gd name="connsiteX0" fmla="*/ 1214276 w 2428651"/>
              <a:gd name="connsiteY0" fmla="*/ 0 h 794673"/>
              <a:gd name="connsiteX1" fmla="*/ 1305862 w 2428651"/>
              <a:gd name="connsiteY1" fmla="*/ 22280 h 794673"/>
              <a:gd name="connsiteX2" fmla="*/ 2337065 w 2428651"/>
              <a:gd name="connsiteY2" fmla="*/ 624029 h 794673"/>
              <a:gd name="connsiteX3" fmla="*/ 2428651 w 2428651"/>
              <a:gd name="connsiteY3" fmla="*/ 783898 h 794673"/>
              <a:gd name="connsiteX4" fmla="*/ 2428651 w 2428651"/>
              <a:gd name="connsiteY4" fmla="*/ 794673 h 794673"/>
              <a:gd name="connsiteX5" fmla="*/ 0 w 2428651"/>
              <a:gd name="connsiteY5" fmla="*/ 794673 h 794673"/>
              <a:gd name="connsiteX6" fmla="*/ 0 w 2428651"/>
              <a:gd name="connsiteY6" fmla="*/ 783898 h 794673"/>
              <a:gd name="connsiteX7" fmla="*/ 91635 w 2428651"/>
              <a:gd name="connsiteY7" fmla="*/ 624029 h 794673"/>
              <a:gd name="connsiteX8" fmla="*/ 1122690 w 2428651"/>
              <a:gd name="connsiteY8" fmla="*/ 22280 h 794673"/>
              <a:gd name="connsiteX9" fmla="*/ 1214276 w 2428651"/>
              <a:gd name="connsiteY9" fmla="*/ 0 h 7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28651" h="794673">
                <a:moveTo>
                  <a:pt x="1214276" y="0"/>
                </a:moveTo>
                <a:cubicBezTo>
                  <a:pt x="1247426" y="0"/>
                  <a:pt x="1280575" y="7427"/>
                  <a:pt x="1305862" y="22280"/>
                </a:cubicBezTo>
                <a:lnTo>
                  <a:pt x="2337065" y="624029"/>
                </a:lnTo>
                <a:cubicBezTo>
                  <a:pt x="2387639" y="653587"/>
                  <a:pt x="2428651" y="725129"/>
                  <a:pt x="2428651" y="783898"/>
                </a:cubicBezTo>
                <a:lnTo>
                  <a:pt x="2428651" y="794673"/>
                </a:lnTo>
                <a:lnTo>
                  <a:pt x="0" y="794673"/>
                </a:lnTo>
                <a:lnTo>
                  <a:pt x="0" y="783898"/>
                </a:lnTo>
                <a:cubicBezTo>
                  <a:pt x="0" y="725129"/>
                  <a:pt x="41011" y="653735"/>
                  <a:pt x="91635" y="624029"/>
                </a:cubicBezTo>
                <a:lnTo>
                  <a:pt x="1122690" y="22280"/>
                </a:lnTo>
                <a:cubicBezTo>
                  <a:pt x="1147977" y="7427"/>
                  <a:pt x="1181127" y="0"/>
                  <a:pt x="121427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79AF698-51E1-E04B-873E-88DE28D62B6E}"/>
              </a:ext>
            </a:extLst>
          </p:cNvPr>
          <p:cNvSpPr/>
          <p:nvPr userDrawn="1"/>
        </p:nvSpPr>
        <p:spPr>
          <a:xfrm>
            <a:off x="11135898" y="6237570"/>
            <a:ext cx="1056102" cy="620431"/>
          </a:xfrm>
          <a:custGeom>
            <a:avLst/>
            <a:gdLst>
              <a:gd name="connsiteX0" fmla="*/ 1053564 w 1056102"/>
              <a:gd name="connsiteY0" fmla="*/ 0 h 620431"/>
              <a:gd name="connsiteX1" fmla="*/ 1056102 w 1056102"/>
              <a:gd name="connsiteY1" fmla="*/ 290 h 620431"/>
              <a:gd name="connsiteX2" fmla="*/ 1056102 w 1056102"/>
              <a:gd name="connsiteY2" fmla="*/ 620431 h 620431"/>
              <a:gd name="connsiteX3" fmla="*/ 0 w 1056102"/>
              <a:gd name="connsiteY3" fmla="*/ 620431 h 620431"/>
              <a:gd name="connsiteX4" fmla="*/ 2463 w 1056102"/>
              <a:gd name="connsiteY4" fmla="*/ 612112 h 620431"/>
              <a:gd name="connsiteX5" fmla="*/ 59824 w 1056102"/>
              <a:gd name="connsiteY5" fmla="*/ 551140 h 620431"/>
              <a:gd name="connsiteX6" fmla="*/ 972494 w 1056102"/>
              <a:gd name="connsiteY6" fmla="*/ 19678 h 620431"/>
              <a:gd name="connsiteX7" fmla="*/ 1053564 w 1056102"/>
              <a:gd name="connsiteY7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6102" h="620431">
                <a:moveTo>
                  <a:pt x="1053564" y="0"/>
                </a:moveTo>
                <a:lnTo>
                  <a:pt x="1056102" y="290"/>
                </a:lnTo>
                <a:lnTo>
                  <a:pt x="1056102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076BA73-0C54-F44B-99FB-C84B2E1E42CF}"/>
              </a:ext>
            </a:extLst>
          </p:cNvPr>
          <p:cNvSpPr/>
          <p:nvPr userDrawn="1"/>
        </p:nvSpPr>
        <p:spPr>
          <a:xfrm>
            <a:off x="8849898" y="6237570"/>
            <a:ext cx="2107233" cy="620431"/>
          </a:xfrm>
          <a:custGeom>
            <a:avLst/>
            <a:gdLst>
              <a:gd name="connsiteX0" fmla="*/ 1053564 w 2107233"/>
              <a:gd name="connsiteY0" fmla="*/ 0 h 620431"/>
              <a:gd name="connsiteX1" fmla="*/ 1134634 w 2107233"/>
              <a:gd name="connsiteY1" fmla="*/ 19678 h 620431"/>
              <a:gd name="connsiteX2" fmla="*/ 2047434 w 2107233"/>
              <a:gd name="connsiteY2" fmla="*/ 551140 h 620431"/>
              <a:gd name="connsiteX3" fmla="*/ 2104757 w 2107233"/>
              <a:gd name="connsiteY3" fmla="*/ 612063 h 620431"/>
              <a:gd name="connsiteX4" fmla="*/ 2107233 w 2107233"/>
              <a:gd name="connsiteY4" fmla="*/ 620431 h 620431"/>
              <a:gd name="connsiteX5" fmla="*/ 0 w 2107233"/>
              <a:gd name="connsiteY5" fmla="*/ 620431 h 620431"/>
              <a:gd name="connsiteX6" fmla="*/ 2463 w 2107233"/>
              <a:gd name="connsiteY6" fmla="*/ 612112 h 620431"/>
              <a:gd name="connsiteX7" fmla="*/ 59824 w 2107233"/>
              <a:gd name="connsiteY7" fmla="*/ 551140 h 620431"/>
              <a:gd name="connsiteX8" fmla="*/ 972494 w 2107233"/>
              <a:gd name="connsiteY8" fmla="*/ 19678 h 620431"/>
              <a:gd name="connsiteX9" fmla="*/ 1053564 w 2107233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3" h="620431">
                <a:moveTo>
                  <a:pt x="1053564" y="0"/>
                </a:moveTo>
                <a:cubicBezTo>
                  <a:pt x="1082907" y="0"/>
                  <a:pt x="1112250" y="6560"/>
                  <a:pt x="1134634" y="19678"/>
                </a:cubicBezTo>
                <a:lnTo>
                  <a:pt x="2047434" y="551140"/>
                </a:lnTo>
                <a:cubicBezTo>
                  <a:pt x="2069818" y="564193"/>
                  <a:pt x="2090085" y="586516"/>
                  <a:pt x="2104757" y="612063"/>
                </a:cubicBezTo>
                <a:lnTo>
                  <a:pt x="2107233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9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D42EFB8F-705D-584B-85EA-D6FF4D970EA7}"/>
              </a:ext>
            </a:extLst>
          </p:cNvPr>
          <p:cNvSpPr/>
          <p:nvPr userDrawn="1"/>
        </p:nvSpPr>
        <p:spPr>
          <a:xfrm>
            <a:off x="6440497" y="6072473"/>
            <a:ext cx="2428651" cy="794673"/>
          </a:xfrm>
          <a:custGeom>
            <a:avLst/>
            <a:gdLst>
              <a:gd name="connsiteX0" fmla="*/ 1214276 w 2428651"/>
              <a:gd name="connsiteY0" fmla="*/ 0 h 794673"/>
              <a:gd name="connsiteX1" fmla="*/ 1305862 w 2428651"/>
              <a:gd name="connsiteY1" fmla="*/ 22280 h 794673"/>
              <a:gd name="connsiteX2" fmla="*/ 2337065 w 2428651"/>
              <a:gd name="connsiteY2" fmla="*/ 624029 h 794673"/>
              <a:gd name="connsiteX3" fmla="*/ 2428651 w 2428651"/>
              <a:gd name="connsiteY3" fmla="*/ 783898 h 794673"/>
              <a:gd name="connsiteX4" fmla="*/ 2428651 w 2428651"/>
              <a:gd name="connsiteY4" fmla="*/ 794673 h 794673"/>
              <a:gd name="connsiteX5" fmla="*/ 0 w 2428651"/>
              <a:gd name="connsiteY5" fmla="*/ 794673 h 794673"/>
              <a:gd name="connsiteX6" fmla="*/ 0 w 2428651"/>
              <a:gd name="connsiteY6" fmla="*/ 783898 h 794673"/>
              <a:gd name="connsiteX7" fmla="*/ 91635 w 2428651"/>
              <a:gd name="connsiteY7" fmla="*/ 624029 h 794673"/>
              <a:gd name="connsiteX8" fmla="*/ 1122690 w 2428651"/>
              <a:gd name="connsiteY8" fmla="*/ 22280 h 794673"/>
              <a:gd name="connsiteX9" fmla="*/ 1214276 w 2428651"/>
              <a:gd name="connsiteY9" fmla="*/ 0 h 7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28651" h="794673">
                <a:moveTo>
                  <a:pt x="1214276" y="0"/>
                </a:moveTo>
                <a:cubicBezTo>
                  <a:pt x="1247426" y="0"/>
                  <a:pt x="1280575" y="7427"/>
                  <a:pt x="1305862" y="22280"/>
                </a:cubicBezTo>
                <a:lnTo>
                  <a:pt x="2337065" y="624029"/>
                </a:lnTo>
                <a:cubicBezTo>
                  <a:pt x="2387639" y="653587"/>
                  <a:pt x="2428651" y="725129"/>
                  <a:pt x="2428651" y="783898"/>
                </a:cubicBezTo>
                <a:lnTo>
                  <a:pt x="2428651" y="794673"/>
                </a:lnTo>
                <a:lnTo>
                  <a:pt x="0" y="794673"/>
                </a:lnTo>
                <a:lnTo>
                  <a:pt x="0" y="783898"/>
                </a:lnTo>
                <a:cubicBezTo>
                  <a:pt x="0" y="725129"/>
                  <a:pt x="41011" y="653735"/>
                  <a:pt x="91635" y="624029"/>
                </a:cubicBezTo>
                <a:lnTo>
                  <a:pt x="1122690" y="22280"/>
                </a:lnTo>
                <a:cubicBezTo>
                  <a:pt x="1147977" y="7427"/>
                  <a:pt x="1181127" y="0"/>
                  <a:pt x="121427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BCBBAD5E-27F2-2047-8211-EA3E4FF99328}"/>
              </a:ext>
            </a:extLst>
          </p:cNvPr>
          <p:cNvSpPr/>
          <p:nvPr userDrawn="1"/>
        </p:nvSpPr>
        <p:spPr>
          <a:xfrm>
            <a:off x="8702001" y="2061955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B7F33F41-5B38-5C40-A6A4-2A9CD3C27375}"/>
              </a:ext>
            </a:extLst>
          </p:cNvPr>
          <p:cNvSpPr/>
          <p:nvPr userDrawn="1"/>
        </p:nvSpPr>
        <p:spPr>
          <a:xfrm>
            <a:off x="9839136" y="4069121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28088A47-C6B2-A442-B945-1888E965DCF1}"/>
              </a:ext>
            </a:extLst>
          </p:cNvPr>
          <p:cNvSpPr/>
          <p:nvPr userDrawn="1"/>
        </p:nvSpPr>
        <p:spPr>
          <a:xfrm>
            <a:off x="7553136" y="4069121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E6CCFEEC-54EE-0745-A7E9-187AAEAAA97F}"/>
              </a:ext>
            </a:extLst>
          </p:cNvPr>
          <p:cNvSpPr/>
          <p:nvPr userDrawn="1"/>
        </p:nvSpPr>
        <p:spPr>
          <a:xfrm>
            <a:off x="6440497" y="-17958"/>
            <a:ext cx="2428651" cy="857802"/>
          </a:xfrm>
          <a:custGeom>
            <a:avLst/>
            <a:gdLst>
              <a:gd name="connsiteX0" fmla="*/ 0 w 2428651"/>
              <a:gd name="connsiteY0" fmla="*/ 0 h 857802"/>
              <a:gd name="connsiteX1" fmla="*/ 2428651 w 2428651"/>
              <a:gd name="connsiteY1" fmla="*/ 0 h 857802"/>
              <a:gd name="connsiteX2" fmla="*/ 2428651 w 2428651"/>
              <a:gd name="connsiteY2" fmla="*/ 73905 h 857802"/>
              <a:gd name="connsiteX3" fmla="*/ 2337065 w 2428651"/>
              <a:gd name="connsiteY3" fmla="*/ 233724 h 857802"/>
              <a:gd name="connsiteX4" fmla="*/ 1305862 w 2428651"/>
              <a:gd name="connsiteY4" fmla="*/ 835523 h 857802"/>
              <a:gd name="connsiteX5" fmla="*/ 1122690 w 2428651"/>
              <a:gd name="connsiteY5" fmla="*/ 835523 h 857802"/>
              <a:gd name="connsiteX6" fmla="*/ 91635 w 2428651"/>
              <a:gd name="connsiteY6" fmla="*/ 233724 h 857802"/>
              <a:gd name="connsiteX7" fmla="*/ 0 w 2428651"/>
              <a:gd name="connsiteY7" fmla="*/ 73905 h 857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28651" h="857802">
                <a:moveTo>
                  <a:pt x="0" y="0"/>
                </a:moveTo>
                <a:lnTo>
                  <a:pt x="2428651" y="0"/>
                </a:lnTo>
                <a:lnTo>
                  <a:pt x="2428651" y="73905"/>
                </a:lnTo>
                <a:cubicBezTo>
                  <a:pt x="2428651" y="132674"/>
                  <a:pt x="2387639" y="204018"/>
                  <a:pt x="2337065" y="233724"/>
                </a:cubicBezTo>
                <a:lnTo>
                  <a:pt x="1305862" y="835523"/>
                </a:lnTo>
                <a:cubicBezTo>
                  <a:pt x="1255288" y="865229"/>
                  <a:pt x="1173264" y="865229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76794CDC-7114-4D49-B114-A7F7CD3B07C4}"/>
              </a:ext>
            </a:extLst>
          </p:cNvPr>
          <p:cNvSpPr/>
          <p:nvPr userDrawn="1"/>
        </p:nvSpPr>
        <p:spPr>
          <a:xfrm>
            <a:off x="9839136" y="82658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66B27987-76C4-8749-ADC9-997AF52FCDDD}"/>
              </a:ext>
            </a:extLst>
          </p:cNvPr>
          <p:cNvSpPr/>
          <p:nvPr userDrawn="1"/>
        </p:nvSpPr>
        <p:spPr>
          <a:xfrm>
            <a:off x="7553136" y="82658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E8EBFA50-EDE3-5D48-9F29-9946D3DFB0DB}"/>
              </a:ext>
            </a:extLst>
          </p:cNvPr>
          <p:cNvSpPr/>
          <p:nvPr userDrawn="1"/>
        </p:nvSpPr>
        <p:spPr>
          <a:xfrm>
            <a:off x="10987917" y="-17958"/>
            <a:ext cx="1204082" cy="856638"/>
          </a:xfrm>
          <a:custGeom>
            <a:avLst/>
            <a:gdLst>
              <a:gd name="connsiteX0" fmla="*/ 0 w 1204082"/>
              <a:gd name="connsiteY0" fmla="*/ 0 h 856638"/>
              <a:gd name="connsiteX1" fmla="*/ 1204082 w 1204082"/>
              <a:gd name="connsiteY1" fmla="*/ 0 h 856638"/>
              <a:gd name="connsiteX2" fmla="*/ 1204082 w 1204082"/>
              <a:gd name="connsiteY2" fmla="*/ 856638 h 856638"/>
              <a:gd name="connsiteX3" fmla="*/ 1165535 w 1204082"/>
              <a:gd name="connsiteY3" fmla="*/ 852233 h 856638"/>
              <a:gd name="connsiteX4" fmla="*/ 1122690 w 1204082"/>
              <a:gd name="connsiteY4" fmla="*/ 835523 h 856638"/>
              <a:gd name="connsiteX5" fmla="*/ 91635 w 1204082"/>
              <a:gd name="connsiteY5" fmla="*/ 233724 h 856638"/>
              <a:gd name="connsiteX6" fmla="*/ 0 w 1204082"/>
              <a:gd name="connsiteY6" fmla="*/ 73905 h 856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04082" h="856638">
                <a:moveTo>
                  <a:pt x="0" y="0"/>
                </a:moveTo>
                <a:lnTo>
                  <a:pt x="1204082" y="0"/>
                </a:lnTo>
                <a:lnTo>
                  <a:pt x="1204082" y="856638"/>
                </a:lnTo>
                <a:lnTo>
                  <a:pt x="1165535" y="852233"/>
                </a:lnTo>
                <a:cubicBezTo>
                  <a:pt x="1149943" y="848519"/>
                  <a:pt x="1135334" y="842950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012A8680-07D3-A742-86F4-5758D221D0C5}"/>
              </a:ext>
            </a:extLst>
          </p:cNvPr>
          <p:cNvSpPr/>
          <p:nvPr userDrawn="1"/>
        </p:nvSpPr>
        <p:spPr>
          <a:xfrm>
            <a:off x="8701917" y="-17958"/>
            <a:ext cx="2428651" cy="857802"/>
          </a:xfrm>
          <a:custGeom>
            <a:avLst/>
            <a:gdLst>
              <a:gd name="connsiteX0" fmla="*/ 0 w 2428651"/>
              <a:gd name="connsiteY0" fmla="*/ 0 h 857802"/>
              <a:gd name="connsiteX1" fmla="*/ 2428651 w 2428651"/>
              <a:gd name="connsiteY1" fmla="*/ 0 h 857802"/>
              <a:gd name="connsiteX2" fmla="*/ 2428651 w 2428651"/>
              <a:gd name="connsiteY2" fmla="*/ 73905 h 857802"/>
              <a:gd name="connsiteX3" fmla="*/ 2337065 w 2428651"/>
              <a:gd name="connsiteY3" fmla="*/ 233724 h 857802"/>
              <a:gd name="connsiteX4" fmla="*/ 1305862 w 2428651"/>
              <a:gd name="connsiteY4" fmla="*/ 835523 h 857802"/>
              <a:gd name="connsiteX5" fmla="*/ 1122690 w 2428651"/>
              <a:gd name="connsiteY5" fmla="*/ 835523 h 857802"/>
              <a:gd name="connsiteX6" fmla="*/ 91635 w 2428651"/>
              <a:gd name="connsiteY6" fmla="*/ 233724 h 857802"/>
              <a:gd name="connsiteX7" fmla="*/ 0 w 2428651"/>
              <a:gd name="connsiteY7" fmla="*/ 73905 h 857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28651" h="857802">
                <a:moveTo>
                  <a:pt x="0" y="0"/>
                </a:moveTo>
                <a:lnTo>
                  <a:pt x="2428651" y="0"/>
                </a:lnTo>
                <a:lnTo>
                  <a:pt x="2428651" y="73905"/>
                </a:lnTo>
                <a:cubicBezTo>
                  <a:pt x="2428651" y="132674"/>
                  <a:pt x="2387639" y="204018"/>
                  <a:pt x="2337065" y="233724"/>
                </a:cubicBezTo>
                <a:lnTo>
                  <a:pt x="1305862" y="835523"/>
                </a:lnTo>
                <a:cubicBezTo>
                  <a:pt x="1255288" y="865229"/>
                  <a:pt x="1173264" y="865229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1A518A73-3993-D040-9D30-E37C2852975E}"/>
              </a:ext>
            </a:extLst>
          </p:cNvPr>
          <p:cNvSpPr/>
          <p:nvPr userDrawn="1"/>
        </p:nvSpPr>
        <p:spPr>
          <a:xfrm>
            <a:off x="9981786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1C9D6E4C-ADE4-0C4C-A481-7EB4F7BB53B0}"/>
              </a:ext>
            </a:extLst>
          </p:cNvPr>
          <p:cNvSpPr/>
          <p:nvPr userDrawn="1"/>
        </p:nvSpPr>
        <p:spPr>
          <a:xfrm>
            <a:off x="11114609" y="-17958"/>
            <a:ext cx="1077391" cy="703820"/>
          </a:xfrm>
          <a:custGeom>
            <a:avLst/>
            <a:gdLst>
              <a:gd name="connsiteX0" fmla="*/ 0 w 1077391"/>
              <a:gd name="connsiteY0" fmla="*/ 0 h 703820"/>
              <a:gd name="connsiteX1" fmla="*/ 1077391 w 1077391"/>
              <a:gd name="connsiteY1" fmla="*/ 0 h 703820"/>
              <a:gd name="connsiteX2" fmla="*/ 1077391 w 1077391"/>
              <a:gd name="connsiteY2" fmla="*/ 703531 h 703820"/>
              <a:gd name="connsiteX3" fmla="*/ 1074853 w 1077391"/>
              <a:gd name="connsiteY3" fmla="*/ 703820 h 703820"/>
              <a:gd name="connsiteX4" fmla="*/ 993783 w 1077391"/>
              <a:gd name="connsiteY4" fmla="*/ 684142 h 703820"/>
              <a:gd name="connsiteX5" fmla="*/ 81113 w 1077391"/>
              <a:gd name="connsiteY5" fmla="*/ 152636 h 703820"/>
              <a:gd name="connsiteX6" fmla="*/ 0 w 1077391"/>
              <a:gd name="connsiteY6" fmla="*/ 11485 h 703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7391" h="703820">
                <a:moveTo>
                  <a:pt x="0" y="0"/>
                </a:moveTo>
                <a:lnTo>
                  <a:pt x="1077391" y="0"/>
                </a:lnTo>
                <a:lnTo>
                  <a:pt x="1077391" y="703531"/>
                </a:lnTo>
                <a:lnTo>
                  <a:pt x="1074853" y="703820"/>
                </a:lnTo>
                <a:cubicBezTo>
                  <a:pt x="1045510" y="703820"/>
                  <a:pt x="1016167" y="697261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10F3C5F-DCC1-294B-AF83-9C6F6456505B}"/>
              </a:ext>
            </a:extLst>
          </p:cNvPr>
          <p:cNvSpPr/>
          <p:nvPr userDrawn="1"/>
        </p:nvSpPr>
        <p:spPr>
          <a:xfrm>
            <a:off x="8828609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1" y="126400"/>
                  <a:pt x="2068723" y="152636"/>
                </a:cubicBezTo>
                <a:lnTo>
                  <a:pt x="1155923" y="684142"/>
                </a:lnTo>
                <a:cubicBezTo>
                  <a:pt x="1111155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390A3B4B-54EB-4642-AF36-0E740E8F756D}"/>
              </a:ext>
            </a:extLst>
          </p:cNvPr>
          <p:cNvSpPr/>
          <p:nvPr userDrawn="1"/>
        </p:nvSpPr>
        <p:spPr>
          <a:xfrm>
            <a:off x="6568986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0" y="126400"/>
                  <a:pt x="2068723" y="152636"/>
                </a:cubicBezTo>
                <a:lnTo>
                  <a:pt x="1155923" y="684142"/>
                </a:lnTo>
                <a:cubicBezTo>
                  <a:pt x="1111156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58E31CD-D5F9-8946-BC30-8568D845C0AE}"/>
              </a:ext>
            </a:extLst>
          </p:cNvPr>
          <p:cNvSpPr/>
          <p:nvPr userDrawn="1"/>
        </p:nvSpPr>
        <p:spPr>
          <a:xfrm>
            <a:off x="6590276" y="6237570"/>
            <a:ext cx="2107231" cy="620431"/>
          </a:xfrm>
          <a:custGeom>
            <a:avLst/>
            <a:gdLst>
              <a:gd name="connsiteX0" fmla="*/ 1053563 w 2107231"/>
              <a:gd name="connsiteY0" fmla="*/ 0 h 620431"/>
              <a:gd name="connsiteX1" fmla="*/ 1134633 w 2107231"/>
              <a:gd name="connsiteY1" fmla="*/ 19678 h 620431"/>
              <a:gd name="connsiteX2" fmla="*/ 2047433 w 2107231"/>
              <a:gd name="connsiteY2" fmla="*/ 551140 h 620431"/>
              <a:gd name="connsiteX3" fmla="*/ 2104756 w 2107231"/>
              <a:gd name="connsiteY3" fmla="*/ 612063 h 620431"/>
              <a:gd name="connsiteX4" fmla="*/ 2107231 w 2107231"/>
              <a:gd name="connsiteY4" fmla="*/ 620431 h 620431"/>
              <a:gd name="connsiteX5" fmla="*/ 0 w 2107231"/>
              <a:gd name="connsiteY5" fmla="*/ 620431 h 620431"/>
              <a:gd name="connsiteX6" fmla="*/ 2463 w 2107231"/>
              <a:gd name="connsiteY6" fmla="*/ 612112 h 620431"/>
              <a:gd name="connsiteX7" fmla="*/ 59823 w 2107231"/>
              <a:gd name="connsiteY7" fmla="*/ 551140 h 620431"/>
              <a:gd name="connsiteX8" fmla="*/ 972493 w 2107231"/>
              <a:gd name="connsiteY8" fmla="*/ 19678 h 620431"/>
              <a:gd name="connsiteX9" fmla="*/ 1053563 w 2107231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1" h="620431">
                <a:moveTo>
                  <a:pt x="1053563" y="0"/>
                </a:moveTo>
                <a:cubicBezTo>
                  <a:pt x="1082906" y="0"/>
                  <a:pt x="1112249" y="6560"/>
                  <a:pt x="1134633" y="19678"/>
                </a:cubicBezTo>
                <a:lnTo>
                  <a:pt x="2047433" y="551140"/>
                </a:lnTo>
                <a:cubicBezTo>
                  <a:pt x="2069817" y="564193"/>
                  <a:pt x="2090084" y="586516"/>
                  <a:pt x="2104756" y="612063"/>
                </a:cubicBezTo>
                <a:lnTo>
                  <a:pt x="2107231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3" y="551140"/>
                </a:cubicBezTo>
                <a:lnTo>
                  <a:pt x="972493" y="19678"/>
                </a:lnTo>
                <a:cubicBezTo>
                  <a:pt x="994877" y="6560"/>
                  <a:pt x="1024220" y="0"/>
                  <a:pt x="105356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4660417-0369-4E48-84D9-0730AE3800D1}"/>
              </a:ext>
            </a:extLst>
          </p:cNvPr>
          <p:cNvSpPr/>
          <p:nvPr userDrawn="1"/>
        </p:nvSpPr>
        <p:spPr>
          <a:xfrm>
            <a:off x="9981786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455AE46-F9A2-D944-840C-540E91AC60C7}"/>
              </a:ext>
            </a:extLst>
          </p:cNvPr>
          <p:cNvSpPr/>
          <p:nvPr userDrawn="1"/>
        </p:nvSpPr>
        <p:spPr>
          <a:xfrm>
            <a:off x="7699533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63E2FB3-1B84-374F-A5FB-D389346C6701}"/>
              </a:ext>
            </a:extLst>
          </p:cNvPr>
          <p:cNvSpPr/>
          <p:nvPr userDrawn="1"/>
        </p:nvSpPr>
        <p:spPr>
          <a:xfrm>
            <a:off x="7699533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289" y="1621617"/>
            <a:ext cx="715083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289" y="4101292"/>
            <a:ext cx="7150830" cy="6770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42502CD-81B4-5245-A358-423AA716A6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165" y="5052850"/>
            <a:ext cx="4319715" cy="488103"/>
          </a:xfrm>
          <a:prstGeom prst="rect">
            <a:avLst/>
          </a:prstGeom>
        </p:spPr>
      </p:pic>
      <p:sp>
        <p:nvSpPr>
          <p:cNvPr id="23" name="Freeform 22">
            <a:extLst>
              <a:ext uri="{FF2B5EF4-FFF2-40B4-BE49-F238E27FC236}">
                <a16:creationId xmlns:a16="http://schemas.microsoft.com/office/drawing/2014/main" id="{4B0BF86A-7DAB-EE47-AE0B-5789B37E0C5C}"/>
              </a:ext>
            </a:extLst>
          </p:cNvPr>
          <p:cNvSpPr/>
          <p:nvPr userDrawn="1"/>
        </p:nvSpPr>
        <p:spPr>
          <a:xfrm>
            <a:off x="8841402" y="223472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7516422-48AF-E64C-B7A7-AD8F5C987E9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t"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391" y="2020680"/>
            <a:ext cx="4412182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19391" y="5003593"/>
            <a:ext cx="4412182" cy="82642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Presenters Title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E46A2D-0B00-2E47-99FA-D2B4D0C71A8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9391" y="4530727"/>
            <a:ext cx="4412182" cy="491994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GB"/>
              <a:t>Presenters Name</a:t>
            </a:r>
          </a:p>
        </p:txBody>
      </p:sp>
    </p:spTree>
    <p:extLst>
      <p:ext uri="{BB962C8B-B14F-4D97-AF65-F5344CB8AC3E}">
        <p14:creationId xmlns:p14="http://schemas.microsoft.com/office/powerpoint/2010/main" val="3756391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092727"/>
            <a:ext cx="11491154" cy="5417611"/>
          </a:xfrm>
          <a:prstGeom prst="rect">
            <a:avLst/>
          </a:prstGeom>
        </p:spPr>
        <p:txBody>
          <a:bodyPr/>
          <a:lstStyle>
            <a:lvl1pPr marL="357188" indent="-357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pple Symbols" panose="02000000000000000000" pitchFamily="2" charset="-79"/>
              <a:buChar char="⎔"/>
              <a:tabLst/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1143000" indent="-2286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Cambria Math" panose="02040503050406030204" pitchFamily="18" charset="0"/>
              <a:buChar char="⎯"/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AD12A5C-A666-EC41-882C-49EB5298B5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10231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ngl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9362" y="1092727"/>
            <a:ext cx="7292014" cy="5417611"/>
          </a:xfrm>
          <a:prstGeom prst="rect">
            <a:avLst/>
          </a:prstGeom>
        </p:spPr>
        <p:txBody>
          <a:bodyPr/>
          <a:lstStyle>
            <a:lvl1pPr marL="357188" indent="-357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pple Symbols" panose="02000000000000000000" pitchFamily="2" charset="-79"/>
              <a:buChar char="⎔"/>
              <a:tabLst/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1143000" indent="-2286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Cambria Math" panose="02040503050406030204" pitchFamily="18" charset="0"/>
              <a:buChar char="⎯"/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00BCC7-F010-F240-9DCB-5D8AED1034BD}"/>
              </a:ext>
            </a:extLst>
          </p:cNvPr>
          <p:cNvSpPr/>
          <p:nvPr userDrawn="1"/>
        </p:nvSpPr>
        <p:spPr>
          <a:xfrm>
            <a:off x="-7377" y="0"/>
            <a:ext cx="421134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7C8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8C51C8-4E21-1046-9269-8F8D519078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" y="2818161"/>
            <a:ext cx="4203965" cy="782564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defRPr sz="3600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5125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 and Content 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091042"/>
            <a:ext cx="5511114" cy="5419296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B89BA49-C6FF-834D-8358-7FFD2C2D120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370262" y="1091042"/>
            <a:ext cx="5511114" cy="5419296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F52C453-5144-AE4D-80D5-0644C0A232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53356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x2 Sub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414734"/>
            <a:ext cx="5511114" cy="509560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B89BA49-C6FF-834D-8358-7FFD2C2D120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370262" y="1414734"/>
            <a:ext cx="5511114" cy="509560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F98F246-93AE-EB49-8A0C-FFD98CEA442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1123" y="990189"/>
            <a:ext cx="5510213" cy="7429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pPr lvl="0"/>
            <a:r>
              <a:rPr lang="en-GB"/>
              <a:t>Subheading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C7034EF-A976-A340-A70D-191A880207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68476" y="990189"/>
            <a:ext cx="5510213" cy="7429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pPr lvl="0"/>
            <a:r>
              <a:rPr lang="en-GB"/>
              <a:t>Subheading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36AB1FF-EFB2-7148-BEF4-2BCE701D82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7418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93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x2 Subheading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414734"/>
            <a:ext cx="5511114" cy="509560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B89BA49-C6FF-834D-8358-7FFD2C2D120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370262" y="1414734"/>
            <a:ext cx="5511114" cy="509560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F98F246-93AE-EB49-8A0C-FFD98CEA442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1123" y="990189"/>
            <a:ext cx="5510213" cy="74295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Subheading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C7034EF-A976-A340-A70D-191A880207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68476" y="990189"/>
            <a:ext cx="5510213" cy="74295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Subheading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42FA814-C01F-604B-8647-EFFA03E3DB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6378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784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E4A130-7438-F54F-8BAC-FAB9C366D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381652"/>
            <a:ext cx="11491154" cy="5128686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50196015-77D7-9C48-9D39-AC2B9F6949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0525" y="767437"/>
            <a:ext cx="11490851" cy="5557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subtitle styles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36086B7-16B7-4148-BACC-C52BD3368E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1128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90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ngle Title, Subtitle and Content 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E4A130-7438-F54F-8BAC-FAB9C366D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380803"/>
            <a:ext cx="5163413" cy="5127521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50196015-77D7-9C48-9D39-AC2B9F6949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0525" y="765984"/>
            <a:ext cx="11490851" cy="5557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subtitle styles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C4CEBC2-91B2-BE40-BD10-D64DA35714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45738" y="1369514"/>
            <a:ext cx="5735638" cy="5140824"/>
          </a:xfrm>
        </p:spPr>
        <p:txBody>
          <a:bodyPr/>
          <a:lstStyle>
            <a:lvl1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BD57182-960E-8D4C-B6D4-BC599F1487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613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90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ingle Title, Subtitle and Content 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E4A130-7438-F54F-8BAC-FAB9C366D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3" y="1372336"/>
            <a:ext cx="3529596" cy="5138001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25463" indent="-2476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55650" indent="-230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984250" indent="-2111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03325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50196015-77D7-9C48-9D39-AC2B9F6949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0525" y="757517"/>
            <a:ext cx="11490851" cy="5557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subtitle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7144131-6049-6C40-B257-CBB96EE0B246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377276" y="1372336"/>
            <a:ext cx="3529596" cy="5138001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25463" indent="-2540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55650" indent="-230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990600" indent="-2174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03325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3CEFBE0-3274-8D4D-88ED-88B32743E46F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8364329" y="1372336"/>
            <a:ext cx="3529596" cy="5138001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01650" indent="-2365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66763" indent="-2286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1009650" indent="-2174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44600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BFA9E36-FDEF-F949-B6F7-10A7E85BDF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06893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906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 and Content x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E4A130-7438-F54F-8BAC-FAB9C366D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3" y="1110566"/>
            <a:ext cx="3529596" cy="5399772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19113" indent="-2476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73113" indent="-2349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990600" indent="-2111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03325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7144131-6049-6C40-B257-CBB96EE0B246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377276" y="1110566"/>
            <a:ext cx="3529596" cy="5399772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25463" indent="-2540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55650" indent="-230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984250" indent="-2111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03325" indent="-219075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3CEFBE0-3274-8D4D-88ED-88B32743E46F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8364329" y="1110566"/>
            <a:ext cx="3529596" cy="5399772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01650" indent="-230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55650" indent="-230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1009650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20788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3D6C598-BCC5-3D4D-B7AD-653183F978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3546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906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,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50196015-77D7-9C48-9D39-AC2B9F6949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0525" y="767436"/>
            <a:ext cx="11490851" cy="5557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subtitle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A3B80D3-84E2-5245-BCA0-F4FA8E4039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9395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04">
          <p15:clr>
            <a:srgbClr val="FBAE40"/>
          </p15:clr>
        </p15:guide>
        <p15:guide id="2" orient="horz" pos="784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C51C8-4E21-1046-9269-8F8D519078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9455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784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C51C8-4E21-1046-9269-8F8D519078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-176220"/>
            <a:ext cx="11491154" cy="996301"/>
          </a:xfrm>
          <a:prstGeom prst="rect">
            <a:avLst/>
          </a:prstGeom>
        </p:spPr>
        <p:txBody>
          <a:bodyPr anchor="b" anchorCtr="0"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088276"/>
            <a:ext cx="11491154" cy="5422062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7070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04">
          <p15:clr>
            <a:srgbClr val="FBAE40"/>
          </p15:clr>
        </p15:guide>
        <p15:guide id="2" orient="horz" pos="784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ngle Title, 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C51C8-4E21-1046-9269-8F8D519078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474316"/>
            <a:ext cx="5904390" cy="782564"/>
          </a:xfrm>
          <a:prstGeom prst="rect">
            <a:avLst/>
          </a:prstGeom>
        </p:spPr>
        <p:txBody>
          <a:bodyPr anchor="b" anchorCtr="0"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430453"/>
            <a:ext cx="5511114" cy="4821891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0B4AFB5-0D88-0A4C-8B9E-2B154A7EE9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00801" y="0"/>
            <a:ext cx="5791200" cy="68580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8086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04">
          <p15:clr>
            <a:srgbClr val="FBAE40"/>
          </p15:clr>
        </p15:guide>
        <p15:guide id="2" orient="horz" pos="78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30237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0222" y="-287117"/>
            <a:ext cx="11491154" cy="1098823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  <a:ea typeface="Dax-Regular" charset="0"/>
                <a:cs typeface="Dax-Regular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817" y="1541422"/>
            <a:ext cx="11074132" cy="4641668"/>
          </a:xfrm>
        </p:spPr>
        <p:txBody>
          <a:bodyPr/>
          <a:lstStyle>
            <a:lvl1pPr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>
                <a:latin typeface="+mn-lt"/>
              </a:defRPr>
            </a:lvl1pPr>
            <a:lvl2pPr marL="493713" indent="-2270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ambria Math" panose="02040503050406030204" pitchFamily="18" charset="0"/>
              <a:buChar char="⎯"/>
              <a:tabLst/>
              <a:defRPr>
                <a:latin typeface="+mn-lt"/>
              </a:defRPr>
            </a:lvl2pPr>
            <a:lvl3pPr>
              <a:lnSpc>
                <a:spcPct val="100000"/>
              </a:lnSpc>
              <a:defRPr>
                <a:latin typeface="+mn-lt"/>
              </a:defRPr>
            </a:lvl3pPr>
            <a:lvl4pPr>
              <a:lnSpc>
                <a:spcPct val="100000"/>
              </a:lnSpc>
              <a:defRPr>
                <a:latin typeface="+mn-lt"/>
              </a:defRPr>
            </a:lvl4pPr>
            <a:lvl5pPr>
              <a:lnSpc>
                <a:spcPct val="100000"/>
              </a:lnSpc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B413D3-0593-804C-9EF7-3AC104F1845C}" type="datetimeFigureOut">
              <a:rPr lang="en-US" smtClean="0"/>
              <a:t>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47D0B-E511-9643-89FB-622DC7E766A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760815" y="960870"/>
            <a:ext cx="9245197" cy="48475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+mn-lt"/>
                <a:ea typeface="Dax-Medium" pitchFamily="2" charset="0"/>
                <a:cs typeface="Dax-Medium" pitchFamily="2" charset="0"/>
              </a:defRPr>
            </a:lvl1pPr>
          </a:lstStyle>
          <a:p>
            <a:pPr lvl="0"/>
            <a:r>
              <a:rPr lang="en-US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3668753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0222" y="-287117"/>
            <a:ext cx="11491154" cy="1098823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  <a:ea typeface="Dax-Regular" charset="0"/>
                <a:cs typeface="Dax-Regular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47D0B-E511-9643-89FB-622DC7E766A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760815" y="960870"/>
            <a:ext cx="9245197" cy="48475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+mn-lt"/>
                <a:ea typeface="Dax-Medium" pitchFamily="2" charset="0"/>
                <a:cs typeface="Dax-Medium" pitchFamily="2" charset="0"/>
              </a:defRPr>
            </a:lvl1pPr>
          </a:lstStyle>
          <a:p>
            <a:pPr lvl="0"/>
            <a:r>
              <a:rPr lang="en-US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19086455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_Subtitle_1_3 x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0222" y="-287117"/>
            <a:ext cx="11491154" cy="109882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0817" y="1392702"/>
            <a:ext cx="3470004" cy="47842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2880" y="1392702"/>
            <a:ext cx="3470004" cy="47842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47D0B-E511-9643-89FB-622DC7E766A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9F04FB3-E84E-0A46-8FB0-3542909A8B9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64944" y="1392238"/>
            <a:ext cx="3470004" cy="47847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84BE72E-B409-0D44-B7F3-4E14DBC3D59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60815" y="960870"/>
            <a:ext cx="9245197" cy="48475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+mn-lt"/>
                <a:ea typeface="Dax-Medium" pitchFamily="2" charset="0"/>
                <a:cs typeface="Dax-Medium" pitchFamily="2" charset="0"/>
              </a:defRPr>
            </a:lvl1pPr>
          </a:lstStyle>
          <a:p>
            <a:pPr lvl="0"/>
            <a:r>
              <a:rPr lang="en-US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19125238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" y="-1"/>
            <a:ext cx="12191999" cy="9648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cxnSp>
        <p:nvCxnSpPr>
          <p:cNvPr id="19" name="Straight Connector 18"/>
          <p:cNvCxnSpPr>
            <a:cxnSpLocks/>
          </p:cNvCxnSpPr>
          <p:nvPr/>
        </p:nvCxnSpPr>
        <p:spPr>
          <a:xfrm>
            <a:off x="0" y="955539"/>
            <a:ext cx="12192000" cy="0"/>
          </a:xfrm>
          <a:prstGeom prst="line">
            <a:avLst/>
          </a:prstGeom>
          <a:ln w="19050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36F8FF8F-AB04-42D2-8382-CCA15D80819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75542848"/>
              </p:ext>
            </p:extLst>
          </p:nvPr>
        </p:nvGraphicFramePr>
        <p:xfrm>
          <a:off x="2119" y="1590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0" imgH="360" progId="">
                  <p:embed/>
                </p:oleObj>
              </mc:Choice>
              <mc:Fallback>
                <p:oleObj name="think-cell Slide" r:id="rId3" imgW="360" imgH="360" progId="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36F8FF8F-AB04-42D2-8382-CCA15D80819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9" y="1590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>
            <a:cxnSpLocks/>
          </p:cNvCxnSpPr>
          <p:nvPr/>
        </p:nvCxnSpPr>
        <p:spPr>
          <a:xfrm>
            <a:off x="0" y="955539"/>
            <a:ext cx="12192000" cy="0"/>
          </a:xfrm>
          <a:prstGeom prst="line">
            <a:avLst/>
          </a:prstGeom>
          <a:ln w="19050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3CCA13B7-D658-4842-BE20-371488FFED0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225416" y="1198551"/>
            <a:ext cx="11155890" cy="5022253"/>
          </a:xfrm>
        </p:spPr>
        <p:txBody>
          <a:bodyPr>
            <a:normAutofit/>
          </a:bodyPr>
          <a:lstStyle>
            <a:lvl1pPr marL="266700" indent="-266700"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</a:t>
            </a:r>
            <a:r>
              <a:rPr lang="en-US" err="1"/>
              <a:t>leve</a:t>
            </a:r>
            <a:endParaRPr lang="en-AU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25A081AD-DA50-49F6-B956-2CE4C6C7B5C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347200" y="6480177"/>
            <a:ext cx="2743200" cy="365125"/>
          </a:xfrm>
        </p:spPr>
        <p:txBody>
          <a:bodyPr/>
          <a:lstStyle/>
          <a:p>
            <a:fld id="{917D8CA0-6BCE-4D48-829A-86331927E854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5DEC0F5C-0956-4A7A-9A21-B1BFE479645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0"/>
            <a:ext cx="11876832" cy="992312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87338" indent="0">
              <a:lnSpc>
                <a:spcPts val="3000"/>
              </a:lnSpc>
              <a:buNone/>
              <a:defRPr sz="2800" b="1">
                <a:solidFill>
                  <a:schemeClr val="bg1"/>
                </a:solidFill>
                <a:latin typeface="Calibri" pitchFamily="34" charset="0"/>
              </a:defRPr>
            </a:lvl1pPr>
            <a:lvl2pPr marL="457200" indent="0">
              <a:buNone/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914400" indent="0">
              <a:buNone/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371600" indent="0">
              <a:buNone/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828800" indent="0">
              <a:buNone/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Title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16060949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Cover Title 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entagon 10"/>
          <p:cNvSpPr/>
          <p:nvPr/>
        </p:nvSpPr>
        <p:spPr>
          <a:xfrm>
            <a:off x="0" y="5038727"/>
            <a:ext cx="7766050" cy="1819275"/>
          </a:xfrm>
          <a:prstGeom prst="homePlate">
            <a:avLst>
              <a:gd name="adj" fmla="val 1941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4883FFB-204D-405F-B773-193C6EF7B803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2118" y="1588"/>
          <a:ext cx="211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4883FFB-204D-405F-B773-193C6EF7B80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88"/>
                        <a:ext cx="2117" cy="1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F348F8C3-387D-48FF-9B31-9F49FD2A921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" y="0"/>
            <a:ext cx="211666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200" b="1" i="0" baseline="0" dirty="0">
              <a:latin typeface="Dax"/>
              <a:ea typeface="+mj-ea"/>
              <a:cs typeface="+mj-cs"/>
              <a:sym typeface="Dax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A0EC45-8B20-455D-8D93-65AE8C5C94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0506" y="4876802"/>
            <a:ext cx="7215690" cy="8087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lnSpc>
                <a:spcPts val="3400"/>
              </a:lnSpc>
              <a:defRPr sz="3200" b="1">
                <a:solidFill>
                  <a:schemeClr val="bg1"/>
                </a:solidFill>
                <a:latin typeface="Calibri" pitchFamily="34" charset="0"/>
              </a:defRPr>
            </a:lvl1pPr>
          </a:lstStyle>
          <a:p>
            <a:r>
              <a:rPr lang="en-US"/>
              <a:t>Click to add title</a:t>
            </a:r>
            <a:endParaRPr lang="en-AU"/>
          </a:p>
        </p:txBody>
      </p:sp>
      <p:sp>
        <p:nvSpPr>
          <p:cNvPr id="74" name="Subtitle 2"/>
          <p:cNvSpPr>
            <a:spLocks noGrp="1"/>
          </p:cNvSpPr>
          <p:nvPr>
            <p:ph type="subTitle" idx="1"/>
          </p:nvPr>
        </p:nvSpPr>
        <p:spPr>
          <a:xfrm>
            <a:off x="240508" y="5611081"/>
            <a:ext cx="7232277" cy="528347"/>
          </a:xfrm>
        </p:spPr>
        <p:txBody>
          <a:bodyPr>
            <a:normAutofit/>
          </a:bodyPr>
          <a:lstStyle>
            <a:lvl1pPr algn="l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240177" y="6319578"/>
            <a:ext cx="5209118" cy="37941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Date</a:t>
            </a:r>
          </a:p>
        </p:txBody>
      </p:sp>
      <p:pic>
        <p:nvPicPr>
          <p:cNvPr id="14" name="Picture 13" descr="IPL_logo_tagline_201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69943" y="5924164"/>
            <a:ext cx="3808566" cy="612840"/>
          </a:xfrm>
          <a:prstGeom prst="rect">
            <a:avLst/>
          </a:prstGeom>
        </p:spPr>
      </p:pic>
      <p:sp>
        <p:nvSpPr>
          <p:cNvPr id="16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-1"/>
            <a:ext cx="12192000" cy="5038531"/>
          </a:xfrm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en-US" dirty="0"/>
              <a:t>Insert Picture here to fit this frame</a:t>
            </a:r>
            <a:br>
              <a:rPr lang="en-US" dirty="0"/>
            </a:br>
            <a:r>
              <a:rPr lang="en-US" dirty="0"/>
              <a:t>(visit the Corporate Image Library on The Hub)</a:t>
            </a:r>
          </a:p>
        </p:txBody>
      </p:sp>
    </p:spTree>
    <p:extLst>
      <p:ext uri="{BB962C8B-B14F-4D97-AF65-F5344CB8AC3E}">
        <p14:creationId xmlns:p14="http://schemas.microsoft.com/office/powerpoint/2010/main" val="2138438223"/>
      </p:ext>
    </p:extLst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4470AB8-8672-252E-1714-E4A696BAAE1E}"/>
              </a:ext>
            </a:extLst>
          </p:cNvPr>
          <p:cNvSpPr/>
          <p:nvPr userDrawn="1"/>
        </p:nvSpPr>
        <p:spPr>
          <a:xfrm>
            <a:off x="0" y="0"/>
            <a:ext cx="12192000" cy="9652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D2E359F-6D74-99C3-E56E-63AFE3AF4146}"/>
              </a:ext>
            </a:extLst>
          </p:cNvPr>
          <p:cNvSpPr/>
          <p:nvPr userDrawn="1"/>
        </p:nvSpPr>
        <p:spPr>
          <a:xfrm>
            <a:off x="4870451" y="963084"/>
            <a:ext cx="7321549" cy="5162549"/>
          </a:xfrm>
          <a:prstGeom prst="rect">
            <a:avLst/>
          </a:prstGeom>
          <a:solidFill>
            <a:srgbClr val="B2C5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/>
          </a:p>
        </p:txBody>
      </p:sp>
      <p:sp>
        <p:nvSpPr>
          <p:cNvPr id="4" name="Pentagon 21">
            <a:extLst>
              <a:ext uri="{FF2B5EF4-FFF2-40B4-BE49-F238E27FC236}">
                <a16:creationId xmlns:a16="http://schemas.microsoft.com/office/drawing/2014/main" id="{B0E85E16-81CE-14B0-638D-7E3804ED9452}"/>
              </a:ext>
            </a:extLst>
          </p:cNvPr>
          <p:cNvSpPr/>
          <p:nvPr userDrawn="1"/>
        </p:nvSpPr>
        <p:spPr>
          <a:xfrm>
            <a:off x="1" y="963084"/>
            <a:ext cx="6178551" cy="5164667"/>
          </a:xfrm>
          <a:prstGeom prst="homePlate">
            <a:avLst>
              <a:gd name="adj" fmla="val 1941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52AEE91-D54C-493F-055B-2D1F3AEFC51C}"/>
              </a:ext>
            </a:extLst>
          </p:cNvPr>
          <p:cNvCxnSpPr>
            <a:cxnSpLocks/>
          </p:cNvCxnSpPr>
          <p:nvPr userDrawn="1"/>
        </p:nvCxnSpPr>
        <p:spPr>
          <a:xfrm>
            <a:off x="0" y="954617"/>
            <a:ext cx="12192000" cy="0"/>
          </a:xfrm>
          <a:prstGeom prst="line">
            <a:avLst/>
          </a:prstGeom>
          <a:ln w="19050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Object 17" hidden="1">
            <a:extLst>
              <a:ext uri="{FF2B5EF4-FFF2-40B4-BE49-F238E27FC236}">
                <a16:creationId xmlns:a16="http://schemas.microsoft.com/office/drawing/2014/main" id="{CD3749A1-7DDB-4D4B-F799-0C7D1382CDE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2118" y="2118"/>
          <a:ext cx="2116" cy="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0" imgH="360" progId="">
                  <p:embed/>
                </p:oleObj>
              </mc:Choice>
              <mc:Fallback>
                <p:oleObj name="think-cell Slide" r:id="rId3" imgW="360" imgH="360" progId="">
                  <p:embed/>
                  <p:pic>
                    <p:nvPicPr>
                      <p:cNvPr id="6" name="Object 17" hidden="1">
                        <a:extLst>
                          <a:ext uri="{FF2B5EF4-FFF2-40B4-BE49-F238E27FC236}">
                            <a16:creationId xmlns:a16="http://schemas.microsoft.com/office/drawing/2014/main" id="{CD3749A1-7DDB-4D4B-F799-0C7D1382CDE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2118"/>
                        <a:ext cx="2116" cy="211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C74B860-C74B-5140-4D1E-720F4EB31605}"/>
              </a:ext>
            </a:extLst>
          </p:cNvPr>
          <p:cNvCxnSpPr>
            <a:cxnSpLocks/>
          </p:cNvCxnSpPr>
          <p:nvPr userDrawn="1"/>
        </p:nvCxnSpPr>
        <p:spPr>
          <a:xfrm>
            <a:off x="0" y="954617"/>
            <a:ext cx="12192000" cy="0"/>
          </a:xfrm>
          <a:prstGeom prst="line">
            <a:avLst/>
          </a:prstGeom>
          <a:ln w="19050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25"/>
          <p:cNvSpPr>
            <a:spLocks noGrp="1"/>
          </p:cNvSpPr>
          <p:nvPr>
            <p:ph type="body" sz="quarter" idx="20"/>
          </p:nvPr>
        </p:nvSpPr>
        <p:spPr>
          <a:xfrm>
            <a:off x="266181" y="1248792"/>
            <a:ext cx="5035551" cy="478155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1333"/>
              </a:spcAft>
              <a:buNone/>
              <a:defRPr sz="2133" b="0">
                <a:solidFill>
                  <a:schemeClr val="bg1"/>
                </a:solidFill>
              </a:defRPr>
            </a:lvl1pPr>
            <a:lvl2pPr marL="0" indent="6351">
              <a:buNone/>
              <a:defRPr sz="2133">
                <a:solidFill>
                  <a:schemeClr val="bg1"/>
                </a:solidFill>
              </a:defRPr>
            </a:lvl2pPr>
            <a:lvl3pPr marL="713300" indent="-300559">
              <a:buNone/>
              <a:defRPr sz="1867">
                <a:solidFill>
                  <a:schemeClr val="bg1"/>
                </a:solidFill>
              </a:defRPr>
            </a:lvl3pPr>
            <a:lvl4pPr>
              <a:buFont typeface="Arial" pitchFamily="34" charset="0"/>
              <a:buNone/>
              <a:defRPr sz="1867">
                <a:solidFill>
                  <a:schemeClr val="bg1"/>
                </a:solidFill>
              </a:defRPr>
            </a:lvl4pPr>
            <a:lvl5pPr>
              <a:buFont typeface="Arial" pitchFamily="34" charset="0"/>
              <a:buNone/>
              <a:defRPr sz="1867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"/>
            <a:ext cx="11856720" cy="99230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309026" indent="-4233" defTabSz="908028">
              <a:lnSpc>
                <a:spcPts val="3467"/>
              </a:lnSpc>
              <a:buNone/>
              <a:defRPr sz="3200" b="1">
                <a:solidFill>
                  <a:schemeClr val="bg1"/>
                </a:solidFill>
                <a:latin typeface="Calibri" pitchFamily="34" charset="0"/>
              </a:defRPr>
            </a:lvl1pPr>
            <a:lvl2pPr marL="609585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219170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828754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438339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25"/>
          <p:cNvSpPr>
            <a:spLocks noGrp="1"/>
          </p:cNvSpPr>
          <p:nvPr>
            <p:ph type="body" sz="quarter" idx="21"/>
          </p:nvPr>
        </p:nvSpPr>
        <p:spPr>
          <a:xfrm>
            <a:off x="6262256" y="1248791"/>
            <a:ext cx="5594465" cy="478155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1333"/>
              </a:spcAft>
              <a:buNone/>
              <a:defRPr sz="2133" b="0">
                <a:solidFill>
                  <a:srgbClr val="006E79"/>
                </a:solidFill>
              </a:defRPr>
            </a:lvl1pPr>
            <a:lvl2pPr marL="0" indent="6351">
              <a:buNone/>
              <a:defRPr sz="2133">
                <a:solidFill>
                  <a:srgbClr val="006E79"/>
                </a:solidFill>
              </a:defRPr>
            </a:lvl2pPr>
            <a:lvl3pPr marL="713300" indent="-300559">
              <a:buNone/>
              <a:defRPr sz="1867">
                <a:solidFill>
                  <a:srgbClr val="006E79"/>
                </a:solidFill>
              </a:defRPr>
            </a:lvl3pPr>
            <a:lvl4pPr>
              <a:buFont typeface="Arial" pitchFamily="34" charset="0"/>
              <a:buNone/>
              <a:defRPr sz="1867">
                <a:solidFill>
                  <a:schemeClr val="bg1"/>
                </a:solidFill>
              </a:defRPr>
            </a:lvl4pPr>
            <a:lvl5pPr>
              <a:buFont typeface="Arial" pitchFamily="34" charset="0"/>
              <a:buNone/>
              <a:defRPr sz="1867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BE966A34-58D0-3B1E-E0BC-E570E3BB5E89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9347200" y="6481233"/>
            <a:ext cx="2743200" cy="3640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DF76E-3310-47AA-88A9-882BDC09A29C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449872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 op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7D62726A-D305-180A-7F8B-CAF8618AFE57}"/>
              </a:ext>
            </a:extLst>
          </p:cNvPr>
          <p:cNvCxnSpPr>
            <a:cxnSpLocks/>
          </p:cNvCxnSpPr>
          <p:nvPr userDrawn="1"/>
        </p:nvCxnSpPr>
        <p:spPr>
          <a:xfrm>
            <a:off x="0" y="954617"/>
            <a:ext cx="12192000" cy="0"/>
          </a:xfrm>
          <a:prstGeom prst="line">
            <a:avLst/>
          </a:prstGeom>
          <a:ln w="19050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21"/>
          <p:cNvSpPr>
            <a:spLocks noGrp="1"/>
          </p:cNvSpPr>
          <p:nvPr>
            <p:ph type="body" sz="quarter" idx="14"/>
          </p:nvPr>
        </p:nvSpPr>
        <p:spPr>
          <a:xfrm>
            <a:off x="7156327" y="1299524"/>
            <a:ext cx="4377389" cy="55562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1867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defRPr>
            </a:lvl1pPr>
            <a:lvl2pPr marL="0" indent="0">
              <a:buNone/>
              <a:defRPr sz="1400" b="1" baseline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defRPr>
            </a:lvl2pPr>
            <a:lvl3pPr marL="1219170" indent="0">
              <a:buNone/>
              <a:defRPr sz="1867">
                <a:latin typeface="Dax"/>
              </a:defRPr>
            </a:lvl3pPr>
            <a:lvl4pPr marL="1828754" indent="0">
              <a:buNone/>
              <a:defRPr sz="1867">
                <a:latin typeface="Dax"/>
              </a:defRPr>
            </a:lvl4pPr>
            <a:lvl5pPr marL="2438339" indent="0">
              <a:buNone/>
              <a:defRPr sz="1867">
                <a:latin typeface="Dax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15"/>
          </p:nvPr>
        </p:nvSpPr>
        <p:spPr>
          <a:xfrm>
            <a:off x="7156453" y="1933575"/>
            <a:ext cx="4377265" cy="43880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defRPr>
            </a:lvl1pPr>
            <a:lvl2pPr marL="609585" indent="0">
              <a:buNone/>
              <a:defRPr sz="1867">
                <a:latin typeface="Dax"/>
              </a:defRPr>
            </a:lvl2pPr>
            <a:lvl3pPr marL="1219170" indent="0">
              <a:buNone/>
              <a:defRPr sz="1867">
                <a:latin typeface="Dax"/>
              </a:defRPr>
            </a:lvl3pPr>
            <a:lvl4pPr marL="1828754" indent="0">
              <a:buNone/>
              <a:defRPr sz="1867">
                <a:latin typeface="Dax"/>
              </a:defRPr>
            </a:lvl4pPr>
            <a:lvl5pPr marL="2438339" indent="0">
              <a:buNone/>
              <a:defRPr sz="1867">
                <a:latin typeface="Dax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6"/>
          </p:nvPr>
        </p:nvSpPr>
        <p:spPr>
          <a:xfrm>
            <a:off x="255058" y="1188330"/>
            <a:ext cx="6436213" cy="5022247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467"/>
            </a:lvl4pPr>
            <a:lvl5pPr>
              <a:defRPr sz="1467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"/>
            <a:ext cx="11868912" cy="99230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408507" indent="0">
              <a:lnSpc>
                <a:spcPts val="3467"/>
              </a:lnSpc>
              <a:buNone/>
              <a:defRPr sz="3200" b="1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  <a:lvl2pPr marL="609585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219170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828754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438339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E70FD1E7-7F72-525B-610F-EB397AD6CC0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790517" y="6356351"/>
            <a:ext cx="2743200" cy="36618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8E2CD-9842-4DB2-BD69-14A4B8688AB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185029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 op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2" hidden="1">
            <a:extLst>
              <a:ext uri="{FF2B5EF4-FFF2-40B4-BE49-F238E27FC236}">
                <a16:creationId xmlns:a16="http://schemas.microsoft.com/office/drawing/2014/main" id="{752E0E1C-E2D6-01BF-9088-7898EBAEB80A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2118" y="2118"/>
          <a:ext cx="2116" cy="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0" imgH="360" progId="">
                  <p:embed/>
                </p:oleObj>
              </mc:Choice>
              <mc:Fallback>
                <p:oleObj name="think-cell Slide" r:id="rId3" imgW="360" imgH="360" progId="">
                  <p:embed/>
                  <p:pic>
                    <p:nvPicPr>
                      <p:cNvPr id="2" name="Object 12" hidden="1">
                        <a:extLst>
                          <a:ext uri="{FF2B5EF4-FFF2-40B4-BE49-F238E27FC236}">
                            <a16:creationId xmlns:a16="http://schemas.microsoft.com/office/drawing/2014/main" id="{752E0E1C-E2D6-01BF-9088-7898EBAEB80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2118"/>
                        <a:ext cx="2116" cy="211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6F8CCF9-3E21-7C4A-1CDF-1BFC0041EFE4}"/>
              </a:ext>
            </a:extLst>
          </p:cNvPr>
          <p:cNvCxnSpPr>
            <a:cxnSpLocks/>
          </p:cNvCxnSpPr>
          <p:nvPr userDrawn="1"/>
        </p:nvCxnSpPr>
        <p:spPr>
          <a:xfrm>
            <a:off x="0" y="954617"/>
            <a:ext cx="12192000" cy="0"/>
          </a:xfrm>
          <a:prstGeom prst="line">
            <a:avLst/>
          </a:prstGeom>
          <a:ln w="19050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3"/>
          <p:cNvSpPr>
            <a:spLocks noGrp="1"/>
          </p:cNvSpPr>
          <p:nvPr>
            <p:ph sz="quarter" idx="14"/>
          </p:nvPr>
        </p:nvSpPr>
        <p:spPr>
          <a:xfrm>
            <a:off x="255060" y="1179024"/>
            <a:ext cx="11155891" cy="5022253"/>
          </a:xfrm>
        </p:spPr>
        <p:txBody>
          <a:bodyPr>
            <a:normAutofit/>
          </a:bodyPr>
          <a:lstStyle>
            <a:lvl1pPr marL="355591" indent="-355591">
              <a:defRPr sz="2400"/>
            </a:lvl1pPr>
            <a:lvl2pPr>
              <a:defRPr sz="2133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"/>
            <a:ext cx="11868912" cy="99230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408507" indent="0">
              <a:lnSpc>
                <a:spcPts val="3467"/>
              </a:lnSpc>
              <a:buNone/>
              <a:defRPr sz="3200" b="1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  <a:lvl2pPr marL="609585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219170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828754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438339" indent="0">
              <a:buNone/>
              <a:defRPr sz="4267" b="1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5F785F5F-432F-E1CC-D3E3-94E8F15FE6D8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9347200" y="6481233"/>
            <a:ext cx="2743200" cy="3640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F431DF-DADA-4F1B-9E12-6CB6BF6FA7F3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17056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>
            <a:extLst>
              <a:ext uri="{FF2B5EF4-FFF2-40B4-BE49-F238E27FC236}">
                <a16:creationId xmlns:a16="http://schemas.microsoft.com/office/drawing/2014/main" id="{A71B8A8F-4590-7A4F-AD85-45CD37187E1C}"/>
              </a:ext>
            </a:extLst>
          </p:cNvPr>
          <p:cNvSpPr/>
          <p:nvPr userDrawn="1"/>
        </p:nvSpPr>
        <p:spPr>
          <a:xfrm>
            <a:off x="9659851" y="-76198"/>
            <a:ext cx="2608353" cy="738130"/>
          </a:xfrm>
          <a:custGeom>
            <a:avLst/>
            <a:gdLst>
              <a:gd name="connsiteX0" fmla="*/ 4211 w 2608353"/>
              <a:gd name="connsiteY0" fmla="*/ 0 h 738130"/>
              <a:gd name="connsiteX1" fmla="*/ 2608353 w 2608353"/>
              <a:gd name="connsiteY1" fmla="*/ 0 h 738130"/>
              <a:gd name="connsiteX2" fmla="*/ 2608353 w 2608353"/>
              <a:gd name="connsiteY2" fmla="*/ 738130 h 738130"/>
              <a:gd name="connsiteX3" fmla="*/ 1174734 w 2608353"/>
              <a:gd name="connsiteY3" fmla="*/ 736320 h 738130"/>
              <a:gd name="connsiteX4" fmla="*/ 463103 w 2608353"/>
              <a:gd name="connsiteY4" fmla="*/ 736320 h 738130"/>
              <a:gd name="connsiteX5" fmla="*/ 368657 w 2608353"/>
              <a:gd name="connsiteY5" fmla="*/ 682062 h 738130"/>
              <a:gd name="connsiteX6" fmla="*/ 13160 w 2608353"/>
              <a:gd name="connsiteY6" fmla="*/ 71579 h 738130"/>
              <a:gd name="connsiteX7" fmla="*/ 0 w 2608353"/>
              <a:gd name="connsiteY7" fmla="*/ 17351 h 738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08353" h="738130">
                <a:moveTo>
                  <a:pt x="4211" y="0"/>
                </a:moveTo>
                <a:lnTo>
                  <a:pt x="2608353" y="0"/>
                </a:lnTo>
                <a:lnTo>
                  <a:pt x="2608353" y="738130"/>
                </a:lnTo>
                <a:lnTo>
                  <a:pt x="1174734" y="736320"/>
                </a:lnTo>
                <a:lnTo>
                  <a:pt x="463103" y="736320"/>
                </a:lnTo>
                <a:cubicBezTo>
                  <a:pt x="428384" y="736320"/>
                  <a:pt x="386205" y="712037"/>
                  <a:pt x="368657" y="682062"/>
                </a:cubicBezTo>
                <a:lnTo>
                  <a:pt x="13160" y="71579"/>
                </a:lnTo>
                <a:cubicBezTo>
                  <a:pt x="4387" y="56607"/>
                  <a:pt x="0" y="36979"/>
                  <a:pt x="0" y="17351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7D4EC1A-694B-8546-B59D-35A065C82941}"/>
              </a:ext>
            </a:extLst>
          </p:cNvPr>
          <p:cNvSpPr txBox="1">
            <a:spLocks/>
          </p:cNvSpPr>
          <p:nvPr userDrawn="1"/>
        </p:nvSpPr>
        <p:spPr>
          <a:xfrm>
            <a:off x="11348248" y="6495906"/>
            <a:ext cx="843751" cy="365125"/>
          </a:xfrm>
          <a:prstGeom prst="rect">
            <a:avLst/>
          </a:prstGeom>
        </p:spPr>
        <p:txBody>
          <a:bodyPr anchor="b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AF2BE45-A2AD-E248-BDA0-0FC8D71A53A9}" type="slidenum">
              <a:rPr lang="en-US" smtClean="0"/>
              <a:pPr algn="r"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7ECF4A-F71F-7544-85C7-3FAC4D809B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0222" y="1092726"/>
            <a:ext cx="11491154" cy="5403179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 descr="IPL_logo_tagline_2018.jpg">
            <a:extLst>
              <a:ext uri="{FF2B5EF4-FFF2-40B4-BE49-F238E27FC236}">
                <a16:creationId xmlns:a16="http://schemas.microsoft.com/office/drawing/2014/main" id="{8FFB815F-1618-0F42-A9D9-27D809F2E51B}"/>
              </a:ext>
            </a:extLst>
          </p:cNvPr>
          <p:cNvPicPr>
            <a:picLocks noChangeAspect="1"/>
          </p:cNvPicPr>
          <p:nvPr userDrawn="1"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6587" y="132489"/>
            <a:ext cx="1756377" cy="374246"/>
          </a:xfrm>
          <a:prstGeom prst="rect">
            <a:avLst/>
          </a:prstGeom>
        </p:spPr>
      </p:pic>
      <p:sp>
        <p:nvSpPr>
          <p:cNvPr id="7" name="Freeform 6">
            <a:extLst>
              <a:ext uri="{FF2B5EF4-FFF2-40B4-BE49-F238E27FC236}">
                <a16:creationId xmlns:a16="http://schemas.microsoft.com/office/drawing/2014/main" id="{F9DCC750-7BCA-BD4E-9E9B-D780ABF2466A}"/>
              </a:ext>
            </a:extLst>
          </p:cNvPr>
          <p:cNvSpPr/>
          <p:nvPr userDrawn="1"/>
        </p:nvSpPr>
        <p:spPr>
          <a:xfrm>
            <a:off x="-571722" y="-63467"/>
            <a:ext cx="882346" cy="1004968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rgbClr val="82BDC3">
              <a:alpha val="50196"/>
            </a:srgb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4" name="Title Placeholder 3">
            <a:extLst>
              <a:ext uri="{FF2B5EF4-FFF2-40B4-BE49-F238E27FC236}">
                <a16:creationId xmlns:a16="http://schemas.microsoft.com/office/drawing/2014/main" id="{C00E381E-6928-AA46-9E77-8CA3A7F2F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222" y="132489"/>
            <a:ext cx="10515600" cy="9602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36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b="0" i="0" kern="1200">
          <a:solidFill>
            <a:schemeClr val="accent2"/>
          </a:solidFill>
          <a:latin typeface="Arial Black" panose="020B0604020202020204" pitchFamily="34" charset="0"/>
          <a:ea typeface="+mj-ea"/>
          <a:cs typeface="Arial Black" panose="020B0604020202020204" pitchFamily="34" charset="0"/>
        </a:defRPr>
      </a:lvl1pPr>
    </p:titleStyle>
    <p:bodyStyle>
      <a:lvl1pPr marL="358775" indent="-358775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pple Symbols" panose="02000000000000000000" pitchFamily="2" charset="-79"/>
        <a:buChar char="⎔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77850" indent="-230188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Cambria Math" panose="02040503050406030204" pitchFamily="18" charset="0"/>
        <a:buChar char="⎯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4">
          <p15:clr>
            <a:srgbClr val="F26B43"/>
          </p15:clr>
        </p15:guide>
        <p15:guide id="2" orient="horz" pos="686">
          <p15:clr>
            <a:srgbClr val="F26B43"/>
          </p15:clr>
        </p15:guide>
        <p15:guide id="3" orient="horz" pos="410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919C8-ECEB-B206-8B4B-882C184095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4705" y="151002"/>
            <a:ext cx="7150830" cy="3741490"/>
          </a:xfrm>
        </p:spPr>
        <p:txBody>
          <a:bodyPr>
            <a:normAutofit/>
          </a:bodyPr>
          <a:lstStyle/>
          <a:p>
            <a:r>
              <a:rPr lang="en-US" dirty="0"/>
              <a:t>Operations Risk Management for Explosives Manufacturing</a:t>
            </a:r>
            <a:br>
              <a:rPr lang="en-AU" dirty="0"/>
            </a:br>
            <a:br>
              <a:rPr lang="en-AU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6ED938-3444-E22C-A560-D32AC9E063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4705" y="3016623"/>
            <a:ext cx="7150830" cy="1954804"/>
          </a:xfrm>
        </p:spPr>
        <p:txBody>
          <a:bodyPr>
            <a:normAutofit/>
          </a:bodyPr>
          <a:lstStyle/>
          <a:p>
            <a:r>
              <a:rPr lang="en-AU" sz="1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What IPL learned through piloting a refreshed risk management approach at its explosives manufacturing sites</a:t>
            </a:r>
          </a:p>
          <a:p>
            <a:endParaRPr lang="en-US" sz="2400" dirty="0"/>
          </a:p>
          <a:p>
            <a:r>
              <a:rPr lang="en-US" sz="2000" b="1" dirty="0"/>
              <a:t>Kelly Dumesnil, Process Safety Engineer</a:t>
            </a:r>
            <a:br>
              <a:rPr lang="en-US" sz="2000" dirty="0"/>
            </a:br>
            <a:r>
              <a:rPr lang="en-US" sz="1600" dirty="0"/>
              <a:t>Health, Safety, Environment &amp; Operations Excellence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89624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D76FE4-AC68-E8A3-E6EC-82A62D9AAEFA}"/>
              </a:ext>
            </a:extLst>
          </p:cNvPr>
          <p:cNvSpPr>
            <a:spLocks noGrp="1" noChangeArrowheads="1"/>
          </p:cNvSpPr>
          <p:nvPr>
            <p:ph type="body" sz="quarter" idx="20"/>
          </p:nvPr>
        </p:nvSpPr>
        <p:spPr>
          <a:xfrm>
            <a:off x="266701" y="2747434"/>
            <a:ext cx="5035551" cy="1504951"/>
          </a:xfrm>
        </p:spPr>
        <p:txBody>
          <a:bodyPr>
            <a:normAutofit lnSpcReduction="10000"/>
          </a:bodyPr>
          <a:lstStyle/>
          <a:p>
            <a:pPr algn="ctr">
              <a:spcBef>
                <a:spcPct val="0"/>
              </a:spcBef>
            </a:pPr>
            <a:r>
              <a:rPr lang="en-AU" altLang="en-US" sz="2667" b="1" dirty="0">
                <a:latin typeface="Arial" panose="020B0604020202020204" pitchFamily="34" charset="0"/>
                <a:cs typeface="Arial" panose="020B0604020202020204" pitchFamily="34" charset="0"/>
              </a:rPr>
              <a:t>Operations Risk Management </a:t>
            </a:r>
            <a:r>
              <a:rPr lang="en-AU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introduction of a refreshed approach to risk management in explosives manufacturing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6F0306E-D688-1DCF-0926-3955819A27C7}"/>
              </a:ext>
            </a:extLst>
          </p:cNvPr>
          <p:cNvSpPr txBox="1">
            <a:spLocks noChangeArrowheads="1"/>
          </p:cNvSpPr>
          <p:nvPr/>
        </p:nvSpPr>
        <p:spPr>
          <a:xfrm>
            <a:off x="6364818" y="1951568"/>
            <a:ext cx="5471583" cy="4078817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358775" indent="-358775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pple Symbols" panose="02000000000000000000" pitchFamily="2" charset="-79"/>
              <a:buChar char="⎔"/>
              <a:tabLst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77850" indent="-230188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Cambria Math" panose="02040503050406030204" pitchFamily="18" charset="0"/>
              <a:buChar char="⎯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pple Symbols" panose="02000000000000000000" pitchFamily="2" charset="-79"/>
              <a:buNone/>
            </a:pPr>
            <a:r>
              <a:rPr lang="en-AU" altLang="en-US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presentation describes Incitec Pivot Limited’s journey in piloting a refreshed approach to risk management to its explosives manufacturing sites across North America and Australia. </a:t>
            </a:r>
          </a:p>
          <a:p>
            <a:pPr marL="0" indent="0" algn="ctr">
              <a:buFont typeface="Apple Symbols" panose="02000000000000000000" pitchFamily="2" charset="-79"/>
              <a:buNone/>
            </a:pPr>
            <a:r>
              <a:rPr lang="en-AU" altLang="en-US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documents the challenges, successes, learnings, and insights to date.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CC0AB2A-28A9-0ABF-883A-84706FDEA327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57567" cy="992717"/>
          </a:xfrm>
        </p:spPr>
        <p:txBody>
          <a:bodyPr/>
          <a:lstStyle/>
          <a:p>
            <a:r>
              <a:rPr lang="en-AU" altLang="en-US">
                <a:latin typeface="Arial" panose="020B0604020202020204" pitchFamily="34" charset="0"/>
                <a:cs typeface="Arial" panose="020B0604020202020204" pitchFamily="34" charset="0"/>
              </a:rPr>
              <a:t>Operations Risk Management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1EF8AE6-756E-53C8-0744-A82E1EEAFA83}"/>
              </a:ext>
            </a:extLst>
          </p:cNvPr>
          <p:cNvCxnSpPr/>
          <p:nvPr/>
        </p:nvCxnSpPr>
        <p:spPr>
          <a:xfrm>
            <a:off x="0" y="2478617"/>
            <a:ext cx="53276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9ADB72A-7148-9E27-CCF5-723202B89D65}"/>
              </a:ext>
            </a:extLst>
          </p:cNvPr>
          <p:cNvCxnSpPr/>
          <p:nvPr/>
        </p:nvCxnSpPr>
        <p:spPr>
          <a:xfrm>
            <a:off x="156633" y="4521200"/>
            <a:ext cx="53276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4041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Placeholder 5">
            <a:extLst>
              <a:ext uri="{FF2B5EF4-FFF2-40B4-BE49-F238E27FC236}">
                <a16:creationId xmlns:a16="http://schemas.microsoft.com/office/drawing/2014/main" id="{6D7B6CCC-E244-61E6-B6B1-82D222BA87DB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57567" cy="992717"/>
          </a:xfrm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The Case for Change</a:t>
            </a:r>
            <a:endParaRPr lang="en-AU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15ABB3D-B4FC-AC25-F996-53B557700024}"/>
              </a:ext>
            </a:extLst>
          </p:cNvPr>
          <p:cNvSpPr/>
          <p:nvPr/>
        </p:nvSpPr>
        <p:spPr>
          <a:xfrm>
            <a:off x="2381372" y="1549100"/>
            <a:ext cx="2343150" cy="156210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0877ACD-457C-64CE-BE79-7CB6324C93EA}"/>
              </a:ext>
            </a:extLst>
          </p:cNvPr>
          <p:cNvGrpSpPr/>
          <p:nvPr/>
        </p:nvGrpSpPr>
        <p:grpSpPr>
          <a:xfrm>
            <a:off x="-75437" y="1218074"/>
            <a:ext cx="8128000" cy="5418667"/>
            <a:chOff x="-75437" y="1218074"/>
            <a:chExt cx="8128000" cy="5418667"/>
          </a:xfrm>
        </p:grpSpPr>
        <p:graphicFrame>
          <p:nvGraphicFramePr>
            <p:cNvPr id="7" name="Diagram 6">
              <a:extLst>
                <a:ext uri="{FF2B5EF4-FFF2-40B4-BE49-F238E27FC236}">
                  <a16:creationId xmlns:a16="http://schemas.microsoft.com/office/drawing/2014/main" id="{A510A0B6-3918-7870-B37B-02395EC936C4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391212342"/>
                </p:ext>
              </p:extLst>
            </p:nvPr>
          </p:nvGraphicFramePr>
          <p:xfrm>
            <a:off x="-75437" y="1218074"/>
            <a:ext cx="8128000" cy="541866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9CE609D-7FD9-4565-230C-5DE041F777B6}"/>
                </a:ext>
              </a:extLst>
            </p:cNvPr>
            <p:cNvSpPr txBox="1"/>
            <p:nvPr/>
          </p:nvSpPr>
          <p:spPr>
            <a:xfrm>
              <a:off x="631838" y="5035085"/>
              <a:ext cx="21702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IPL Risk Management Procedure (Pub. 2016)</a:t>
              </a: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0D03D2DE-BC51-7D69-14AA-189D6B868FDD}"/>
              </a:ext>
            </a:extLst>
          </p:cNvPr>
          <p:cNvSpPr/>
          <p:nvPr/>
        </p:nvSpPr>
        <p:spPr>
          <a:xfrm>
            <a:off x="8005343" y="2143962"/>
            <a:ext cx="3610569" cy="3495964"/>
          </a:xfrm>
          <a:prstGeom prst="rect">
            <a:avLst/>
          </a:prstGeom>
          <a:solidFill>
            <a:srgbClr val="B2C5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">
            <a:extLst>
              <a:ext uri="{FF2B5EF4-FFF2-40B4-BE49-F238E27FC236}">
                <a16:creationId xmlns:a16="http://schemas.microsoft.com/office/drawing/2014/main" id="{C482F7A4-2FFE-D2E9-C46F-E2560237EA6C}"/>
              </a:ext>
            </a:extLst>
          </p:cNvPr>
          <p:cNvSpPr txBox="1">
            <a:spLocks/>
          </p:cNvSpPr>
          <p:nvPr/>
        </p:nvSpPr>
        <p:spPr>
          <a:xfrm>
            <a:off x="8133924" y="2303189"/>
            <a:ext cx="3283042" cy="555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Char char="‒"/>
              <a:defRPr sz="18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2228850" indent="-4000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AutoNum type="romanLcPeriod"/>
              <a:defRPr sz="14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Impacts to: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DD5E2EC9-C477-719E-BB45-4F31D59044FD}"/>
              </a:ext>
            </a:extLst>
          </p:cNvPr>
          <p:cNvSpPr txBox="1">
            <a:spLocks/>
          </p:cNvSpPr>
          <p:nvPr/>
        </p:nvSpPr>
        <p:spPr>
          <a:xfrm>
            <a:off x="8134017" y="2738663"/>
            <a:ext cx="3282949" cy="2796098"/>
          </a:xfrm>
          <a:prstGeom prst="rect">
            <a:avLst/>
          </a:prstGeom>
        </p:spPr>
        <p:txBody>
          <a:bodyPr/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Char char="‒"/>
              <a:defRPr sz="18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2228850" indent="-4000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+mj-lt"/>
              <a:buAutoNum type="romanLcPeriod"/>
              <a:defRPr sz="14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HSE Performance</a:t>
            </a:r>
          </a:p>
          <a:p>
            <a:pPr marL="7048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Increase in Process Safety Events, TRIFR, Environmental excursions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Regulatory compliance</a:t>
            </a:r>
          </a:p>
          <a:p>
            <a:pPr marL="7048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Difficulty proving compliance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Assurance</a:t>
            </a:r>
          </a:p>
          <a:p>
            <a:pPr marL="7048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Unable to demonstrate that controls are in place and effective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Placeholder 5">
            <a:extLst>
              <a:ext uri="{FF2B5EF4-FFF2-40B4-BE49-F238E27FC236}">
                <a16:creationId xmlns:a16="http://schemas.microsoft.com/office/drawing/2014/main" id="{C65EC0B1-5706-E5F9-4344-40EAB0394903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57567" cy="992717"/>
          </a:xfrm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Development of Operations Risk Management</a:t>
            </a:r>
            <a:endParaRPr lang="en-AU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A266ECE-3CEE-8140-4B71-349F462DC88E}"/>
              </a:ext>
            </a:extLst>
          </p:cNvPr>
          <p:cNvGrpSpPr/>
          <p:nvPr/>
        </p:nvGrpSpPr>
        <p:grpSpPr>
          <a:xfrm>
            <a:off x="2284473" y="1162556"/>
            <a:ext cx="8127999" cy="5417343"/>
            <a:chOff x="2284473" y="1162556"/>
            <a:chExt cx="8127999" cy="5417343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6C4951F-30D6-E4CE-AB19-5CEE28D7FC1C}"/>
                </a:ext>
              </a:extLst>
            </p:cNvPr>
            <p:cNvSpPr/>
            <p:nvPr/>
          </p:nvSpPr>
          <p:spPr>
            <a:xfrm>
              <a:off x="5535672" y="1162556"/>
              <a:ext cx="4876800" cy="2579687"/>
            </a:xfrm>
            <a:custGeom>
              <a:avLst/>
              <a:gdLst>
                <a:gd name="connsiteX0" fmla="*/ 0 w 4876800"/>
                <a:gd name="connsiteY0" fmla="*/ 322461 h 2579687"/>
                <a:gd name="connsiteX1" fmla="*/ 3586957 w 4876800"/>
                <a:gd name="connsiteY1" fmla="*/ 322461 h 2579687"/>
                <a:gd name="connsiteX2" fmla="*/ 3586957 w 4876800"/>
                <a:gd name="connsiteY2" fmla="*/ 0 h 2579687"/>
                <a:gd name="connsiteX3" fmla="*/ 4876800 w 4876800"/>
                <a:gd name="connsiteY3" fmla="*/ 1289844 h 2579687"/>
                <a:gd name="connsiteX4" fmla="*/ 3586957 w 4876800"/>
                <a:gd name="connsiteY4" fmla="*/ 2579687 h 2579687"/>
                <a:gd name="connsiteX5" fmla="*/ 3586957 w 4876800"/>
                <a:gd name="connsiteY5" fmla="*/ 2257226 h 2579687"/>
                <a:gd name="connsiteX6" fmla="*/ 0 w 4876800"/>
                <a:gd name="connsiteY6" fmla="*/ 2257226 h 2579687"/>
                <a:gd name="connsiteX7" fmla="*/ 0 w 4876800"/>
                <a:gd name="connsiteY7" fmla="*/ 322461 h 2579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76800" h="2579687">
                  <a:moveTo>
                    <a:pt x="0" y="322461"/>
                  </a:moveTo>
                  <a:lnTo>
                    <a:pt x="3586957" y="322461"/>
                  </a:lnTo>
                  <a:lnTo>
                    <a:pt x="3586957" y="0"/>
                  </a:lnTo>
                  <a:lnTo>
                    <a:pt x="4876800" y="1289844"/>
                  </a:lnTo>
                  <a:lnTo>
                    <a:pt x="3586957" y="2579687"/>
                  </a:lnTo>
                  <a:lnTo>
                    <a:pt x="3586957" y="2257226"/>
                  </a:lnTo>
                  <a:lnTo>
                    <a:pt x="0" y="2257226"/>
                  </a:lnTo>
                  <a:lnTo>
                    <a:pt x="0" y="322461"/>
                  </a:lnTo>
                  <a:close/>
                </a:path>
              </a:pathLst>
            </a:custGeom>
          </p:spPr>
          <p:style>
            <a:lnRef idx="2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25" tIns="331986" rIns="976908" bIns="331986" numCol="1" spcCol="1270" anchor="t" anchorCtr="0">
              <a:noAutofit/>
            </a:bodyPr>
            <a:lstStyle/>
            <a:p>
              <a:pPr marL="18288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Char char="•"/>
              </a:pPr>
              <a:endParaRPr lang="en-US" sz="10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8288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Char char="•"/>
              </a:pPr>
              <a:r>
                <a:rPr lang="en-US" sz="15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Typically includes engineered controls</a:t>
              </a:r>
            </a:p>
            <a:p>
              <a:pPr marL="18288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Char char="•"/>
              </a:pPr>
              <a:r>
                <a:rPr lang="en-US" sz="15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Depend on collective actions of many across an organization (designers, installers, maintenance, operations, management)</a:t>
              </a:r>
            </a:p>
            <a:p>
              <a:pPr marL="18288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Char char="•"/>
              </a:pPr>
              <a:r>
                <a:rPr lang="en-US" sz="15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Potential to result in large-scale loss of life both on-site and off-site</a:t>
              </a: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3C52E25-3CFB-1BA6-F3C7-8574B6C9D951}"/>
                </a:ext>
              </a:extLst>
            </p:cNvPr>
            <p:cNvSpPr/>
            <p:nvPr/>
          </p:nvSpPr>
          <p:spPr>
            <a:xfrm>
              <a:off x="2284473" y="1162556"/>
              <a:ext cx="3251200" cy="2579687"/>
            </a:xfrm>
            <a:custGeom>
              <a:avLst/>
              <a:gdLst>
                <a:gd name="connsiteX0" fmla="*/ 0 w 3251200"/>
                <a:gd name="connsiteY0" fmla="*/ 429956 h 2579687"/>
                <a:gd name="connsiteX1" fmla="*/ 429956 w 3251200"/>
                <a:gd name="connsiteY1" fmla="*/ 0 h 2579687"/>
                <a:gd name="connsiteX2" fmla="*/ 2821244 w 3251200"/>
                <a:gd name="connsiteY2" fmla="*/ 0 h 2579687"/>
                <a:gd name="connsiteX3" fmla="*/ 3251200 w 3251200"/>
                <a:gd name="connsiteY3" fmla="*/ 429956 h 2579687"/>
                <a:gd name="connsiteX4" fmla="*/ 3251200 w 3251200"/>
                <a:gd name="connsiteY4" fmla="*/ 2149731 h 2579687"/>
                <a:gd name="connsiteX5" fmla="*/ 2821244 w 3251200"/>
                <a:gd name="connsiteY5" fmla="*/ 2579687 h 2579687"/>
                <a:gd name="connsiteX6" fmla="*/ 429956 w 3251200"/>
                <a:gd name="connsiteY6" fmla="*/ 2579687 h 2579687"/>
                <a:gd name="connsiteX7" fmla="*/ 0 w 3251200"/>
                <a:gd name="connsiteY7" fmla="*/ 2149731 h 2579687"/>
                <a:gd name="connsiteX8" fmla="*/ 0 w 3251200"/>
                <a:gd name="connsiteY8" fmla="*/ 429956 h 2579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51200" h="2579687">
                  <a:moveTo>
                    <a:pt x="0" y="429956"/>
                  </a:moveTo>
                  <a:cubicBezTo>
                    <a:pt x="0" y="192498"/>
                    <a:pt x="192498" y="0"/>
                    <a:pt x="429956" y="0"/>
                  </a:cubicBezTo>
                  <a:lnTo>
                    <a:pt x="2821244" y="0"/>
                  </a:lnTo>
                  <a:cubicBezTo>
                    <a:pt x="3058702" y="0"/>
                    <a:pt x="3251200" y="192498"/>
                    <a:pt x="3251200" y="429956"/>
                  </a:cubicBezTo>
                  <a:lnTo>
                    <a:pt x="3251200" y="2149731"/>
                  </a:lnTo>
                  <a:cubicBezTo>
                    <a:pt x="3251200" y="2387189"/>
                    <a:pt x="3058702" y="2579687"/>
                    <a:pt x="2821244" y="2579687"/>
                  </a:cubicBezTo>
                  <a:lnTo>
                    <a:pt x="429956" y="2579687"/>
                  </a:lnTo>
                  <a:cubicBezTo>
                    <a:pt x="192498" y="2579687"/>
                    <a:pt x="0" y="2387189"/>
                    <a:pt x="0" y="2149731"/>
                  </a:cubicBezTo>
                  <a:lnTo>
                    <a:pt x="0" y="429956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8330" tIns="202130" rIns="278330" bIns="202130" numCol="1" spcCol="1270" anchor="ctr" anchorCtr="0">
              <a:noAutofit/>
            </a:bodyPr>
            <a:lstStyle/>
            <a:p>
              <a:pPr marL="0" lvl="0" indent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0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Process Safety Risks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F752E8C-A5C9-D7F1-1CDE-F05650F5805C}"/>
                </a:ext>
              </a:extLst>
            </p:cNvPr>
            <p:cNvSpPr/>
            <p:nvPr/>
          </p:nvSpPr>
          <p:spPr>
            <a:xfrm>
              <a:off x="5535672" y="4000212"/>
              <a:ext cx="4876800" cy="2579687"/>
            </a:xfrm>
            <a:custGeom>
              <a:avLst/>
              <a:gdLst>
                <a:gd name="connsiteX0" fmla="*/ 0 w 4876800"/>
                <a:gd name="connsiteY0" fmla="*/ 322461 h 2579687"/>
                <a:gd name="connsiteX1" fmla="*/ 3586957 w 4876800"/>
                <a:gd name="connsiteY1" fmla="*/ 322461 h 2579687"/>
                <a:gd name="connsiteX2" fmla="*/ 3586957 w 4876800"/>
                <a:gd name="connsiteY2" fmla="*/ 0 h 2579687"/>
                <a:gd name="connsiteX3" fmla="*/ 4876800 w 4876800"/>
                <a:gd name="connsiteY3" fmla="*/ 1289844 h 2579687"/>
                <a:gd name="connsiteX4" fmla="*/ 3586957 w 4876800"/>
                <a:gd name="connsiteY4" fmla="*/ 2579687 h 2579687"/>
                <a:gd name="connsiteX5" fmla="*/ 3586957 w 4876800"/>
                <a:gd name="connsiteY5" fmla="*/ 2257226 h 2579687"/>
                <a:gd name="connsiteX6" fmla="*/ 0 w 4876800"/>
                <a:gd name="connsiteY6" fmla="*/ 2257226 h 2579687"/>
                <a:gd name="connsiteX7" fmla="*/ 0 w 4876800"/>
                <a:gd name="connsiteY7" fmla="*/ 322461 h 2579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76800" h="2579687">
                  <a:moveTo>
                    <a:pt x="0" y="322461"/>
                  </a:moveTo>
                  <a:lnTo>
                    <a:pt x="3586957" y="322461"/>
                  </a:lnTo>
                  <a:lnTo>
                    <a:pt x="3586957" y="0"/>
                  </a:lnTo>
                  <a:lnTo>
                    <a:pt x="4876800" y="1289844"/>
                  </a:lnTo>
                  <a:lnTo>
                    <a:pt x="3586957" y="2579687"/>
                  </a:lnTo>
                  <a:lnTo>
                    <a:pt x="3586957" y="2257226"/>
                  </a:lnTo>
                  <a:lnTo>
                    <a:pt x="0" y="2257226"/>
                  </a:lnTo>
                  <a:lnTo>
                    <a:pt x="0" y="322461"/>
                  </a:lnTo>
                  <a:close/>
                </a:path>
              </a:pathLst>
            </a:custGeom>
          </p:spPr>
          <p:style>
            <a:lnRef idx="2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25" tIns="331986" rIns="976908" bIns="331986" numCol="1" spcCol="1270" anchor="t" anchorCtr="0">
              <a:noAutofit/>
            </a:bodyPr>
            <a:lstStyle/>
            <a:p>
              <a:pPr marL="18288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Char char="•"/>
              </a:pPr>
              <a:endParaRPr lang="en-US" sz="20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8288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Char char="•"/>
              </a:pPr>
              <a:r>
                <a:rPr lang="en-US" sz="15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Typically includes administrative and procedural controls</a:t>
              </a:r>
            </a:p>
            <a:p>
              <a:pPr marL="18288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Char char="•"/>
              </a:pPr>
              <a:r>
                <a:rPr lang="en-US" sz="15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Heavily dependent on behavior and direct action of individuals involved in a task</a:t>
              </a:r>
            </a:p>
            <a:p>
              <a:pPr marL="18288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Char char="•"/>
              </a:pPr>
              <a:r>
                <a:rPr lang="en-US" sz="15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Impact to fewer personnel</a:t>
              </a: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70A3A38-492C-99BA-85BB-2F32E096C1F0}"/>
                </a:ext>
              </a:extLst>
            </p:cNvPr>
            <p:cNvSpPr/>
            <p:nvPr/>
          </p:nvSpPr>
          <p:spPr>
            <a:xfrm>
              <a:off x="2284473" y="4000212"/>
              <a:ext cx="3251200" cy="2579687"/>
            </a:xfrm>
            <a:custGeom>
              <a:avLst/>
              <a:gdLst>
                <a:gd name="connsiteX0" fmla="*/ 0 w 3251200"/>
                <a:gd name="connsiteY0" fmla="*/ 429956 h 2579687"/>
                <a:gd name="connsiteX1" fmla="*/ 429956 w 3251200"/>
                <a:gd name="connsiteY1" fmla="*/ 0 h 2579687"/>
                <a:gd name="connsiteX2" fmla="*/ 2821244 w 3251200"/>
                <a:gd name="connsiteY2" fmla="*/ 0 h 2579687"/>
                <a:gd name="connsiteX3" fmla="*/ 3251200 w 3251200"/>
                <a:gd name="connsiteY3" fmla="*/ 429956 h 2579687"/>
                <a:gd name="connsiteX4" fmla="*/ 3251200 w 3251200"/>
                <a:gd name="connsiteY4" fmla="*/ 2149731 h 2579687"/>
                <a:gd name="connsiteX5" fmla="*/ 2821244 w 3251200"/>
                <a:gd name="connsiteY5" fmla="*/ 2579687 h 2579687"/>
                <a:gd name="connsiteX6" fmla="*/ 429956 w 3251200"/>
                <a:gd name="connsiteY6" fmla="*/ 2579687 h 2579687"/>
                <a:gd name="connsiteX7" fmla="*/ 0 w 3251200"/>
                <a:gd name="connsiteY7" fmla="*/ 2149731 h 2579687"/>
                <a:gd name="connsiteX8" fmla="*/ 0 w 3251200"/>
                <a:gd name="connsiteY8" fmla="*/ 429956 h 2579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51200" h="2579687">
                  <a:moveTo>
                    <a:pt x="0" y="429956"/>
                  </a:moveTo>
                  <a:cubicBezTo>
                    <a:pt x="0" y="192498"/>
                    <a:pt x="192498" y="0"/>
                    <a:pt x="429956" y="0"/>
                  </a:cubicBezTo>
                  <a:lnTo>
                    <a:pt x="2821244" y="0"/>
                  </a:lnTo>
                  <a:cubicBezTo>
                    <a:pt x="3058702" y="0"/>
                    <a:pt x="3251200" y="192498"/>
                    <a:pt x="3251200" y="429956"/>
                  </a:cubicBezTo>
                  <a:lnTo>
                    <a:pt x="3251200" y="2149731"/>
                  </a:lnTo>
                  <a:cubicBezTo>
                    <a:pt x="3251200" y="2387189"/>
                    <a:pt x="3058702" y="2579687"/>
                    <a:pt x="2821244" y="2579687"/>
                  </a:cubicBezTo>
                  <a:lnTo>
                    <a:pt x="429956" y="2579687"/>
                  </a:lnTo>
                  <a:cubicBezTo>
                    <a:pt x="192498" y="2579687"/>
                    <a:pt x="0" y="2387189"/>
                    <a:pt x="0" y="2149731"/>
                  </a:cubicBezTo>
                  <a:lnTo>
                    <a:pt x="0" y="429956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8330" tIns="202130" rIns="278330" bIns="202130" numCol="1" spcCol="1270" anchor="ctr" anchorCtr="0">
              <a:noAutofit/>
            </a:bodyPr>
            <a:lstStyle/>
            <a:p>
              <a:pPr marL="0" lvl="0" indent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0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Personal Safety Risks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Placeholder 5">
            <a:extLst>
              <a:ext uri="{FF2B5EF4-FFF2-40B4-BE49-F238E27FC236}">
                <a16:creationId xmlns:a16="http://schemas.microsoft.com/office/drawing/2014/main" id="{C65EC0B1-5706-E5F9-4344-40EAB0394903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57567" cy="992717"/>
          </a:xfrm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Development of Operations Risk Management</a:t>
            </a:r>
            <a:endParaRPr lang="en-AU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50DA0C-7411-6D0E-4CF0-E552F2AFF5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07" y="2508250"/>
            <a:ext cx="9664784" cy="31411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E783096-3147-6C98-1FA4-B726807999C0}"/>
              </a:ext>
            </a:extLst>
          </p:cNvPr>
          <p:cNvSpPr txBox="1"/>
          <p:nvPr/>
        </p:nvSpPr>
        <p:spPr>
          <a:xfrm>
            <a:off x="1054099" y="1624000"/>
            <a:ext cx="100838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 of Operations Risk Management Process</a:t>
            </a:r>
          </a:p>
        </p:txBody>
      </p:sp>
    </p:spTree>
    <p:extLst>
      <p:ext uri="{BB962C8B-B14F-4D97-AF65-F5344CB8AC3E}">
        <p14:creationId xmlns:p14="http://schemas.microsoft.com/office/powerpoint/2010/main" val="4225976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Placeholder 5">
            <a:extLst>
              <a:ext uri="{FF2B5EF4-FFF2-40B4-BE49-F238E27FC236}">
                <a16:creationId xmlns:a16="http://schemas.microsoft.com/office/drawing/2014/main" id="{6861C986-C4D1-B682-398C-2190C6E7AD41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57567" cy="992717"/>
          </a:xfrm>
        </p:spPr>
        <p:txBody>
          <a:bodyPr/>
          <a:lstStyle/>
          <a:p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ORM Implementation to Date</a:t>
            </a:r>
            <a:endParaRPr lang="en-AU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59736C9-34A0-F4BA-E768-2CA950EB09C6}"/>
              </a:ext>
            </a:extLst>
          </p:cNvPr>
          <p:cNvGrpSpPr/>
          <p:nvPr/>
        </p:nvGrpSpPr>
        <p:grpSpPr>
          <a:xfrm>
            <a:off x="2080003" y="1394030"/>
            <a:ext cx="9129863" cy="4965293"/>
            <a:chOff x="2080003" y="1394030"/>
            <a:chExt cx="9129863" cy="4965293"/>
          </a:xfrm>
        </p:grpSpPr>
        <p:sp>
          <p:nvSpPr>
            <p:cNvPr id="16" name="Arrow: Bent-Up 15">
              <a:extLst>
                <a:ext uri="{FF2B5EF4-FFF2-40B4-BE49-F238E27FC236}">
                  <a16:creationId xmlns:a16="http://schemas.microsoft.com/office/drawing/2014/main" id="{34FD4CBC-86EA-EB7A-5149-ABD829EC209F}"/>
                </a:ext>
              </a:extLst>
            </p:cNvPr>
            <p:cNvSpPr/>
            <p:nvPr/>
          </p:nvSpPr>
          <p:spPr>
            <a:xfrm rot="5400000">
              <a:off x="2423867" y="2832774"/>
              <a:ext cx="1297896" cy="1477609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0D036DF-35A9-D7E0-03AF-670647A87B38}"/>
                </a:ext>
              </a:extLst>
            </p:cNvPr>
            <p:cNvSpPr/>
            <p:nvPr/>
          </p:nvSpPr>
          <p:spPr>
            <a:xfrm>
              <a:off x="2080003" y="1394030"/>
              <a:ext cx="2184893" cy="1529354"/>
            </a:xfrm>
            <a:custGeom>
              <a:avLst/>
              <a:gdLst>
                <a:gd name="connsiteX0" fmla="*/ 0 w 2184893"/>
                <a:gd name="connsiteY0" fmla="*/ 254943 h 1529354"/>
                <a:gd name="connsiteX1" fmla="*/ 254943 w 2184893"/>
                <a:gd name="connsiteY1" fmla="*/ 0 h 1529354"/>
                <a:gd name="connsiteX2" fmla="*/ 1929950 w 2184893"/>
                <a:gd name="connsiteY2" fmla="*/ 0 h 1529354"/>
                <a:gd name="connsiteX3" fmla="*/ 2184893 w 2184893"/>
                <a:gd name="connsiteY3" fmla="*/ 254943 h 1529354"/>
                <a:gd name="connsiteX4" fmla="*/ 2184893 w 2184893"/>
                <a:gd name="connsiteY4" fmla="*/ 1274411 h 1529354"/>
                <a:gd name="connsiteX5" fmla="*/ 1929950 w 2184893"/>
                <a:gd name="connsiteY5" fmla="*/ 1529354 h 1529354"/>
                <a:gd name="connsiteX6" fmla="*/ 254943 w 2184893"/>
                <a:gd name="connsiteY6" fmla="*/ 1529354 h 1529354"/>
                <a:gd name="connsiteX7" fmla="*/ 0 w 2184893"/>
                <a:gd name="connsiteY7" fmla="*/ 1274411 h 1529354"/>
                <a:gd name="connsiteX8" fmla="*/ 0 w 2184893"/>
                <a:gd name="connsiteY8" fmla="*/ 254943 h 1529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4893" h="1529354">
                  <a:moveTo>
                    <a:pt x="0" y="254943"/>
                  </a:moveTo>
                  <a:cubicBezTo>
                    <a:pt x="0" y="114142"/>
                    <a:pt x="114142" y="0"/>
                    <a:pt x="254943" y="0"/>
                  </a:cubicBezTo>
                  <a:lnTo>
                    <a:pt x="1929950" y="0"/>
                  </a:lnTo>
                  <a:cubicBezTo>
                    <a:pt x="2070751" y="0"/>
                    <a:pt x="2184893" y="114142"/>
                    <a:pt x="2184893" y="254943"/>
                  </a:cubicBezTo>
                  <a:lnTo>
                    <a:pt x="2184893" y="1274411"/>
                  </a:lnTo>
                  <a:cubicBezTo>
                    <a:pt x="2184893" y="1415212"/>
                    <a:pt x="2070751" y="1529354"/>
                    <a:pt x="1929950" y="1529354"/>
                  </a:cubicBezTo>
                  <a:lnTo>
                    <a:pt x="254943" y="1529354"/>
                  </a:lnTo>
                  <a:cubicBezTo>
                    <a:pt x="114142" y="1529354"/>
                    <a:pt x="0" y="1415212"/>
                    <a:pt x="0" y="1274411"/>
                  </a:cubicBezTo>
                  <a:lnTo>
                    <a:pt x="0" y="25494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490" tIns="158490" rIns="158490" bIns="15849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/>
                <a:t>2019-2020: Pilot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46A8C6F-8059-CFFC-9CA3-30C62B6D83C6}"/>
                </a:ext>
              </a:extLst>
            </p:cNvPr>
            <p:cNvSpPr/>
            <p:nvPr/>
          </p:nvSpPr>
          <p:spPr>
            <a:xfrm>
              <a:off x="4264897" y="1539889"/>
              <a:ext cx="3905436" cy="1236091"/>
            </a:xfrm>
            <a:custGeom>
              <a:avLst/>
              <a:gdLst>
                <a:gd name="connsiteX0" fmla="*/ 0 w 1589083"/>
                <a:gd name="connsiteY0" fmla="*/ 0 h 1236091"/>
                <a:gd name="connsiteX1" fmla="*/ 1589083 w 1589083"/>
                <a:gd name="connsiteY1" fmla="*/ 0 h 1236091"/>
                <a:gd name="connsiteX2" fmla="*/ 1589083 w 1589083"/>
                <a:gd name="connsiteY2" fmla="*/ 1236091 h 1236091"/>
                <a:gd name="connsiteX3" fmla="*/ 0 w 1589083"/>
                <a:gd name="connsiteY3" fmla="*/ 1236091 h 1236091"/>
                <a:gd name="connsiteX4" fmla="*/ 0 w 1589083"/>
                <a:gd name="connsiteY4" fmla="*/ 0 h 1236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89083" h="1236091">
                  <a:moveTo>
                    <a:pt x="0" y="0"/>
                  </a:moveTo>
                  <a:lnTo>
                    <a:pt x="1589083" y="0"/>
                  </a:lnTo>
                  <a:lnTo>
                    <a:pt x="1589083" y="1236091"/>
                  </a:lnTo>
                  <a:lnTo>
                    <a:pt x="0" y="123609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Trial implementation at Phosphate Hill site (manufactures ammonium phosphate fertilizers)</a:t>
              </a:r>
            </a:p>
          </p:txBody>
        </p:sp>
        <p:sp>
          <p:nvSpPr>
            <p:cNvPr id="19" name="Arrow: Bent-Up 18">
              <a:extLst>
                <a:ext uri="{FF2B5EF4-FFF2-40B4-BE49-F238E27FC236}">
                  <a16:creationId xmlns:a16="http://schemas.microsoft.com/office/drawing/2014/main" id="{B3241235-5212-78E5-7F02-B8EBB2AA48B3}"/>
                </a:ext>
              </a:extLst>
            </p:cNvPr>
            <p:cNvSpPr/>
            <p:nvPr/>
          </p:nvSpPr>
          <p:spPr>
            <a:xfrm rot="5400000">
              <a:off x="4235375" y="4550744"/>
              <a:ext cx="1297896" cy="1477609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64B128A-404E-AB21-8F9E-1E24E981B97C}"/>
                </a:ext>
              </a:extLst>
            </p:cNvPr>
            <p:cNvSpPr/>
            <p:nvPr/>
          </p:nvSpPr>
          <p:spPr>
            <a:xfrm>
              <a:off x="3891512" y="3112000"/>
              <a:ext cx="2184893" cy="1529354"/>
            </a:xfrm>
            <a:custGeom>
              <a:avLst/>
              <a:gdLst>
                <a:gd name="connsiteX0" fmla="*/ 0 w 2184893"/>
                <a:gd name="connsiteY0" fmla="*/ 254943 h 1529354"/>
                <a:gd name="connsiteX1" fmla="*/ 254943 w 2184893"/>
                <a:gd name="connsiteY1" fmla="*/ 0 h 1529354"/>
                <a:gd name="connsiteX2" fmla="*/ 1929950 w 2184893"/>
                <a:gd name="connsiteY2" fmla="*/ 0 h 1529354"/>
                <a:gd name="connsiteX3" fmla="*/ 2184893 w 2184893"/>
                <a:gd name="connsiteY3" fmla="*/ 254943 h 1529354"/>
                <a:gd name="connsiteX4" fmla="*/ 2184893 w 2184893"/>
                <a:gd name="connsiteY4" fmla="*/ 1274411 h 1529354"/>
                <a:gd name="connsiteX5" fmla="*/ 1929950 w 2184893"/>
                <a:gd name="connsiteY5" fmla="*/ 1529354 h 1529354"/>
                <a:gd name="connsiteX6" fmla="*/ 254943 w 2184893"/>
                <a:gd name="connsiteY6" fmla="*/ 1529354 h 1529354"/>
                <a:gd name="connsiteX7" fmla="*/ 0 w 2184893"/>
                <a:gd name="connsiteY7" fmla="*/ 1274411 h 1529354"/>
                <a:gd name="connsiteX8" fmla="*/ 0 w 2184893"/>
                <a:gd name="connsiteY8" fmla="*/ 254943 h 1529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4893" h="1529354">
                  <a:moveTo>
                    <a:pt x="0" y="254943"/>
                  </a:moveTo>
                  <a:cubicBezTo>
                    <a:pt x="0" y="114142"/>
                    <a:pt x="114142" y="0"/>
                    <a:pt x="254943" y="0"/>
                  </a:cubicBezTo>
                  <a:lnTo>
                    <a:pt x="1929950" y="0"/>
                  </a:lnTo>
                  <a:cubicBezTo>
                    <a:pt x="2070751" y="0"/>
                    <a:pt x="2184893" y="114142"/>
                    <a:pt x="2184893" y="254943"/>
                  </a:cubicBezTo>
                  <a:lnTo>
                    <a:pt x="2184893" y="1274411"/>
                  </a:lnTo>
                  <a:cubicBezTo>
                    <a:pt x="2184893" y="1415212"/>
                    <a:pt x="2070751" y="1529354"/>
                    <a:pt x="1929950" y="1529354"/>
                  </a:cubicBezTo>
                  <a:lnTo>
                    <a:pt x="254943" y="1529354"/>
                  </a:lnTo>
                  <a:cubicBezTo>
                    <a:pt x="114142" y="1529354"/>
                    <a:pt x="0" y="1415212"/>
                    <a:pt x="0" y="1274411"/>
                  </a:cubicBezTo>
                  <a:lnTo>
                    <a:pt x="0" y="25494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490" tIns="158490" rIns="158490" bIns="15849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/>
                <a:t>2020-2021: Readiness Assessments</a:t>
              </a: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EABCF91-AABF-0A37-F728-D9C06A16E357}"/>
                </a:ext>
              </a:extLst>
            </p:cNvPr>
            <p:cNvSpPr/>
            <p:nvPr/>
          </p:nvSpPr>
          <p:spPr>
            <a:xfrm>
              <a:off x="6076405" y="3257859"/>
              <a:ext cx="4278328" cy="1236091"/>
            </a:xfrm>
            <a:custGeom>
              <a:avLst/>
              <a:gdLst>
                <a:gd name="connsiteX0" fmla="*/ 0 w 1589083"/>
                <a:gd name="connsiteY0" fmla="*/ 0 h 1236091"/>
                <a:gd name="connsiteX1" fmla="*/ 1589083 w 1589083"/>
                <a:gd name="connsiteY1" fmla="*/ 0 h 1236091"/>
                <a:gd name="connsiteX2" fmla="*/ 1589083 w 1589083"/>
                <a:gd name="connsiteY2" fmla="*/ 1236091 h 1236091"/>
                <a:gd name="connsiteX3" fmla="*/ 0 w 1589083"/>
                <a:gd name="connsiteY3" fmla="*/ 1236091 h 1236091"/>
                <a:gd name="connsiteX4" fmla="*/ 0 w 1589083"/>
                <a:gd name="connsiteY4" fmla="*/ 0 h 1236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89083" h="1236091">
                  <a:moveTo>
                    <a:pt x="0" y="0"/>
                  </a:moveTo>
                  <a:lnTo>
                    <a:pt x="1589083" y="0"/>
                  </a:lnTo>
                  <a:lnTo>
                    <a:pt x="1589083" y="1236091"/>
                  </a:lnTo>
                  <a:lnTo>
                    <a:pt x="0" y="123609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Used to develop site-specific implementation plans</a:t>
              </a:r>
            </a:p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Assessed:</a:t>
              </a:r>
            </a:p>
            <a:p>
              <a:pPr marL="514350" lvl="2" indent="-57150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  <a:r>
                <a:rPr lang="en-U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vailability and quality of existing information/processes</a:t>
              </a:r>
            </a:p>
            <a:p>
              <a:pPr marL="514350" lvl="2" indent="-57150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Competency of personnel to implement</a:t>
              </a:r>
            </a:p>
            <a:p>
              <a:pPr marL="514350" lvl="2" indent="-57150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Capacity of site to take on work</a:t>
              </a: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9BFBF15-5726-280D-4ABB-E2BA6D28A572}"/>
                </a:ext>
              </a:extLst>
            </p:cNvPr>
            <p:cNvSpPr/>
            <p:nvPr/>
          </p:nvSpPr>
          <p:spPr>
            <a:xfrm>
              <a:off x="5703020" y="4829969"/>
              <a:ext cx="2184893" cy="1529354"/>
            </a:xfrm>
            <a:custGeom>
              <a:avLst/>
              <a:gdLst>
                <a:gd name="connsiteX0" fmla="*/ 0 w 2184893"/>
                <a:gd name="connsiteY0" fmla="*/ 254943 h 1529354"/>
                <a:gd name="connsiteX1" fmla="*/ 254943 w 2184893"/>
                <a:gd name="connsiteY1" fmla="*/ 0 h 1529354"/>
                <a:gd name="connsiteX2" fmla="*/ 1929950 w 2184893"/>
                <a:gd name="connsiteY2" fmla="*/ 0 h 1529354"/>
                <a:gd name="connsiteX3" fmla="*/ 2184893 w 2184893"/>
                <a:gd name="connsiteY3" fmla="*/ 254943 h 1529354"/>
                <a:gd name="connsiteX4" fmla="*/ 2184893 w 2184893"/>
                <a:gd name="connsiteY4" fmla="*/ 1274411 h 1529354"/>
                <a:gd name="connsiteX5" fmla="*/ 1929950 w 2184893"/>
                <a:gd name="connsiteY5" fmla="*/ 1529354 h 1529354"/>
                <a:gd name="connsiteX6" fmla="*/ 254943 w 2184893"/>
                <a:gd name="connsiteY6" fmla="*/ 1529354 h 1529354"/>
                <a:gd name="connsiteX7" fmla="*/ 0 w 2184893"/>
                <a:gd name="connsiteY7" fmla="*/ 1274411 h 1529354"/>
                <a:gd name="connsiteX8" fmla="*/ 0 w 2184893"/>
                <a:gd name="connsiteY8" fmla="*/ 254943 h 1529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4893" h="1529354">
                  <a:moveTo>
                    <a:pt x="0" y="254943"/>
                  </a:moveTo>
                  <a:cubicBezTo>
                    <a:pt x="0" y="114142"/>
                    <a:pt x="114142" y="0"/>
                    <a:pt x="254943" y="0"/>
                  </a:cubicBezTo>
                  <a:lnTo>
                    <a:pt x="1929950" y="0"/>
                  </a:lnTo>
                  <a:cubicBezTo>
                    <a:pt x="2070751" y="0"/>
                    <a:pt x="2184893" y="114142"/>
                    <a:pt x="2184893" y="254943"/>
                  </a:cubicBezTo>
                  <a:lnTo>
                    <a:pt x="2184893" y="1274411"/>
                  </a:lnTo>
                  <a:cubicBezTo>
                    <a:pt x="2184893" y="1415212"/>
                    <a:pt x="2070751" y="1529354"/>
                    <a:pt x="1929950" y="1529354"/>
                  </a:cubicBezTo>
                  <a:lnTo>
                    <a:pt x="254943" y="1529354"/>
                  </a:lnTo>
                  <a:cubicBezTo>
                    <a:pt x="114142" y="1529354"/>
                    <a:pt x="0" y="1415212"/>
                    <a:pt x="0" y="1274411"/>
                  </a:cubicBezTo>
                  <a:lnTo>
                    <a:pt x="0" y="25494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490" tIns="158490" rIns="158490" bIns="15849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/>
                <a:t>2021-Present: Implementation</a:t>
              </a: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D57F0B6-CD7E-FBF1-BA8A-7048EF6AD6F1}"/>
                </a:ext>
              </a:extLst>
            </p:cNvPr>
            <p:cNvSpPr/>
            <p:nvPr/>
          </p:nvSpPr>
          <p:spPr>
            <a:xfrm>
              <a:off x="7887913" y="4975828"/>
              <a:ext cx="3321953" cy="1236091"/>
            </a:xfrm>
            <a:custGeom>
              <a:avLst/>
              <a:gdLst>
                <a:gd name="connsiteX0" fmla="*/ 0 w 1589083"/>
                <a:gd name="connsiteY0" fmla="*/ 0 h 1236091"/>
                <a:gd name="connsiteX1" fmla="*/ 1589083 w 1589083"/>
                <a:gd name="connsiteY1" fmla="*/ 0 h 1236091"/>
                <a:gd name="connsiteX2" fmla="*/ 1589083 w 1589083"/>
                <a:gd name="connsiteY2" fmla="*/ 1236091 h 1236091"/>
                <a:gd name="connsiteX3" fmla="*/ 0 w 1589083"/>
                <a:gd name="connsiteY3" fmla="*/ 1236091 h 1236091"/>
                <a:gd name="connsiteX4" fmla="*/ 0 w 1589083"/>
                <a:gd name="connsiteY4" fmla="*/ 0 h 1236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89083" h="1236091">
                  <a:moveTo>
                    <a:pt x="0" y="0"/>
                  </a:moveTo>
                  <a:lnTo>
                    <a:pt x="1589083" y="0"/>
                  </a:lnTo>
                  <a:lnTo>
                    <a:pt x="1589083" y="1236091"/>
                  </a:lnTo>
                  <a:lnTo>
                    <a:pt x="0" y="123609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marL="57150" lvl="1" indent="-57150" algn="l" defTabSz="444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Full implementation across Australian and North America Manufacturing sites</a:t>
              </a:r>
            </a:p>
            <a:p>
              <a:pPr marL="57150" lvl="1" indent="-57150" algn="l" defTabSz="444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Includes six Initiating Systems sites (five in North America, one in Australia)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Placeholder 4">
            <a:extLst>
              <a:ext uri="{FF2B5EF4-FFF2-40B4-BE49-F238E27FC236}">
                <a16:creationId xmlns:a16="http://schemas.microsoft.com/office/drawing/2014/main" id="{627B80B8-AEB5-F291-09D7-6B4EACEEF79B}"/>
              </a:ext>
            </a:extLst>
          </p:cNvPr>
          <p:cNvSpPr>
            <a:spLocks noGrp="1" noChangeArrowheads="1"/>
          </p:cNvSpPr>
          <p:nvPr>
            <p:ph type="body" sz="quarter" idx="20"/>
          </p:nvPr>
        </p:nvSpPr>
        <p:spPr>
          <a:xfrm>
            <a:off x="254001" y="2827867"/>
            <a:ext cx="5035551" cy="1504951"/>
          </a:xfrm>
        </p:spPr>
        <p:txBody>
          <a:bodyPr>
            <a:normAutofit fontScale="92500"/>
          </a:bodyPr>
          <a:lstStyle/>
          <a:p>
            <a:pPr algn="ctr">
              <a:spcBef>
                <a:spcPct val="0"/>
              </a:spcBef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“Tell me and I forget, teach me and I may remember, involve me and I learn.”</a:t>
            </a:r>
          </a:p>
          <a:p>
            <a:pPr algn="ctr">
              <a:spcBef>
                <a:spcPct val="0"/>
              </a:spcBef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- Benjamin Franklin</a:t>
            </a:r>
            <a:endParaRPr lang="en-AU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9" name="Text Placeholder 3">
            <a:extLst>
              <a:ext uri="{FF2B5EF4-FFF2-40B4-BE49-F238E27FC236}">
                <a16:creationId xmlns:a16="http://schemas.microsoft.com/office/drawing/2014/main" id="{AEF7F715-F04E-3BFA-4407-E262A52DFC3D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57567" cy="992717"/>
          </a:xfrm>
        </p:spPr>
        <p:txBody>
          <a:bodyPr/>
          <a:lstStyle/>
          <a:p>
            <a:r>
              <a:rPr lang="en-AU" altLang="en-US" dirty="0">
                <a:latin typeface="Arial" panose="020B0604020202020204" pitchFamily="34" charset="0"/>
                <a:cs typeface="Arial" panose="020B0604020202020204" pitchFamily="34" charset="0"/>
              </a:rPr>
              <a:t>Observations and Lessons Learned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452FB16-2A63-7F9F-2320-E94E3D5D7C3D}"/>
              </a:ext>
            </a:extLst>
          </p:cNvPr>
          <p:cNvCxnSpPr/>
          <p:nvPr/>
        </p:nvCxnSpPr>
        <p:spPr>
          <a:xfrm>
            <a:off x="0" y="2478617"/>
            <a:ext cx="53276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EAA029-EA77-C3DF-DC72-BFE244C680AC}"/>
              </a:ext>
            </a:extLst>
          </p:cNvPr>
          <p:cNvCxnSpPr/>
          <p:nvPr/>
        </p:nvCxnSpPr>
        <p:spPr>
          <a:xfrm>
            <a:off x="156633" y="4521200"/>
            <a:ext cx="53276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Team working in an office">
            <a:extLst>
              <a:ext uri="{FF2B5EF4-FFF2-40B4-BE49-F238E27FC236}">
                <a16:creationId xmlns:a16="http://schemas.microsoft.com/office/drawing/2014/main" id="{32DFAE41-AF27-7828-25ED-BD05FDAF0A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1372" y="1285934"/>
            <a:ext cx="4246274" cy="283366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65D0774-08FA-B8FE-2BCA-82C4F9DB0760}"/>
              </a:ext>
            </a:extLst>
          </p:cNvPr>
          <p:cNvSpPr/>
          <p:nvPr/>
        </p:nvSpPr>
        <p:spPr>
          <a:xfrm>
            <a:off x="832154" y="1405329"/>
            <a:ext cx="6193558" cy="1397137"/>
          </a:xfrm>
          <a:prstGeom prst="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66C8224-0FA7-B596-6A62-2D26750F84D5}"/>
              </a:ext>
            </a:extLst>
          </p:cNvPr>
          <p:cNvSpPr/>
          <p:nvPr/>
        </p:nvSpPr>
        <p:spPr>
          <a:xfrm>
            <a:off x="1361122" y="1159802"/>
            <a:ext cx="4734878" cy="402128"/>
          </a:xfrm>
          <a:custGeom>
            <a:avLst/>
            <a:gdLst>
              <a:gd name="connsiteX0" fmla="*/ 0 w 7350548"/>
              <a:gd name="connsiteY0" fmla="*/ 182044 h 1092240"/>
              <a:gd name="connsiteX1" fmla="*/ 182044 w 7350548"/>
              <a:gd name="connsiteY1" fmla="*/ 0 h 1092240"/>
              <a:gd name="connsiteX2" fmla="*/ 7168504 w 7350548"/>
              <a:gd name="connsiteY2" fmla="*/ 0 h 1092240"/>
              <a:gd name="connsiteX3" fmla="*/ 7350548 w 7350548"/>
              <a:gd name="connsiteY3" fmla="*/ 182044 h 1092240"/>
              <a:gd name="connsiteX4" fmla="*/ 7350548 w 7350548"/>
              <a:gd name="connsiteY4" fmla="*/ 910196 h 1092240"/>
              <a:gd name="connsiteX5" fmla="*/ 7168504 w 7350548"/>
              <a:gd name="connsiteY5" fmla="*/ 1092240 h 1092240"/>
              <a:gd name="connsiteX6" fmla="*/ 182044 w 7350548"/>
              <a:gd name="connsiteY6" fmla="*/ 1092240 h 1092240"/>
              <a:gd name="connsiteX7" fmla="*/ 0 w 7350548"/>
              <a:gd name="connsiteY7" fmla="*/ 910196 h 1092240"/>
              <a:gd name="connsiteX8" fmla="*/ 0 w 7350548"/>
              <a:gd name="connsiteY8" fmla="*/ 182044 h 1092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50548" h="1092240">
                <a:moveTo>
                  <a:pt x="0" y="182044"/>
                </a:moveTo>
                <a:cubicBezTo>
                  <a:pt x="0" y="81504"/>
                  <a:pt x="81504" y="0"/>
                  <a:pt x="182044" y="0"/>
                </a:cubicBezTo>
                <a:lnTo>
                  <a:pt x="7168504" y="0"/>
                </a:lnTo>
                <a:cubicBezTo>
                  <a:pt x="7269044" y="0"/>
                  <a:pt x="7350548" y="81504"/>
                  <a:pt x="7350548" y="182044"/>
                </a:cubicBezTo>
                <a:lnTo>
                  <a:pt x="7350548" y="910196"/>
                </a:lnTo>
                <a:cubicBezTo>
                  <a:pt x="7350548" y="1010736"/>
                  <a:pt x="7269044" y="1092240"/>
                  <a:pt x="7168504" y="1092240"/>
                </a:cubicBezTo>
                <a:lnTo>
                  <a:pt x="182044" y="1092240"/>
                </a:lnTo>
                <a:cubicBezTo>
                  <a:pt x="81504" y="1092240"/>
                  <a:pt x="0" y="1010736"/>
                  <a:pt x="0" y="910196"/>
                </a:cubicBezTo>
                <a:lnTo>
                  <a:pt x="0" y="182044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31152" tIns="53319" rIns="331152" bIns="53319" numCol="1" spcCol="1270" anchor="ctr" anchorCtr="0">
            <a:noAutofit/>
          </a:bodyPr>
          <a:lstStyle/>
          <a:p>
            <a:pPr marL="0" lvl="0" indent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000" kern="1200" dirty="0">
                <a:latin typeface="Arial" panose="020B0604020202020204" pitchFamily="34" charset="0"/>
                <a:cs typeface="Arial" panose="020B0604020202020204" pitchFamily="34" charset="0"/>
              </a:rPr>
              <a:t>Availability of site resources is vital</a:t>
            </a:r>
          </a:p>
        </p:txBody>
      </p:sp>
      <p:sp>
        <p:nvSpPr>
          <p:cNvPr id="17414" name="Text Placeholder 2">
            <a:extLst>
              <a:ext uri="{FF2B5EF4-FFF2-40B4-BE49-F238E27FC236}">
                <a16:creationId xmlns:a16="http://schemas.microsoft.com/office/drawing/2014/main" id="{4F86ACBF-4692-76EA-E4C6-D54D360A439C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68151" cy="992717"/>
          </a:xfrm>
        </p:spPr>
        <p:txBody>
          <a:bodyPr/>
          <a:lstStyle/>
          <a:p>
            <a:r>
              <a:rPr lang="en-US" altLang="en-US" dirty="0">
                <a:solidFill>
                  <a:srgbClr val="006E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Lessons Learned – Project Resourcing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737B3DF-876A-2C25-A2C4-25EE5226A513}"/>
              </a:ext>
            </a:extLst>
          </p:cNvPr>
          <p:cNvSpPr txBox="1"/>
          <p:nvPr/>
        </p:nvSpPr>
        <p:spPr>
          <a:xfrm>
            <a:off x="935568" y="1528095"/>
            <a:ext cx="598169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Each step of implementation requires significant collaboration between key people on site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Risk management is the responsibility of all, and should not be viewed as an “add-on” to normal operation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Long-term, ORM activities must be integrated into standard work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207A700-1AF7-775C-CE7E-341C331975F3}"/>
              </a:ext>
            </a:extLst>
          </p:cNvPr>
          <p:cNvGrpSpPr/>
          <p:nvPr/>
        </p:nvGrpSpPr>
        <p:grpSpPr>
          <a:xfrm>
            <a:off x="891118" y="2999282"/>
            <a:ext cx="6134594" cy="1177928"/>
            <a:chOff x="836084" y="2592068"/>
            <a:chExt cx="6134594" cy="1177928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5165466-D080-A1A5-C773-2AEBEA07845D}"/>
                </a:ext>
              </a:extLst>
            </p:cNvPr>
            <p:cNvSpPr/>
            <p:nvPr/>
          </p:nvSpPr>
          <p:spPr>
            <a:xfrm>
              <a:off x="836084" y="2837596"/>
              <a:ext cx="6127750" cy="932400"/>
            </a:xfrm>
            <a:prstGeom prst="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57C07FB-9E4E-C616-A2FC-A8DC02C9D7A1}"/>
                </a:ext>
              </a:extLst>
            </p:cNvPr>
            <p:cNvSpPr/>
            <p:nvPr/>
          </p:nvSpPr>
          <p:spPr>
            <a:xfrm>
              <a:off x="1361122" y="2592068"/>
              <a:ext cx="4289425" cy="402128"/>
            </a:xfrm>
            <a:custGeom>
              <a:avLst/>
              <a:gdLst>
                <a:gd name="connsiteX0" fmla="*/ 0 w 7350548"/>
                <a:gd name="connsiteY0" fmla="*/ 182044 h 1092240"/>
                <a:gd name="connsiteX1" fmla="*/ 182044 w 7350548"/>
                <a:gd name="connsiteY1" fmla="*/ 0 h 1092240"/>
                <a:gd name="connsiteX2" fmla="*/ 7168504 w 7350548"/>
                <a:gd name="connsiteY2" fmla="*/ 0 h 1092240"/>
                <a:gd name="connsiteX3" fmla="*/ 7350548 w 7350548"/>
                <a:gd name="connsiteY3" fmla="*/ 182044 h 1092240"/>
                <a:gd name="connsiteX4" fmla="*/ 7350548 w 7350548"/>
                <a:gd name="connsiteY4" fmla="*/ 910196 h 1092240"/>
                <a:gd name="connsiteX5" fmla="*/ 7168504 w 7350548"/>
                <a:gd name="connsiteY5" fmla="*/ 1092240 h 1092240"/>
                <a:gd name="connsiteX6" fmla="*/ 182044 w 7350548"/>
                <a:gd name="connsiteY6" fmla="*/ 1092240 h 1092240"/>
                <a:gd name="connsiteX7" fmla="*/ 0 w 7350548"/>
                <a:gd name="connsiteY7" fmla="*/ 910196 h 1092240"/>
                <a:gd name="connsiteX8" fmla="*/ 0 w 7350548"/>
                <a:gd name="connsiteY8" fmla="*/ 182044 h 1092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50548" h="1092240">
                  <a:moveTo>
                    <a:pt x="0" y="182044"/>
                  </a:moveTo>
                  <a:cubicBezTo>
                    <a:pt x="0" y="81504"/>
                    <a:pt x="81504" y="0"/>
                    <a:pt x="182044" y="0"/>
                  </a:cubicBezTo>
                  <a:lnTo>
                    <a:pt x="7168504" y="0"/>
                  </a:lnTo>
                  <a:cubicBezTo>
                    <a:pt x="7269044" y="0"/>
                    <a:pt x="7350548" y="81504"/>
                    <a:pt x="7350548" y="182044"/>
                  </a:cubicBezTo>
                  <a:lnTo>
                    <a:pt x="7350548" y="910196"/>
                  </a:lnTo>
                  <a:cubicBezTo>
                    <a:pt x="7350548" y="1010736"/>
                    <a:pt x="7269044" y="1092240"/>
                    <a:pt x="7168504" y="1092240"/>
                  </a:cubicBezTo>
                  <a:lnTo>
                    <a:pt x="182044" y="1092240"/>
                  </a:lnTo>
                  <a:cubicBezTo>
                    <a:pt x="81504" y="1092240"/>
                    <a:pt x="0" y="1010736"/>
                    <a:pt x="0" y="910196"/>
                  </a:cubicBezTo>
                  <a:lnTo>
                    <a:pt x="0" y="182044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31152" tIns="53319" rIns="331152" bIns="53319" numCol="1" spcCol="1270" anchor="ctr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Leadership support is important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8340FDC-4045-6CE8-583B-CF50442EFE07}"/>
                </a:ext>
              </a:extLst>
            </p:cNvPr>
            <p:cNvSpPr txBox="1"/>
            <p:nvPr/>
          </p:nvSpPr>
          <p:spPr>
            <a:xfrm>
              <a:off x="935567" y="2994196"/>
              <a:ext cx="603511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Sites in which leadership attends progress meetings, seeks progress updates, openly champions ORM, have made greater implementation progress and a more positive impression of ORM overall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BB631F1-F286-2543-43EE-9A061914FDB1}"/>
              </a:ext>
            </a:extLst>
          </p:cNvPr>
          <p:cNvGrpSpPr/>
          <p:nvPr/>
        </p:nvGrpSpPr>
        <p:grpSpPr>
          <a:xfrm>
            <a:off x="836082" y="4403717"/>
            <a:ext cx="10500783" cy="986658"/>
            <a:chOff x="836083" y="4024334"/>
            <a:chExt cx="10500783" cy="98665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D85BAA9-5101-4D5B-39FA-31EB994793BA}"/>
                </a:ext>
              </a:extLst>
            </p:cNvPr>
            <p:cNvSpPr/>
            <p:nvPr/>
          </p:nvSpPr>
          <p:spPr>
            <a:xfrm>
              <a:off x="836083" y="4269862"/>
              <a:ext cx="10500783" cy="741130"/>
            </a:xfrm>
            <a:prstGeom prst="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054BAFF-AB21-61EC-6E9E-DB1EC6775C77}"/>
                </a:ext>
              </a:extLst>
            </p:cNvPr>
            <p:cNvSpPr/>
            <p:nvPr/>
          </p:nvSpPr>
          <p:spPr>
            <a:xfrm>
              <a:off x="1361122" y="4024334"/>
              <a:ext cx="7350548" cy="402128"/>
            </a:xfrm>
            <a:custGeom>
              <a:avLst/>
              <a:gdLst>
                <a:gd name="connsiteX0" fmla="*/ 0 w 7350548"/>
                <a:gd name="connsiteY0" fmla="*/ 182044 h 1092240"/>
                <a:gd name="connsiteX1" fmla="*/ 182044 w 7350548"/>
                <a:gd name="connsiteY1" fmla="*/ 0 h 1092240"/>
                <a:gd name="connsiteX2" fmla="*/ 7168504 w 7350548"/>
                <a:gd name="connsiteY2" fmla="*/ 0 h 1092240"/>
                <a:gd name="connsiteX3" fmla="*/ 7350548 w 7350548"/>
                <a:gd name="connsiteY3" fmla="*/ 182044 h 1092240"/>
                <a:gd name="connsiteX4" fmla="*/ 7350548 w 7350548"/>
                <a:gd name="connsiteY4" fmla="*/ 910196 h 1092240"/>
                <a:gd name="connsiteX5" fmla="*/ 7168504 w 7350548"/>
                <a:gd name="connsiteY5" fmla="*/ 1092240 h 1092240"/>
                <a:gd name="connsiteX6" fmla="*/ 182044 w 7350548"/>
                <a:gd name="connsiteY6" fmla="*/ 1092240 h 1092240"/>
                <a:gd name="connsiteX7" fmla="*/ 0 w 7350548"/>
                <a:gd name="connsiteY7" fmla="*/ 910196 h 1092240"/>
                <a:gd name="connsiteX8" fmla="*/ 0 w 7350548"/>
                <a:gd name="connsiteY8" fmla="*/ 182044 h 1092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50548" h="1092240">
                  <a:moveTo>
                    <a:pt x="0" y="182044"/>
                  </a:moveTo>
                  <a:cubicBezTo>
                    <a:pt x="0" y="81504"/>
                    <a:pt x="81504" y="0"/>
                    <a:pt x="182044" y="0"/>
                  </a:cubicBezTo>
                  <a:lnTo>
                    <a:pt x="7168504" y="0"/>
                  </a:lnTo>
                  <a:cubicBezTo>
                    <a:pt x="7269044" y="0"/>
                    <a:pt x="7350548" y="81504"/>
                    <a:pt x="7350548" y="182044"/>
                  </a:cubicBezTo>
                  <a:lnTo>
                    <a:pt x="7350548" y="910196"/>
                  </a:lnTo>
                  <a:cubicBezTo>
                    <a:pt x="7350548" y="1010736"/>
                    <a:pt x="7269044" y="1092240"/>
                    <a:pt x="7168504" y="1092240"/>
                  </a:cubicBezTo>
                  <a:lnTo>
                    <a:pt x="182044" y="1092240"/>
                  </a:lnTo>
                  <a:cubicBezTo>
                    <a:pt x="81504" y="1092240"/>
                    <a:pt x="0" y="1010736"/>
                    <a:pt x="0" y="910196"/>
                  </a:cubicBezTo>
                  <a:lnTo>
                    <a:pt x="0" y="182044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31152" tIns="53319" rIns="331152" bIns="53319" numCol="1" spcCol="1270" anchor="ctr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Risk champion(s) greatly influences implementation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B848765-7077-FEA3-9BFC-FAB60D169BCA}"/>
                </a:ext>
              </a:extLst>
            </p:cNvPr>
            <p:cNvSpPr txBox="1"/>
            <p:nvPr/>
          </p:nvSpPr>
          <p:spPr>
            <a:xfrm>
              <a:off x="935567" y="4427267"/>
              <a:ext cx="103420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The level of experience and understanding of Process Safety varies significantly across IPL’s Initiating Systems sites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Demonstrated need for greater availability of Process Safety-specialized resources, either at sites or as part of a central team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C38A6BF-8ACD-F399-4C4E-FCD8F2D282C7}"/>
              </a:ext>
            </a:extLst>
          </p:cNvPr>
          <p:cNvGrpSpPr/>
          <p:nvPr/>
        </p:nvGrpSpPr>
        <p:grpSpPr>
          <a:xfrm>
            <a:off x="836083" y="5541264"/>
            <a:ext cx="10500783" cy="978066"/>
            <a:chOff x="836083" y="5456601"/>
            <a:chExt cx="10500783" cy="978066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FDEA5A7-AA15-9D14-304B-E122759CB46A}"/>
                </a:ext>
              </a:extLst>
            </p:cNvPr>
            <p:cNvSpPr/>
            <p:nvPr/>
          </p:nvSpPr>
          <p:spPr>
            <a:xfrm>
              <a:off x="836083" y="5702129"/>
              <a:ext cx="10500783" cy="732538"/>
            </a:xfrm>
            <a:prstGeom prst="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275E839-5D56-5739-7C02-B77D58DDAD52}"/>
                </a:ext>
              </a:extLst>
            </p:cNvPr>
            <p:cNvSpPr/>
            <p:nvPr/>
          </p:nvSpPr>
          <p:spPr>
            <a:xfrm>
              <a:off x="1361122" y="5456601"/>
              <a:ext cx="7350548" cy="402128"/>
            </a:xfrm>
            <a:custGeom>
              <a:avLst/>
              <a:gdLst>
                <a:gd name="connsiteX0" fmla="*/ 0 w 7350548"/>
                <a:gd name="connsiteY0" fmla="*/ 182044 h 1092240"/>
                <a:gd name="connsiteX1" fmla="*/ 182044 w 7350548"/>
                <a:gd name="connsiteY1" fmla="*/ 0 h 1092240"/>
                <a:gd name="connsiteX2" fmla="*/ 7168504 w 7350548"/>
                <a:gd name="connsiteY2" fmla="*/ 0 h 1092240"/>
                <a:gd name="connsiteX3" fmla="*/ 7350548 w 7350548"/>
                <a:gd name="connsiteY3" fmla="*/ 182044 h 1092240"/>
                <a:gd name="connsiteX4" fmla="*/ 7350548 w 7350548"/>
                <a:gd name="connsiteY4" fmla="*/ 910196 h 1092240"/>
                <a:gd name="connsiteX5" fmla="*/ 7168504 w 7350548"/>
                <a:gd name="connsiteY5" fmla="*/ 1092240 h 1092240"/>
                <a:gd name="connsiteX6" fmla="*/ 182044 w 7350548"/>
                <a:gd name="connsiteY6" fmla="*/ 1092240 h 1092240"/>
                <a:gd name="connsiteX7" fmla="*/ 0 w 7350548"/>
                <a:gd name="connsiteY7" fmla="*/ 910196 h 1092240"/>
                <a:gd name="connsiteX8" fmla="*/ 0 w 7350548"/>
                <a:gd name="connsiteY8" fmla="*/ 182044 h 1092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50548" h="1092240">
                  <a:moveTo>
                    <a:pt x="0" y="182044"/>
                  </a:moveTo>
                  <a:cubicBezTo>
                    <a:pt x="0" y="81504"/>
                    <a:pt x="81504" y="0"/>
                    <a:pt x="182044" y="0"/>
                  </a:cubicBezTo>
                  <a:lnTo>
                    <a:pt x="7168504" y="0"/>
                  </a:lnTo>
                  <a:cubicBezTo>
                    <a:pt x="7269044" y="0"/>
                    <a:pt x="7350548" y="81504"/>
                    <a:pt x="7350548" y="182044"/>
                  </a:cubicBezTo>
                  <a:lnTo>
                    <a:pt x="7350548" y="910196"/>
                  </a:lnTo>
                  <a:cubicBezTo>
                    <a:pt x="7350548" y="1010736"/>
                    <a:pt x="7269044" y="1092240"/>
                    <a:pt x="7168504" y="1092240"/>
                  </a:cubicBezTo>
                  <a:lnTo>
                    <a:pt x="182044" y="1092240"/>
                  </a:lnTo>
                  <a:cubicBezTo>
                    <a:pt x="81504" y="1092240"/>
                    <a:pt x="0" y="1010736"/>
                    <a:pt x="0" y="910196"/>
                  </a:cubicBezTo>
                  <a:lnTo>
                    <a:pt x="0" y="182044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31152" tIns="53319" rIns="331152" bIns="53319" numCol="1" spcCol="1270" anchor="ctr" anchorCtr="0">
              <a:noAutofit/>
            </a:bodyPr>
            <a:lstStyle/>
            <a:p>
              <a:pPr marL="0" lvl="0" indent="0" algn="l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/>
                <a:t>Implementation must be well-supported centrally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FB7F535-5F6B-F02D-26B4-F9F5FC556A17}"/>
                </a:ext>
              </a:extLst>
            </p:cNvPr>
            <p:cNvSpPr txBox="1"/>
            <p:nvPr/>
          </p:nvSpPr>
          <p:spPr>
            <a:xfrm>
              <a:off x="935567" y="5868392"/>
              <a:ext cx="103420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There must be a central pool of specialists that is available for sites to use as needed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Centralized support also ensures a level of oversight, consistency, and quality of implementation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9">
            <a:extLst>
              <a:ext uri="{FF2B5EF4-FFF2-40B4-BE49-F238E27FC236}">
                <a16:creationId xmlns:a16="http://schemas.microsoft.com/office/drawing/2014/main" id="{E9ABFA1C-6220-7FB7-842A-0F2D584471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3461" b="23461"/>
          <a:stretch>
            <a:fillRect/>
          </a:stretch>
        </p:blipFill>
        <p:spPr>
          <a:xfrm>
            <a:off x="355001" y="2068657"/>
            <a:ext cx="9144000" cy="3640138"/>
          </a:xfrm>
          <a:prstGeom prst="rect">
            <a:avLst/>
          </a:prstGeom>
        </p:spPr>
      </p:pic>
      <p:sp>
        <p:nvSpPr>
          <p:cNvPr id="17414" name="Text Placeholder 2">
            <a:extLst>
              <a:ext uri="{FF2B5EF4-FFF2-40B4-BE49-F238E27FC236}">
                <a16:creationId xmlns:a16="http://schemas.microsoft.com/office/drawing/2014/main" id="{4F86ACBF-4692-76EA-E4C6-D54D360A439C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68151" cy="992717"/>
          </a:xfrm>
        </p:spPr>
        <p:txBody>
          <a:bodyPr>
            <a:normAutofit/>
          </a:bodyPr>
          <a:lstStyle/>
          <a:p>
            <a:r>
              <a:rPr lang="en-US" altLang="en-US" sz="2400" dirty="0">
                <a:solidFill>
                  <a:srgbClr val="006E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Lessons Learned – Integration into Existing Site Processes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056957B-ACF7-0ACF-E85B-4ECF302719A1}"/>
              </a:ext>
            </a:extLst>
          </p:cNvPr>
          <p:cNvGrpSpPr/>
          <p:nvPr/>
        </p:nvGrpSpPr>
        <p:grpSpPr>
          <a:xfrm>
            <a:off x="5197476" y="1058944"/>
            <a:ext cx="6266392" cy="1865355"/>
            <a:chOff x="485776" y="1226740"/>
            <a:chExt cx="6266392" cy="18653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8F44C6E-8FBC-FD95-B146-7A5334970D36}"/>
                </a:ext>
              </a:extLst>
            </p:cNvPr>
            <p:cNvSpPr/>
            <p:nvPr/>
          </p:nvSpPr>
          <p:spPr>
            <a:xfrm>
              <a:off x="485776" y="1686590"/>
              <a:ext cx="6266392" cy="1405505"/>
            </a:xfrm>
            <a:prstGeom prst="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9FEA639B-3330-077F-37C1-FB8E53A1EABA}"/>
                </a:ext>
              </a:extLst>
            </p:cNvPr>
            <p:cNvSpPr/>
            <p:nvPr/>
          </p:nvSpPr>
          <p:spPr>
            <a:xfrm>
              <a:off x="1002347" y="1226740"/>
              <a:ext cx="4535208" cy="719863"/>
            </a:xfrm>
            <a:custGeom>
              <a:avLst/>
              <a:gdLst>
                <a:gd name="connsiteX0" fmla="*/ 0 w 7350548"/>
                <a:gd name="connsiteY0" fmla="*/ 49201 h 295200"/>
                <a:gd name="connsiteX1" fmla="*/ 49201 w 7350548"/>
                <a:gd name="connsiteY1" fmla="*/ 0 h 295200"/>
                <a:gd name="connsiteX2" fmla="*/ 7301347 w 7350548"/>
                <a:gd name="connsiteY2" fmla="*/ 0 h 295200"/>
                <a:gd name="connsiteX3" fmla="*/ 7350548 w 7350548"/>
                <a:gd name="connsiteY3" fmla="*/ 49201 h 295200"/>
                <a:gd name="connsiteX4" fmla="*/ 7350548 w 7350548"/>
                <a:gd name="connsiteY4" fmla="*/ 245999 h 295200"/>
                <a:gd name="connsiteX5" fmla="*/ 7301347 w 7350548"/>
                <a:gd name="connsiteY5" fmla="*/ 295200 h 295200"/>
                <a:gd name="connsiteX6" fmla="*/ 49201 w 7350548"/>
                <a:gd name="connsiteY6" fmla="*/ 295200 h 295200"/>
                <a:gd name="connsiteX7" fmla="*/ 0 w 7350548"/>
                <a:gd name="connsiteY7" fmla="*/ 245999 h 295200"/>
                <a:gd name="connsiteX8" fmla="*/ 0 w 7350548"/>
                <a:gd name="connsiteY8" fmla="*/ 49201 h 29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50548" h="295200">
                  <a:moveTo>
                    <a:pt x="0" y="49201"/>
                  </a:moveTo>
                  <a:cubicBezTo>
                    <a:pt x="0" y="22028"/>
                    <a:pt x="22028" y="0"/>
                    <a:pt x="49201" y="0"/>
                  </a:cubicBezTo>
                  <a:lnTo>
                    <a:pt x="7301347" y="0"/>
                  </a:lnTo>
                  <a:cubicBezTo>
                    <a:pt x="7328520" y="0"/>
                    <a:pt x="7350548" y="22028"/>
                    <a:pt x="7350548" y="49201"/>
                  </a:cubicBezTo>
                  <a:lnTo>
                    <a:pt x="7350548" y="245999"/>
                  </a:lnTo>
                  <a:cubicBezTo>
                    <a:pt x="7350548" y="273172"/>
                    <a:pt x="7328520" y="295200"/>
                    <a:pt x="7301347" y="295200"/>
                  </a:cubicBezTo>
                  <a:lnTo>
                    <a:pt x="49201" y="295200"/>
                  </a:lnTo>
                  <a:cubicBezTo>
                    <a:pt x="22028" y="295200"/>
                    <a:pt x="0" y="273172"/>
                    <a:pt x="0" y="245999"/>
                  </a:cubicBezTo>
                  <a:lnTo>
                    <a:pt x="0" y="49201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2243" tIns="14410" rIns="292243" bIns="14410" numCol="1" spcCol="1270" anchor="ctr" anchorCtr="0">
              <a:noAutofit/>
            </a:bodyPr>
            <a:lstStyle/>
            <a:p>
              <a:pPr marL="0" lvl="0" indent="0" algn="l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Existing work that already satisfies ORM intent should be credited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D25E111-73E8-9518-DA94-8E25395C3773}"/>
                </a:ext>
              </a:extLst>
            </p:cNvPr>
            <p:cNvSpPr txBox="1"/>
            <p:nvPr/>
          </p:nvSpPr>
          <p:spPr>
            <a:xfrm>
              <a:off x="588434" y="1922544"/>
              <a:ext cx="5994400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U.S. sites have existing Process Hazard Analyses and Facility Siting Analyses as required by OSHA Process Safety Management and EPA Risk Management Program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Flexibility is important – ORM Procedure was updated to allow for inclusion of the above</a:t>
              </a: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E15DB278-B9DC-2202-D93E-AC36588FB586}"/>
              </a:ext>
            </a:extLst>
          </p:cNvPr>
          <p:cNvSpPr/>
          <p:nvPr/>
        </p:nvSpPr>
        <p:spPr>
          <a:xfrm>
            <a:off x="5570607" y="4870611"/>
            <a:ext cx="6266392" cy="1779527"/>
          </a:xfrm>
          <a:prstGeom prst="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2C33921-11A9-6FBC-1553-C1D8A928F828}"/>
              </a:ext>
            </a:extLst>
          </p:cNvPr>
          <p:cNvSpPr/>
          <p:nvPr/>
        </p:nvSpPr>
        <p:spPr>
          <a:xfrm>
            <a:off x="6095645" y="4463851"/>
            <a:ext cx="4535208" cy="1246524"/>
          </a:xfrm>
          <a:custGeom>
            <a:avLst/>
            <a:gdLst>
              <a:gd name="connsiteX0" fmla="*/ 0 w 7350548"/>
              <a:gd name="connsiteY0" fmla="*/ 49201 h 295200"/>
              <a:gd name="connsiteX1" fmla="*/ 49201 w 7350548"/>
              <a:gd name="connsiteY1" fmla="*/ 0 h 295200"/>
              <a:gd name="connsiteX2" fmla="*/ 7301347 w 7350548"/>
              <a:gd name="connsiteY2" fmla="*/ 0 h 295200"/>
              <a:gd name="connsiteX3" fmla="*/ 7350548 w 7350548"/>
              <a:gd name="connsiteY3" fmla="*/ 49201 h 295200"/>
              <a:gd name="connsiteX4" fmla="*/ 7350548 w 7350548"/>
              <a:gd name="connsiteY4" fmla="*/ 245999 h 295200"/>
              <a:gd name="connsiteX5" fmla="*/ 7301347 w 7350548"/>
              <a:gd name="connsiteY5" fmla="*/ 295200 h 295200"/>
              <a:gd name="connsiteX6" fmla="*/ 49201 w 7350548"/>
              <a:gd name="connsiteY6" fmla="*/ 295200 h 295200"/>
              <a:gd name="connsiteX7" fmla="*/ 0 w 7350548"/>
              <a:gd name="connsiteY7" fmla="*/ 245999 h 295200"/>
              <a:gd name="connsiteX8" fmla="*/ 0 w 7350548"/>
              <a:gd name="connsiteY8" fmla="*/ 49201 h 29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50548" h="295200">
                <a:moveTo>
                  <a:pt x="0" y="49201"/>
                </a:moveTo>
                <a:cubicBezTo>
                  <a:pt x="0" y="22028"/>
                  <a:pt x="22028" y="0"/>
                  <a:pt x="49201" y="0"/>
                </a:cubicBezTo>
                <a:lnTo>
                  <a:pt x="7301347" y="0"/>
                </a:lnTo>
                <a:cubicBezTo>
                  <a:pt x="7328520" y="0"/>
                  <a:pt x="7350548" y="22028"/>
                  <a:pt x="7350548" y="49201"/>
                </a:cubicBezTo>
                <a:lnTo>
                  <a:pt x="7350548" y="245999"/>
                </a:lnTo>
                <a:cubicBezTo>
                  <a:pt x="7350548" y="273172"/>
                  <a:pt x="7328520" y="295200"/>
                  <a:pt x="7301347" y="295200"/>
                </a:cubicBezTo>
                <a:lnTo>
                  <a:pt x="49201" y="295200"/>
                </a:lnTo>
                <a:cubicBezTo>
                  <a:pt x="22028" y="295200"/>
                  <a:pt x="0" y="273172"/>
                  <a:pt x="0" y="245999"/>
                </a:cubicBezTo>
                <a:lnTo>
                  <a:pt x="0" y="49201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92243" tIns="14410" rIns="292243" bIns="14410" numCol="1" spcCol="1270" anchor="ctr" anchorCtr="0">
            <a:noAutofit/>
          </a:bodyPr>
          <a:lstStyle/>
          <a:p>
            <a:pPr marL="0" lvl="0" indent="0" algn="l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000" kern="1200" dirty="0">
                <a:latin typeface="Arial" panose="020B0604020202020204" pitchFamily="34" charset="0"/>
                <a:cs typeface="Arial" panose="020B0604020202020204" pitchFamily="34" charset="0"/>
              </a:rPr>
              <a:t>Where applicable, ORM implementation schedules should be aligned with existing schedules for regulatory compliance activities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C7E68D-C047-B428-18F9-7E863A70C83C}"/>
              </a:ext>
            </a:extLst>
          </p:cNvPr>
          <p:cNvSpPr txBox="1"/>
          <p:nvPr/>
        </p:nvSpPr>
        <p:spPr>
          <a:xfrm>
            <a:off x="5664800" y="5696031"/>
            <a:ext cx="599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OSHA PSM and EPA RMP require 5-yearly PHA revalidation, and sites have already committed resources to these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ORM objectives can be achieved by integrating them into the scope of U.S. compliance activities</a:t>
            </a:r>
          </a:p>
        </p:txBody>
      </p:sp>
    </p:spTree>
    <p:extLst>
      <p:ext uri="{BB962C8B-B14F-4D97-AF65-F5344CB8AC3E}">
        <p14:creationId xmlns:p14="http://schemas.microsoft.com/office/powerpoint/2010/main" val="2385953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Dyno Nobel workers in orange shirts transport explosives from a truck to a blast site.">
            <a:extLst>
              <a:ext uri="{FF2B5EF4-FFF2-40B4-BE49-F238E27FC236}">
                <a16:creationId xmlns:a16="http://schemas.microsoft.com/office/drawing/2014/main" id="{2C73AA4D-5396-FDA1-D39C-E551D8509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3" b="20203"/>
          <a:stretch>
            <a:fillRect/>
          </a:stretch>
        </p:blipFill>
        <p:spPr>
          <a:xfrm>
            <a:off x="1524000" y="2995168"/>
            <a:ext cx="9144000" cy="36401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3545CC0-BD73-56DF-223F-85AFE9011D6A}"/>
              </a:ext>
            </a:extLst>
          </p:cNvPr>
          <p:cNvSpPr/>
          <p:nvPr/>
        </p:nvSpPr>
        <p:spPr>
          <a:xfrm>
            <a:off x="179918" y="1217479"/>
            <a:ext cx="3761315" cy="1593454"/>
          </a:xfrm>
          <a:prstGeom prst="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E040D53-E8D3-9F54-F4EE-BE874ADA2D37}"/>
              </a:ext>
            </a:extLst>
          </p:cNvPr>
          <p:cNvSpPr/>
          <p:nvPr/>
        </p:nvSpPr>
        <p:spPr>
          <a:xfrm>
            <a:off x="368300" y="1084640"/>
            <a:ext cx="3395133" cy="507098"/>
          </a:xfrm>
          <a:custGeom>
            <a:avLst/>
            <a:gdLst>
              <a:gd name="connsiteX0" fmla="*/ 0 w 4357581"/>
              <a:gd name="connsiteY0" fmla="*/ 44281 h 265680"/>
              <a:gd name="connsiteX1" fmla="*/ 44281 w 4357581"/>
              <a:gd name="connsiteY1" fmla="*/ 0 h 265680"/>
              <a:gd name="connsiteX2" fmla="*/ 4313300 w 4357581"/>
              <a:gd name="connsiteY2" fmla="*/ 0 h 265680"/>
              <a:gd name="connsiteX3" fmla="*/ 4357581 w 4357581"/>
              <a:gd name="connsiteY3" fmla="*/ 44281 h 265680"/>
              <a:gd name="connsiteX4" fmla="*/ 4357581 w 4357581"/>
              <a:gd name="connsiteY4" fmla="*/ 221399 h 265680"/>
              <a:gd name="connsiteX5" fmla="*/ 4313300 w 4357581"/>
              <a:gd name="connsiteY5" fmla="*/ 265680 h 265680"/>
              <a:gd name="connsiteX6" fmla="*/ 44281 w 4357581"/>
              <a:gd name="connsiteY6" fmla="*/ 265680 h 265680"/>
              <a:gd name="connsiteX7" fmla="*/ 0 w 4357581"/>
              <a:gd name="connsiteY7" fmla="*/ 221399 h 265680"/>
              <a:gd name="connsiteX8" fmla="*/ 0 w 4357581"/>
              <a:gd name="connsiteY8" fmla="*/ 44281 h 265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57581" h="265680">
                <a:moveTo>
                  <a:pt x="0" y="44281"/>
                </a:moveTo>
                <a:cubicBezTo>
                  <a:pt x="0" y="19825"/>
                  <a:pt x="19825" y="0"/>
                  <a:pt x="44281" y="0"/>
                </a:cubicBezTo>
                <a:lnTo>
                  <a:pt x="4313300" y="0"/>
                </a:lnTo>
                <a:cubicBezTo>
                  <a:pt x="4337756" y="0"/>
                  <a:pt x="4357581" y="19825"/>
                  <a:pt x="4357581" y="44281"/>
                </a:cubicBezTo>
                <a:lnTo>
                  <a:pt x="4357581" y="221399"/>
                </a:lnTo>
                <a:cubicBezTo>
                  <a:pt x="4357581" y="245855"/>
                  <a:pt x="4337756" y="265680"/>
                  <a:pt x="4313300" y="265680"/>
                </a:cubicBezTo>
                <a:lnTo>
                  <a:pt x="44281" y="265680"/>
                </a:lnTo>
                <a:cubicBezTo>
                  <a:pt x="19825" y="265680"/>
                  <a:pt x="0" y="245855"/>
                  <a:pt x="0" y="221399"/>
                </a:cubicBezTo>
                <a:lnTo>
                  <a:pt x="0" y="44281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675" tIns="12969" rIns="177675" bIns="12969" numCol="1" spcCol="1270" anchor="ctr" anchorCtr="0">
            <a:noAutofit/>
          </a:bodyPr>
          <a:lstStyle/>
          <a:p>
            <a:pPr marL="0" lvl="0" indent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latin typeface="Arial" panose="020B0604020202020204" pitchFamily="34" charset="0"/>
                <a:cs typeface="Arial" panose="020B0604020202020204" pitchFamily="34" charset="0"/>
              </a:rPr>
              <a:t>Critical Control performance data must be readily accessible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10D947D-76A1-2250-E6F2-25A4BA45B9AA}"/>
              </a:ext>
            </a:extLst>
          </p:cNvPr>
          <p:cNvSpPr/>
          <p:nvPr/>
        </p:nvSpPr>
        <p:spPr>
          <a:xfrm>
            <a:off x="4231218" y="1217479"/>
            <a:ext cx="3761315" cy="1593454"/>
          </a:xfrm>
          <a:prstGeom prst="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53304EF-C3A6-8D29-BCB9-670B89275608}"/>
              </a:ext>
            </a:extLst>
          </p:cNvPr>
          <p:cNvSpPr/>
          <p:nvPr/>
        </p:nvSpPr>
        <p:spPr>
          <a:xfrm>
            <a:off x="4419600" y="1084640"/>
            <a:ext cx="3395133" cy="507098"/>
          </a:xfrm>
          <a:custGeom>
            <a:avLst/>
            <a:gdLst>
              <a:gd name="connsiteX0" fmla="*/ 0 w 4357581"/>
              <a:gd name="connsiteY0" fmla="*/ 44281 h 265680"/>
              <a:gd name="connsiteX1" fmla="*/ 44281 w 4357581"/>
              <a:gd name="connsiteY1" fmla="*/ 0 h 265680"/>
              <a:gd name="connsiteX2" fmla="*/ 4313300 w 4357581"/>
              <a:gd name="connsiteY2" fmla="*/ 0 h 265680"/>
              <a:gd name="connsiteX3" fmla="*/ 4357581 w 4357581"/>
              <a:gd name="connsiteY3" fmla="*/ 44281 h 265680"/>
              <a:gd name="connsiteX4" fmla="*/ 4357581 w 4357581"/>
              <a:gd name="connsiteY4" fmla="*/ 221399 h 265680"/>
              <a:gd name="connsiteX5" fmla="*/ 4313300 w 4357581"/>
              <a:gd name="connsiteY5" fmla="*/ 265680 h 265680"/>
              <a:gd name="connsiteX6" fmla="*/ 44281 w 4357581"/>
              <a:gd name="connsiteY6" fmla="*/ 265680 h 265680"/>
              <a:gd name="connsiteX7" fmla="*/ 0 w 4357581"/>
              <a:gd name="connsiteY7" fmla="*/ 221399 h 265680"/>
              <a:gd name="connsiteX8" fmla="*/ 0 w 4357581"/>
              <a:gd name="connsiteY8" fmla="*/ 44281 h 265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57581" h="265680">
                <a:moveTo>
                  <a:pt x="0" y="44281"/>
                </a:moveTo>
                <a:cubicBezTo>
                  <a:pt x="0" y="19825"/>
                  <a:pt x="19825" y="0"/>
                  <a:pt x="44281" y="0"/>
                </a:cubicBezTo>
                <a:lnTo>
                  <a:pt x="4313300" y="0"/>
                </a:lnTo>
                <a:cubicBezTo>
                  <a:pt x="4337756" y="0"/>
                  <a:pt x="4357581" y="19825"/>
                  <a:pt x="4357581" y="44281"/>
                </a:cubicBezTo>
                <a:lnTo>
                  <a:pt x="4357581" y="221399"/>
                </a:lnTo>
                <a:cubicBezTo>
                  <a:pt x="4357581" y="245855"/>
                  <a:pt x="4337756" y="265680"/>
                  <a:pt x="4313300" y="265680"/>
                </a:cubicBezTo>
                <a:lnTo>
                  <a:pt x="44281" y="265680"/>
                </a:lnTo>
                <a:cubicBezTo>
                  <a:pt x="19825" y="265680"/>
                  <a:pt x="0" y="245855"/>
                  <a:pt x="0" y="221399"/>
                </a:cubicBezTo>
                <a:lnTo>
                  <a:pt x="0" y="44281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675" tIns="12969" rIns="177675" bIns="12969" numCol="1" spcCol="1270" anchor="ctr" anchorCtr="0">
            <a:noAutofit/>
          </a:bodyPr>
          <a:lstStyle/>
          <a:p>
            <a:pPr marL="0" lvl="0" indent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latin typeface="Arial" panose="020B0604020202020204" pitchFamily="34" charset="0"/>
                <a:cs typeface="Arial" panose="020B0604020202020204" pitchFamily="34" charset="0"/>
              </a:rPr>
              <a:t>CCVs are still appropriate for administrative controls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AFF376-735B-8C49-8AF9-4D7AEDBDA0A2}"/>
              </a:ext>
            </a:extLst>
          </p:cNvPr>
          <p:cNvSpPr/>
          <p:nvPr/>
        </p:nvSpPr>
        <p:spPr>
          <a:xfrm>
            <a:off x="8282518" y="1217479"/>
            <a:ext cx="3761315" cy="1593454"/>
          </a:xfrm>
          <a:prstGeom prst="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C8323F4-9F0A-694F-7E16-504506ECD39D}"/>
              </a:ext>
            </a:extLst>
          </p:cNvPr>
          <p:cNvSpPr/>
          <p:nvPr/>
        </p:nvSpPr>
        <p:spPr>
          <a:xfrm>
            <a:off x="8470900" y="992192"/>
            <a:ext cx="3395133" cy="599546"/>
          </a:xfrm>
          <a:custGeom>
            <a:avLst/>
            <a:gdLst>
              <a:gd name="connsiteX0" fmla="*/ 0 w 4357581"/>
              <a:gd name="connsiteY0" fmla="*/ 44281 h 265680"/>
              <a:gd name="connsiteX1" fmla="*/ 44281 w 4357581"/>
              <a:gd name="connsiteY1" fmla="*/ 0 h 265680"/>
              <a:gd name="connsiteX2" fmla="*/ 4313300 w 4357581"/>
              <a:gd name="connsiteY2" fmla="*/ 0 h 265680"/>
              <a:gd name="connsiteX3" fmla="*/ 4357581 w 4357581"/>
              <a:gd name="connsiteY3" fmla="*/ 44281 h 265680"/>
              <a:gd name="connsiteX4" fmla="*/ 4357581 w 4357581"/>
              <a:gd name="connsiteY4" fmla="*/ 221399 h 265680"/>
              <a:gd name="connsiteX5" fmla="*/ 4313300 w 4357581"/>
              <a:gd name="connsiteY5" fmla="*/ 265680 h 265680"/>
              <a:gd name="connsiteX6" fmla="*/ 44281 w 4357581"/>
              <a:gd name="connsiteY6" fmla="*/ 265680 h 265680"/>
              <a:gd name="connsiteX7" fmla="*/ 0 w 4357581"/>
              <a:gd name="connsiteY7" fmla="*/ 221399 h 265680"/>
              <a:gd name="connsiteX8" fmla="*/ 0 w 4357581"/>
              <a:gd name="connsiteY8" fmla="*/ 44281 h 265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57581" h="265680">
                <a:moveTo>
                  <a:pt x="0" y="44281"/>
                </a:moveTo>
                <a:cubicBezTo>
                  <a:pt x="0" y="19825"/>
                  <a:pt x="19825" y="0"/>
                  <a:pt x="44281" y="0"/>
                </a:cubicBezTo>
                <a:lnTo>
                  <a:pt x="4313300" y="0"/>
                </a:lnTo>
                <a:cubicBezTo>
                  <a:pt x="4337756" y="0"/>
                  <a:pt x="4357581" y="19825"/>
                  <a:pt x="4357581" y="44281"/>
                </a:cubicBezTo>
                <a:lnTo>
                  <a:pt x="4357581" y="221399"/>
                </a:lnTo>
                <a:cubicBezTo>
                  <a:pt x="4357581" y="245855"/>
                  <a:pt x="4337756" y="265680"/>
                  <a:pt x="4313300" y="265680"/>
                </a:cubicBezTo>
                <a:lnTo>
                  <a:pt x="44281" y="265680"/>
                </a:lnTo>
                <a:cubicBezTo>
                  <a:pt x="19825" y="265680"/>
                  <a:pt x="0" y="245855"/>
                  <a:pt x="0" y="221399"/>
                </a:cubicBezTo>
                <a:lnTo>
                  <a:pt x="0" y="44281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2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675" tIns="12969" rIns="177675" bIns="12969" numCol="1" spcCol="1270" anchor="ctr" anchorCtr="0">
            <a:noAutofit/>
          </a:bodyPr>
          <a:lstStyle/>
          <a:p>
            <a:pPr marL="0" lvl="0" indent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>
                <a:latin typeface="Arial" panose="020B0604020202020204" pitchFamily="34" charset="0"/>
                <a:cs typeface="Arial" panose="020B0604020202020204" pitchFamily="34" charset="0"/>
              </a:rPr>
              <a:t>Risk assessment methodologies for explosives manufacturing sites may differ from fertilizer sites</a:t>
            </a:r>
          </a:p>
        </p:txBody>
      </p:sp>
      <p:sp>
        <p:nvSpPr>
          <p:cNvPr id="17414" name="Text Placeholder 2">
            <a:extLst>
              <a:ext uri="{FF2B5EF4-FFF2-40B4-BE49-F238E27FC236}">
                <a16:creationId xmlns:a16="http://schemas.microsoft.com/office/drawing/2014/main" id="{4F86ACBF-4692-76EA-E4C6-D54D360A439C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68151" cy="992717"/>
          </a:xfrm>
        </p:spPr>
        <p:txBody>
          <a:bodyPr/>
          <a:lstStyle/>
          <a:p>
            <a:r>
              <a:rPr lang="en-US" altLang="en-US" dirty="0">
                <a:solidFill>
                  <a:srgbClr val="006E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Lessons Learned – Initiating Systems Specific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4A8D26-C02B-7656-3312-B889816EAD22}"/>
              </a:ext>
            </a:extLst>
          </p:cNvPr>
          <p:cNvSpPr txBox="1"/>
          <p:nvPr/>
        </p:nvSpPr>
        <p:spPr>
          <a:xfrm>
            <a:off x="179918" y="1591738"/>
            <a:ext cx="37295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Many sites still use paper-based records that make automatic tracking challenging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Business must modernize data tracking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45E8AAA-914B-2E0C-992C-1A2F3C0B104F}"/>
              </a:ext>
            </a:extLst>
          </p:cNvPr>
          <p:cNvSpPr txBox="1"/>
          <p:nvPr/>
        </p:nvSpPr>
        <p:spPr>
          <a:xfrm>
            <a:off x="4231218" y="1574806"/>
            <a:ext cx="3729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Explosives manufacturing sites often rely on administrative controls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These controls are not monitored through a maintenance management system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CAFC57-BAAE-90D1-4C0A-1C33C3AF0312}"/>
              </a:ext>
            </a:extLst>
          </p:cNvPr>
          <p:cNvSpPr txBox="1"/>
          <p:nvPr/>
        </p:nvSpPr>
        <p:spPr>
          <a:xfrm>
            <a:off x="8293100" y="1567146"/>
            <a:ext cx="37295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Many techniques were developed for the chemicals and oil &amp; gas sectors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Explosives processes are typically batch or manual assembly and frequently dependent on procedural/administrative controls</a:t>
            </a:r>
          </a:p>
        </p:txBody>
      </p:sp>
    </p:spTree>
    <p:extLst>
      <p:ext uri="{BB962C8B-B14F-4D97-AF65-F5344CB8AC3E}">
        <p14:creationId xmlns:p14="http://schemas.microsoft.com/office/powerpoint/2010/main" val="1414792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ext Placeholder 4">
            <a:extLst>
              <a:ext uri="{FF2B5EF4-FFF2-40B4-BE49-F238E27FC236}">
                <a16:creationId xmlns:a16="http://schemas.microsoft.com/office/drawing/2014/main" id="{EB54859B-0E60-773C-3CB9-E5E79B4D2F9F}"/>
              </a:ext>
            </a:extLst>
          </p:cNvPr>
          <p:cNvSpPr>
            <a:spLocks noGrp="1" noChangeArrowheads="1"/>
          </p:cNvSpPr>
          <p:nvPr>
            <p:ph type="body" sz="quarter" idx="20"/>
          </p:nvPr>
        </p:nvSpPr>
        <p:spPr>
          <a:xfrm>
            <a:off x="292100" y="2578102"/>
            <a:ext cx="5035551" cy="1504951"/>
          </a:xfr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en-AU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“When to use iterative development? You should use iterative development only on projects that you want to succeed.”</a:t>
            </a:r>
          </a:p>
          <a:p>
            <a:pPr algn="ctr">
              <a:spcBef>
                <a:spcPct val="0"/>
              </a:spcBef>
            </a:pPr>
            <a:r>
              <a:rPr lang="en-AU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- Martin Fowler</a:t>
            </a:r>
          </a:p>
        </p:txBody>
      </p:sp>
      <p:sp>
        <p:nvSpPr>
          <p:cNvPr id="26629" name="Text Placeholder 3">
            <a:extLst>
              <a:ext uri="{FF2B5EF4-FFF2-40B4-BE49-F238E27FC236}">
                <a16:creationId xmlns:a16="http://schemas.microsoft.com/office/drawing/2014/main" id="{F0170C86-ED62-AF57-397B-406AA9BA649A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57567" cy="992717"/>
          </a:xfrm>
        </p:spPr>
        <p:txBody>
          <a:bodyPr/>
          <a:lstStyle/>
          <a:p>
            <a:r>
              <a:rPr lang="en-AU" altLang="en-US">
                <a:latin typeface="Arial" panose="020B0604020202020204" pitchFamily="34" charset="0"/>
                <a:cs typeface="Arial" panose="020B0604020202020204" pitchFamily="34" charset="0"/>
              </a:rPr>
              <a:t>Next Steps and Looking to the Future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8A0100-57EC-56B1-5EF4-D5FB542ED904}"/>
              </a:ext>
            </a:extLst>
          </p:cNvPr>
          <p:cNvCxnSpPr/>
          <p:nvPr/>
        </p:nvCxnSpPr>
        <p:spPr>
          <a:xfrm>
            <a:off x="0" y="2478617"/>
            <a:ext cx="53276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A9E42B8-3422-6FB3-A2D0-58BB90139AE6}"/>
              </a:ext>
            </a:extLst>
          </p:cNvPr>
          <p:cNvCxnSpPr/>
          <p:nvPr/>
        </p:nvCxnSpPr>
        <p:spPr>
          <a:xfrm>
            <a:off x="156633" y="4521200"/>
            <a:ext cx="53276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9B8869C8-3276-AC7F-9688-532C1B270A11}"/>
              </a:ext>
            </a:extLst>
          </p:cNvPr>
          <p:cNvSpPr/>
          <p:nvPr/>
        </p:nvSpPr>
        <p:spPr>
          <a:xfrm>
            <a:off x="1638988" y="5284516"/>
            <a:ext cx="3761315" cy="1161534"/>
          </a:xfrm>
          <a:prstGeom prst="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16C4985-296B-A625-6774-412D49AD5DFF}"/>
              </a:ext>
            </a:extLst>
          </p:cNvPr>
          <p:cNvSpPr/>
          <p:nvPr/>
        </p:nvSpPr>
        <p:spPr>
          <a:xfrm>
            <a:off x="266087" y="2267466"/>
            <a:ext cx="3761315" cy="1161534"/>
          </a:xfrm>
          <a:prstGeom prst="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65491E5-AD51-1F88-B288-509971AB6DE8}"/>
              </a:ext>
            </a:extLst>
          </p:cNvPr>
          <p:cNvSpPr/>
          <p:nvPr/>
        </p:nvSpPr>
        <p:spPr>
          <a:xfrm>
            <a:off x="8106837" y="4291800"/>
            <a:ext cx="3761315" cy="1628858"/>
          </a:xfrm>
          <a:prstGeom prst="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E1BE3D4-36F3-2448-1B49-A912AC1D515C}"/>
              </a:ext>
            </a:extLst>
          </p:cNvPr>
          <p:cNvSpPr/>
          <p:nvPr/>
        </p:nvSpPr>
        <p:spPr>
          <a:xfrm>
            <a:off x="6735921" y="1368198"/>
            <a:ext cx="3830479" cy="1161534"/>
          </a:xfrm>
          <a:prstGeom prst="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652" name="Text Placeholder 5">
            <a:extLst>
              <a:ext uri="{FF2B5EF4-FFF2-40B4-BE49-F238E27FC236}">
                <a16:creationId xmlns:a16="http://schemas.microsoft.com/office/drawing/2014/main" id="{CE71A48F-4423-B61D-8FC4-FD4932DBA300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" y="0"/>
            <a:ext cx="11868151" cy="992717"/>
          </a:xfrm>
        </p:spPr>
        <p:txBody>
          <a:bodyPr/>
          <a:lstStyle/>
          <a:p>
            <a:r>
              <a:rPr lang="en-AU" altLang="en-US" dirty="0">
                <a:solidFill>
                  <a:srgbClr val="006E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Next Steps and Looking to the Future</a:t>
            </a:r>
            <a:endParaRPr lang="en-US" altLang="en-US" dirty="0">
              <a:solidFill>
                <a:srgbClr val="006E7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174314E-DB96-0FA1-B2D0-B6D890DE20FD}"/>
              </a:ext>
            </a:extLst>
          </p:cNvPr>
          <p:cNvSpPr/>
          <p:nvPr/>
        </p:nvSpPr>
        <p:spPr>
          <a:xfrm>
            <a:off x="5456078" y="3255820"/>
            <a:ext cx="1279843" cy="1279843"/>
          </a:xfrm>
          <a:custGeom>
            <a:avLst/>
            <a:gdLst>
              <a:gd name="connsiteX0" fmla="*/ 0 w 1279843"/>
              <a:gd name="connsiteY0" fmla="*/ 639922 h 1279843"/>
              <a:gd name="connsiteX1" fmla="*/ 639922 w 1279843"/>
              <a:gd name="connsiteY1" fmla="*/ 0 h 1279843"/>
              <a:gd name="connsiteX2" fmla="*/ 1279844 w 1279843"/>
              <a:gd name="connsiteY2" fmla="*/ 639922 h 1279843"/>
              <a:gd name="connsiteX3" fmla="*/ 639922 w 1279843"/>
              <a:gd name="connsiteY3" fmla="*/ 1279844 h 1279843"/>
              <a:gd name="connsiteX4" fmla="*/ 0 w 1279843"/>
              <a:gd name="connsiteY4" fmla="*/ 639922 h 1279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9843" h="1279843">
                <a:moveTo>
                  <a:pt x="0" y="639922"/>
                </a:moveTo>
                <a:cubicBezTo>
                  <a:pt x="0" y="286503"/>
                  <a:pt x="286503" y="0"/>
                  <a:pt x="639922" y="0"/>
                </a:cubicBezTo>
                <a:cubicBezTo>
                  <a:pt x="993341" y="0"/>
                  <a:pt x="1279844" y="286503"/>
                  <a:pt x="1279844" y="639922"/>
                </a:cubicBezTo>
                <a:cubicBezTo>
                  <a:pt x="1279844" y="993341"/>
                  <a:pt x="993341" y="1279844"/>
                  <a:pt x="639922" y="1279844"/>
                </a:cubicBezTo>
                <a:cubicBezTo>
                  <a:pt x="286503" y="1279844"/>
                  <a:pt x="0" y="993341"/>
                  <a:pt x="0" y="639922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shade val="50000"/>
              <a:hueOff val="232519"/>
              <a:satOff val="-84507"/>
              <a:lumOff val="61011"/>
              <a:alphaOff val="0"/>
            </a:schemeClr>
          </a:fillRef>
          <a:effectRef idx="0">
            <a:schemeClr val="accent2">
              <a:shade val="50000"/>
              <a:hueOff val="232519"/>
              <a:satOff val="-84507"/>
              <a:lumOff val="6101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7749" tIns="207749" rIns="207749" bIns="207749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BCF2F1F-85B8-6BA1-E1D1-F1B6CD1A8ADC}"/>
              </a:ext>
            </a:extLst>
          </p:cNvPr>
          <p:cNvSpPr/>
          <p:nvPr/>
        </p:nvSpPr>
        <p:spPr>
          <a:xfrm rot="16200000">
            <a:off x="5960613" y="2837027"/>
            <a:ext cx="270774" cy="435146"/>
          </a:xfrm>
          <a:custGeom>
            <a:avLst/>
            <a:gdLst>
              <a:gd name="connsiteX0" fmla="*/ 0 w 270774"/>
              <a:gd name="connsiteY0" fmla="*/ 87029 h 435146"/>
              <a:gd name="connsiteX1" fmla="*/ 135387 w 270774"/>
              <a:gd name="connsiteY1" fmla="*/ 87029 h 435146"/>
              <a:gd name="connsiteX2" fmla="*/ 135387 w 270774"/>
              <a:gd name="connsiteY2" fmla="*/ 0 h 435146"/>
              <a:gd name="connsiteX3" fmla="*/ 270774 w 270774"/>
              <a:gd name="connsiteY3" fmla="*/ 217573 h 435146"/>
              <a:gd name="connsiteX4" fmla="*/ 135387 w 270774"/>
              <a:gd name="connsiteY4" fmla="*/ 435146 h 435146"/>
              <a:gd name="connsiteX5" fmla="*/ 135387 w 270774"/>
              <a:gd name="connsiteY5" fmla="*/ 348117 h 435146"/>
              <a:gd name="connsiteX6" fmla="*/ 0 w 270774"/>
              <a:gd name="connsiteY6" fmla="*/ 348117 h 435146"/>
              <a:gd name="connsiteX7" fmla="*/ 0 w 270774"/>
              <a:gd name="connsiteY7" fmla="*/ 87029 h 435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0774" h="435146">
                <a:moveTo>
                  <a:pt x="0" y="87029"/>
                </a:moveTo>
                <a:lnTo>
                  <a:pt x="135387" y="87029"/>
                </a:lnTo>
                <a:lnTo>
                  <a:pt x="135387" y="0"/>
                </a:lnTo>
                <a:lnTo>
                  <a:pt x="270774" y="217573"/>
                </a:lnTo>
                <a:lnTo>
                  <a:pt x="135387" y="435146"/>
                </a:lnTo>
                <a:lnTo>
                  <a:pt x="135387" y="348117"/>
                </a:lnTo>
                <a:lnTo>
                  <a:pt x="0" y="348117"/>
                </a:lnTo>
                <a:lnTo>
                  <a:pt x="0" y="87029"/>
                </a:lnTo>
                <a:close/>
              </a:path>
            </a:pathLst>
          </a:custGeom>
        </p:spPr>
        <p:style>
          <a:lnRef idx="0">
            <a:schemeClr val="accent2">
              <a:shade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shade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shade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87029" rIns="81231" bIns="8702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5E26F92-FBD2-E204-225A-8E4A22CFB68C}"/>
              </a:ext>
            </a:extLst>
          </p:cNvPr>
          <p:cNvSpPr/>
          <p:nvPr/>
        </p:nvSpPr>
        <p:spPr>
          <a:xfrm>
            <a:off x="5162892" y="992717"/>
            <a:ext cx="1866214" cy="1862763"/>
          </a:xfrm>
          <a:custGeom>
            <a:avLst/>
            <a:gdLst>
              <a:gd name="connsiteX0" fmla="*/ 0 w 1279843"/>
              <a:gd name="connsiteY0" fmla="*/ 639922 h 1279843"/>
              <a:gd name="connsiteX1" fmla="*/ 639922 w 1279843"/>
              <a:gd name="connsiteY1" fmla="*/ 0 h 1279843"/>
              <a:gd name="connsiteX2" fmla="*/ 1279844 w 1279843"/>
              <a:gd name="connsiteY2" fmla="*/ 639922 h 1279843"/>
              <a:gd name="connsiteX3" fmla="*/ 639922 w 1279843"/>
              <a:gd name="connsiteY3" fmla="*/ 1279844 h 1279843"/>
              <a:gd name="connsiteX4" fmla="*/ 0 w 1279843"/>
              <a:gd name="connsiteY4" fmla="*/ 639922 h 1279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9843" h="1279843">
                <a:moveTo>
                  <a:pt x="0" y="639922"/>
                </a:moveTo>
                <a:cubicBezTo>
                  <a:pt x="0" y="286503"/>
                  <a:pt x="286503" y="0"/>
                  <a:pt x="639922" y="0"/>
                </a:cubicBezTo>
                <a:cubicBezTo>
                  <a:pt x="993341" y="0"/>
                  <a:pt x="1279844" y="286503"/>
                  <a:pt x="1279844" y="639922"/>
                </a:cubicBezTo>
                <a:cubicBezTo>
                  <a:pt x="1279844" y="993341"/>
                  <a:pt x="993341" y="1279844"/>
                  <a:pt x="639922" y="1279844"/>
                </a:cubicBezTo>
                <a:cubicBezTo>
                  <a:pt x="286503" y="1279844"/>
                  <a:pt x="0" y="993341"/>
                  <a:pt x="0" y="639922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shade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shade val="5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7749" tIns="207749" rIns="207749" bIns="2077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/>
              <a:t>Establish Subject </a:t>
            </a:r>
            <a:r>
              <a:rPr lang="en-US" sz="1600" kern="1200" dirty="0"/>
              <a:t>Matter Expert Teams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33927B3-D371-3401-7DEA-3164A36054EB}"/>
              </a:ext>
            </a:extLst>
          </p:cNvPr>
          <p:cNvSpPr/>
          <p:nvPr/>
        </p:nvSpPr>
        <p:spPr>
          <a:xfrm>
            <a:off x="6848318" y="3631605"/>
            <a:ext cx="270774" cy="435146"/>
          </a:xfrm>
          <a:custGeom>
            <a:avLst/>
            <a:gdLst>
              <a:gd name="connsiteX0" fmla="*/ 0 w 270774"/>
              <a:gd name="connsiteY0" fmla="*/ 87029 h 435146"/>
              <a:gd name="connsiteX1" fmla="*/ 135387 w 270774"/>
              <a:gd name="connsiteY1" fmla="*/ 87029 h 435146"/>
              <a:gd name="connsiteX2" fmla="*/ 135387 w 270774"/>
              <a:gd name="connsiteY2" fmla="*/ 0 h 435146"/>
              <a:gd name="connsiteX3" fmla="*/ 270774 w 270774"/>
              <a:gd name="connsiteY3" fmla="*/ 217573 h 435146"/>
              <a:gd name="connsiteX4" fmla="*/ 135387 w 270774"/>
              <a:gd name="connsiteY4" fmla="*/ 435146 h 435146"/>
              <a:gd name="connsiteX5" fmla="*/ 135387 w 270774"/>
              <a:gd name="connsiteY5" fmla="*/ 348117 h 435146"/>
              <a:gd name="connsiteX6" fmla="*/ 0 w 270774"/>
              <a:gd name="connsiteY6" fmla="*/ 348117 h 435146"/>
              <a:gd name="connsiteX7" fmla="*/ 0 w 270774"/>
              <a:gd name="connsiteY7" fmla="*/ 87029 h 435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0774" h="435146">
                <a:moveTo>
                  <a:pt x="0" y="87029"/>
                </a:moveTo>
                <a:lnTo>
                  <a:pt x="135387" y="87029"/>
                </a:lnTo>
                <a:lnTo>
                  <a:pt x="135387" y="0"/>
                </a:lnTo>
                <a:lnTo>
                  <a:pt x="270774" y="217573"/>
                </a:lnTo>
                <a:lnTo>
                  <a:pt x="135387" y="435146"/>
                </a:lnTo>
                <a:lnTo>
                  <a:pt x="135387" y="348117"/>
                </a:lnTo>
                <a:lnTo>
                  <a:pt x="0" y="348117"/>
                </a:lnTo>
                <a:lnTo>
                  <a:pt x="0" y="87029"/>
                </a:lnTo>
                <a:close/>
              </a:path>
            </a:pathLst>
          </a:custGeom>
        </p:spPr>
        <p:style>
          <a:lnRef idx="0">
            <a:schemeClr val="accent2">
              <a:shade val="90000"/>
              <a:hueOff val="117904"/>
              <a:satOff val="-42061"/>
              <a:lumOff val="26161"/>
              <a:alphaOff val="0"/>
            </a:schemeClr>
          </a:lnRef>
          <a:fillRef idx="1">
            <a:schemeClr val="accent2">
              <a:shade val="90000"/>
              <a:hueOff val="117904"/>
              <a:satOff val="-42061"/>
              <a:lumOff val="26161"/>
              <a:alphaOff val="0"/>
            </a:schemeClr>
          </a:fillRef>
          <a:effectRef idx="0">
            <a:schemeClr val="accent2">
              <a:shade val="90000"/>
              <a:hueOff val="117904"/>
              <a:satOff val="-42061"/>
              <a:lumOff val="2616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87029" rIns="81232" bIns="8702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A639B1DA-F0A7-0EF0-2124-39E0B0A807C0}"/>
              </a:ext>
            </a:extLst>
          </p:cNvPr>
          <p:cNvSpPr/>
          <p:nvPr/>
        </p:nvSpPr>
        <p:spPr>
          <a:xfrm>
            <a:off x="7231489" y="2917794"/>
            <a:ext cx="1866214" cy="1862763"/>
          </a:xfrm>
          <a:custGeom>
            <a:avLst/>
            <a:gdLst>
              <a:gd name="connsiteX0" fmla="*/ 0 w 1279843"/>
              <a:gd name="connsiteY0" fmla="*/ 639922 h 1279843"/>
              <a:gd name="connsiteX1" fmla="*/ 639922 w 1279843"/>
              <a:gd name="connsiteY1" fmla="*/ 0 h 1279843"/>
              <a:gd name="connsiteX2" fmla="*/ 1279844 w 1279843"/>
              <a:gd name="connsiteY2" fmla="*/ 639922 h 1279843"/>
              <a:gd name="connsiteX3" fmla="*/ 639922 w 1279843"/>
              <a:gd name="connsiteY3" fmla="*/ 1279844 h 1279843"/>
              <a:gd name="connsiteX4" fmla="*/ 0 w 1279843"/>
              <a:gd name="connsiteY4" fmla="*/ 639922 h 1279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9843" h="1279843">
                <a:moveTo>
                  <a:pt x="0" y="639922"/>
                </a:moveTo>
                <a:cubicBezTo>
                  <a:pt x="0" y="286503"/>
                  <a:pt x="286503" y="0"/>
                  <a:pt x="639922" y="0"/>
                </a:cubicBezTo>
                <a:cubicBezTo>
                  <a:pt x="993341" y="0"/>
                  <a:pt x="1279844" y="286503"/>
                  <a:pt x="1279844" y="639922"/>
                </a:cubicBezTo>
                <a:cubicBezTo>
                  <a:pt x="1279844" y="993341"/>
                  <a:pt x="993341" y="1279844"/>
                  <a:pt x="639922" y="1279844"/>
                </a:cubicBezTo>
                <a:cubicBezTo>
                  <a:pt x="286503" y="1279844"/>
                  <a:pt x="0" y="993341"/>
                  <a:pt x="0" y="639922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shade val="50000"/>
              <a:hueOff val="116260"/>
              <a:satOff val="-42254"/>
              <a:lumOff val="30505"/>
              <a:alphaOff val="0"/>
            </a:schemeClr>
          </a:fillRef>
          <a:effectRef idx="0">
            <a:schemeClr val="accent2">
              <a:shade val="50000"/>
              <a:hueOff val="116260"/>
              <a:satOff val="-42254"/>
              <a:lumOff val="3050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7749" tIns="207749" rIns="207749" bIns="2077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Develop ORM Training and Awareness Packs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0E70F8A-309D-1446-9BA0-7986FDA4161E}"/>
              </a:ext>
            </a:extLst>
          </p:cNvPr>
          <p:cNvSpPr/>
          <p:nvPr/>
        </p:nvSpPr>
        <p:spPr>
          <a:xfrm rot="5400000">
            <a:off x="5960613" y="4519310"/>
            <a:ext cx="270774" cy="435146"/>
          </a:xfrm>
          <a:custGeom>
            <a:avLst/>
            <a:gdLst>
              <a:gd name="connsiteX0" fmla="*/ 0 w 270774"/>
              <a:gd name="connsiteY0" fmla="*/ 87029 h 435146"/>
              <a:gd name="connsiteX1" fmla="*/ 135387 w 270774"/>
              <a:gd name="connsiteY1" fmla="*/ 87029 h 435146"/>
              <a:gd name="connsiteX2" fmla="*/ 135387 w 270774"/>
              <a:gd name="connsiteY2" fmla="*/ 0 h 435146"/>
              <a:gd name="connsiteX3" fmla="*/ 270774 w 270774"/>
              <a:gd name="connsiteY3" fmla="*/ 217573 h 435146"/>
              <a:gd name="connsiteX4" fmla="*/ 135387 w 270774"/>
              <a:gd name="connsiteY4" fmla="*/ 435146 h 435146"/>
              <a:gd name="connsiteX5" fmla="*/ 135387 w 270774"/>
              <a:gd name="connsiteY5" fmla="*/ 348117 h 435146"/>
              <a:gd name="connsiteX6" fmla="*/ 0 w 270774"/>
              <a:gd name="connsiteY6" fmla="*/ 348117 h 435146"/>
              <a:gd name="connsiteX7" fmla="*/ 0 w 270774"/>
              <a:gd name="connsiteY7" fmla="*/ 87029 h 435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0774" h="435146">
                <a:moveTo>
                  <a:pt x="0" y="87029"/>
                </a:moveTo>
                <a:lnTo>
                  <a:pt x="135387" y="87029"/>
                </a:lnTo>
                <a:lnTo>
                  <a:pt x="135387" y="0"/>
                </a:lnTo>
                <a:lnTo>
                  <a:pt x="270774" y="217573"/>
                </a:lnTo>
                <a:lnTo>
                  <a:pt x="135387" y="435146"/>
                </a:lnTo>
                <a:lnTo>
                  <a:pt x="135387" y="348117"/>
                </a:lnTo>
                <a:lnTo>
                  <a:pt x="0" y="348117"/>
                </a:lnTo>
                <a:lnTo>
                  <a:pt x="0" y="87029"/>
                </a:lnTo>
                <a:close/>
              </a:path>
            </a:pathLst>
          </a:custGeom>
        </p:spPr>
        <p:style>
          <a:lnRef idx="0">
            <a:schemeClr val="accent2">
              <a:shade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shade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shade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87029" rIns="81231" bIns="87029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7CEDD63-8AF3-B904-6AFD-6AA67FA092F9}"/>
              </a:ext>
            </a:extLst>
          </p:cNvPr>
          <p:cNvSpPr/>
          <p:nvPr/>
        </p:nvSpPr>
        <p:spPr>
          <a:xfrm>
            <a:off x="5162892" y="4938103"/>
            <a:ext cx="1866214" cy="1862763"/>
          </a:xfrm>
          <a:custGeom>
            <a:avLst/>
            <a:gdLst>
              <a:gd name="connsiteX0" fmla="*/ 0 w 1279843"/>
              <a:gd name="connsiteY0" fmla="*/ 639922 h 1279843"/>
              <a:gd name="connsiteX1" fmla="*/ 639922 w 1279843"/>
              <a:gd name="connsiteY1" fmla="*/ 0 h 1279843"/>
              <a:gd name="connsiteX2" fmla="*/ 1279844 w 1279843"/>
              <a:gd name="connsiteY2" fmla="*/ 639922 h 1279843"/>
              <a:gd name="connsiteX3" fmla="*/ 639922 w 1279843"/>
              <a:gd name="connsiteY3" fmla="*/ 1279844 h 1279843"/>
              <a:gd name="connsiteX4" fmla="*/ 0 w 1279843"/>
              <a:gd name="connsiteY4" fmla="*/ 639922 h 1279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9843" h="1279843">
                <a:moveTo>
                  <a:pt x="0" y="639922"/>
                </a:moveTo>
                <a:cubicBezTo>
                  <a:pt x="0" y="286503"/>
                  <a:pt x="286503" y="0"/>
                  <a:pt x="639922" y="0"/>
                </a:cubicBezTo>
                <a:cubicBezTo>
                  <a:pt x="993341" y="0"/>
                  <a:pt x="1279844" y="286503"/>
                  <a:pt x="1279844" y="639922"/>
                </a:cubicBezTo>
                <a:cubicBezTo>
                  <a:pt x="1279844" y="993341"/>
                  <a:pt x="993341" y="1279844"/>
                  <a:pt x="639922" y="1279844"/>
                </a:cubicBezTo>
                <a:cubicBezTo>
                  <a:pt x="286503" y="1279844"/>
                  <a:pt x="0" y="993341"/>
                  <a:pt x="0" y="639922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shade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shade val="5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7749" tIns="207749" rIns="207749" bIns="207749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/>
              <a:t>Develop ORM Assurance Process and Tools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93EF4FA-40BD-DB58-5593-CC1B751CD69F}"/>
              </a:ext>
            </a:extLst>
          </p:cNvPr>
          <p:cNvSpPr/>
          <p:nvPr/>
        </p:nvSpPr>
        <p:spPr>
          <a:xfrm>
            <a:off x="5072907" y="3631604"/>
            <a:ext cx="270775" cy="435147"/>
          </a:xfrm>
          <a:custGeom>
            <a:avLst/>
            <a:gdLst>
              <a:gd name="connsiteX0" fmla="*/ 0 w 270774"/>
              <a:gd name="connsiteY0" fmla="*/ 87029 h 435146"/>
              <a:gd name="connsiteX1" fmla="*/ 135387 w 270774"/>
              <a:gd name="connsiteY1" fmla="*/ 87029 h 435146"/>
              <a:gd name="connsiteX2" fmla="*/ 135387 w 270774"/>
              <a:gd name="connsiteY2" fmla="*/ 0 h 435146"/>
              <a:gd name="connsiteX3" fmla="*/ 270774 w 270774"/>
              <a:gd name="connsiteY3" fmla="*/ 217573 h 435146"/>
              <a:gd name="connsiteX4" fmla="*/ 135387 w 270774"/>
              <a:gd name="connsiteY4" fmla="*/ 435146 h 435146"/>
              <a:gd name="connsiteX5" fmla="*/ 135387 w 270774"/>
              <a:gd name="connsiteY5" fmla="*/ 348117 h 435146"/>
              <a:gd name="connsiteX6" fmla="*/ 0 w 270774"/>
              <a:gd name="connsiteY6" fmla="*/ 348117 h 435146"/>
              <a:gd name="connsiteX7" fmla="*/ 0 w 270774"/>
              <a:gd name="connsiteY7" fmla="*/ 87029 h 435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0774" h="435146">
                <a:moveTo>
                  <a:pt x="270774" y="348117"/>
                </a:moveTo>
                <a:lnTo>
                  <a:pt x="135387" y="348117"/>
                </a:lnTo>
                <a:lnTo>
                  <a:pt x="135387" y="435146"/>
                </a:lnTo>
                <a:lnTo>
                  <a:pt x="0" y="217573"/>
                </a:lnTo>
                <a:lnTo>
                  <a:pt x="135387" y="0"/>
                </a:lnTo>
                <a:lnTo>
                  <a:pt x="135387" y="87029"/>
                </a:lnTo>
                <a:lnTo>
                  <a:pt x="270774" y="87029"/>
                </a:lnTo>
                <a:lnTo>
                  <a:pt x="270774" y="348117"/>
                </a:lnTo>
                <a:close/>
              </a:path>
            </a:pathLst>
          </a:custGeom>
        </p:spPr>
        <p:style>
          <a:lnRef idx="0">
            <a:schemeClr val="accent2">
              <a:shade val="90000"/>
              <a:hueOff val="117904"/>
              <a:satOff val="-42061"/>
              <a:lumOff val="26161"/>
              <a:alphaOff val="0"/>
            </a:schemeClr>
          </a:lnRef>
          <a:fillRef idx="1">
            <a:schemeClr val="accent2">
              <a:shade val="90000"/>
              <a:hueOff val="117904"/>
              <a:satOff val="-42061"/>
              <a:lumOff val="26161"/>
              <a:alphaOff val="0"/>
            </a:schemeClr>
          </a:fillRef>
          <a:effectRef idx="0">
            <a:schemeClr val="accent2">
              <a:shade val="90000"/>
              <a:hueOff val="117904"/>
              <a:satOff val="-42061"/>
              <a:lumOff val="2616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1232" tIns="87030" rIns="1" bIns="87028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D5D2BDE-4AC8-6ED3-727A-99A94B8CCCC8}"/>
              </a:ext>
            </a:extLst>
          </p:cNvPr>
          <p:cNvSpPr/>
          <p:nvPr/>
        </p:nvSpPr>
        <p:spPr>
          <a:xfrm>
            <a:off x="3094296" y="2917794"/>
            <a:ext cx="1866214" cy="1862763"/>
          </a:xfrm>
          <a:custGeom>
            <a:avLst/>
            <a:gdLst>
              <a:gd name="connsiteX0" fmla="*/ 0 w 1279843"/>
              <a:gd name="connsiteY0" fmla="*/ 639922 h 1279843"/>
              <a:gd name="connsiteX1" fmla="*/ 639922 w 1279843"/>
              <a:gd name="connsiteY1" fmla="*/ 0 h 1279843"/>
              <a:gd name="connsiteX2" fmla="*/ 1279844 w 1279843"/>
              <a:gd name="connsiteY2" fmla="*/ 639922 h 1279843"/>
              <a:gd name="connsiteX3" fmla="*/ 639922 w 1279843"/>
              <a:gd name="connsiteY3" fmla="*/ 1279844 h 1279843"/>
              <a:gd name="connsiteX4" fmla="*/ 0 w 1279843"/>
              <a:gd name="connsiteY4" fmla="*/ 639922 h 1279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9843" h="1279843">
                <a:moveTo>
                  <a:pt x="0" y="639922"/>
                </a:moveTo>
                <a:cubicBezTo>
                  <a:pt x="0" y="286503"/>
                  <a:pt x="286503" y="0"/>
                  <a:pt x="639922" y="0"/>
                </a:cubicBezTo>
                <a:cubicBezTo>
                  <a:pt x="993341" y="0"/>
                  <a:pt x="1279844" y="286503"/>
                  <a:pt x="1279844" y="639922"/>
                </a:cubicBezTo>
                <a:cubicBezTo>
                  <a:pt x="1279844" y="993341"/>
                  <a:pt x="993341" y="1279844"/>
                  <a:pt x="639922" y="1279844"/>
                </a:cubicBezTo>
                <a:cubicBezTo>
                  <a:pt x="286503" y="1279844"/>
                  <a:pt x="0" y="993341"/>
                  <a:pt x="0" y="639922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shade val="50000"/>
              <a:hueOff val="116260"/>
              <a:satOff val="-42254"/>
              <a:lumOff val="30505"/>
              <a:alphaOff val="0"/>
            </a:schemeClr>
          </a:fillRef>
          <a:effectRef idx="0">
            <a:schemeClr val="accent2">
              <a:shade val="50000"/>
              <a:hueOff val="116260"/>
              <a:satOff val="-42254"/>
              <a:lumOff val="3050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7749" tIns="207749" rIns="207749" bIns="2077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Improve Critical Control Dashboard</a:t>
            </a:r>
            <a:r>
              <a:rPr lang="en-US" sz="1600" dirty="0"/>
              <a:t> Data</a:t>
            </a:r>
            <a:endParaRPr lang="en-US" sz="1600" kern="12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17434D9-135B-EACD-50DB-8EE71C95953D}"/>
              </a:ext>
            </a:extLst>
          </p:cNvPr>
          <p:cNvSpPr txBox="1"/>
          <p:nvPr/>
        </p:nvSpPr>
        <p:spPr>
          <a:xfrm>
            <a:off x="6983705" y="1533466"/>
            <a:ext cx="3705462" cy="830997"/>
          </a:xfrm>
          <a:prstGeom prst="rect">
            <a:avLst/>
          </a:prstGeom>
          <a:noFill/>
        </p:spPr>
        <p:txBody>
          <a:bodyPr wrap="square" lIns="91440" rIns="9144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Propose a “task-force” model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Process Safety professionals provide in-depth support to sites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Implementation in condensed time-frame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3B4A2AA-EB6A-CEAF-E5C6-EB8D268BC774}"/>
              </a:ext>
            </a:extLst>
          </p:cNvPr>
          <p:cNvSpPr txBox="1"/>
          <p:nvPr/>
        </p:nvSpPr>
        <p:spPr>
          <a:xfrm>
            <a:off x="8651160" y="4480288"/>
            <a:ext cx="3283600" cy="1384995"/>
          </a:xfrm>
          <a:prstGeom prst="rect">
            <a:avLst/>
          </a:prstGeom>
          <a:noFill/>
        </p:spPr>
        <p:txBody>
          <a:bodyPr wrap="square" lIns="91440" rIns="9144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Enable sites to independently and confidently maintain the process long after implementation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Build systems and processes that are not dependent on individuals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Collaboration with Human Resources and Learning &amp; Development functions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3011B29-CB45-8239-917C-AF1AA5BB4A1B}"/>
              </a:ext>
            </a:extLst>
          </p:cNvPr>
          <p:cNvSpPr txBox="1"/>
          <p:nvPr/>
        </p:nvSpPr>
        <p:spPr>
          <a:xfrm>
            <a:off x="266087" y="2347648"/>
            <a:ext cx="3662446" cy="1015663"/>
          </a:xfrm>
          <a:prstGeom prst="rect">
            <a:avLst/>
          </a:prstGeom>
          <a:noFill/>
        </p:spPr>
        <p:txBody>
          <a:bodyPr wrap="square" lIns="91440" rIns="9144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Sites are in the process of converting to centralized maintenance management processes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Transition from paper-based to electronic Critical Control Verifications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8C24D59-2573-39EC-2871-7CC80ADAF504}"/>
              </a:ext>
            </a:extLst>
          </p:cNvPr>
          <p:cNvSpPr txBox="1"/>
          <p:nvPr/>
        </p:nvSpPr>
        <p:spPr>
          <a:xfrm>
            <a:off x="1694841" y="5430885"/>
            <a:ext cx="3705462" cy="830997"/>
          </a:xfrm>
          <a:prstGeom prst="rect">
            <a:avLst/>
          </a:prstGeom>
          <a:noFill/>
        </p:spPr>
        <p:txBody>
          <a:bodyPr wrap="square" lIns="91440" rIns="9144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Assure consistent application of ORM across the business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Develop assurance tools to incorporate into regular audit programs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7847F9-52AC-42EE-8E28-8AF04E211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Questions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C0A24B6-323B-4D6B-8378-0B4B10AC4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2024414"/>
            <a:ext cx="11491154" cy="35011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AU" sz="9600" dirty="0">
                <a:solidFill>
                  <a:schemeClr val="accent3">
                    <a:lumMod val="75000"/>
                  </a:schemeClr>
                </a:solidFill>
              </a:rPr>
              <a:t>Any questions or comments?</a:t>
            </a:r>
          </a:p>
        </p:txBody>
      </p:sp>
    </p:spTree>
    <p:extLst>
      <p:ext uri="{BB962C8B-B14F-4D97-AF65-F5344CB8AC3E}">
        <p14:creationId xmlns:p14="http://schemas.microsoft.com/office/powerpoint/2010/main" val="36522903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n058fSDStGtMu0wMKXiA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1_Office Theme">
  <a:themeElements>
    <a:clrScheme name="IPL">
      <a:dk1>
        <a:srgbClr val="000000"/>
      </a:dk1>
      <a:lt1>
        <a:srgbClr val="FFFFFF"/>
      </a:lt1>
      <a:dk2>
        <a:srgbClr val="424242"/>
      </a:dk2>
      <a:lt2>
        <a:srgbClr val="EAEAEA"/>
      </a:lt2>
      <a:accent1>
        <a:srgbClr val="B9A779"/>
      </a:accent1>
      <a:accent2>
        <a:srgbClr val="007C85"/>
      </a:accent2>
      <a:accent3>
        <a:srgbClr val="CFC2A1"/>
      </a:accent3>
      <a:accent4>
        <a:srgbClr val="DFD6C1"/>
      </a:accent4>
      <a:accent5>
        <a:srgbClr val="339EA8"/>
      </a:accent5>
      <a:accent6>
        <a:srgbClr val="82BDC3"/>
      </a:accent6>
      <a:hlink>
        <a:srgbClr val="919191"/>
      </a:hlink>
      <a:folHlink>
        <a:srgbClr val="D9CEB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4048</TotalTime>
  <Words>926</Words>
  <Application>Microsoft Office PowerPoint</Application>
  <PresentationFormat>Widescreen</PresentationFormat>
  <Paragraphs>103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Apple Symbols</vt:lpstr>
      <vt:lpstr>Arial</vt:lpstr>
      <vt:lpstr>Arial Black</vt:lpstr>
      <vt:lpstr>Calibri</vt:lpstr>
      <vt:lpstr>Cambria Math</vt:lpstr>
      <vt:lpstr>Dax</vt:lpstr>
      <vt:lpstr>Wingdings</vt:lpstr>
      <vt:lpstr>1_Office Theme</vt:lpstr>
      <vt:lpstr>think-cell Slide</vt:lpstr>
      <vt:lpstr>Operations Risk Management for Explosives Manufacturing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HSEOE Team Workshop</dc:title>
  <dc:creator>Annette Koy</dc:creator>
  <cp:lastModifiedBy>Kelly Dumesnil</cp:lastModifiedBy>
  <cp:revision>21</cp:revision>
  <dcterms:created xsi:type="dcterms:W3CDTF">2022-10-09T00:41:22Z</dcterms:created>
  <dcterms:modified xsi:type="dcterms:W3CDTF">2023-02-10T00:34:29Z</dcterms:modified>
</cp:coreProperties>
</file>