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63" r:id="rId5"/>
    <p:sldMasterId id="2147483668" r:id="rId6"/>
    <p:sldMasterId id="2147483759" r:id="rId7"/>
  </p:sldMasterIdLst>
  <p:notesMasterIdLst>
    <p:notesMasterId r:id="rId23"/>
  </p:notesMasterIdLst>
  <p:handoutMasterIdLst>
    <p:handoutMasterId r:id="rId24"/>
  </p:handoutMasterIdLst>
  <p:sldIdLst>
    <p:sldId id="1013" r:id="rId8"/>
    <p:sldId id="1033" r:id="rId9"/>
    <p:sldId id="1021" r:id="rId10"/>
    <p:sldId id="1023" r:id="rId11"/>
    <p:sldId id="1022" r:id="rId12"/>
    <p:sldId id="1015" r:id="rId13"/>
    <p:sldId id="1016" r:id="rId14"/>
    <p:sldId id="1024" r:id="rId15"/>
    <p:sldId id="1025" r:id="rId16"/>
    <p:sldId id="1026" r:id="rId17"/>
    <p:sldId id="1027" r:id="rId18"/>
    <p:sldId id="1028" r:id="rId19"/>
    <p:sldId id="1030" r:id="rId20"/>
    <p:sldId id="1031" r:id="rId21"/>
    <p:sldId id="1032" r:id="rId22"/>
  </p:sldIdLst>
  <p:sldSz cx="9144000" cy="5143500" type="screen16x9"/>
  <p:notesSz cx="9296400" cy="7010400"/>
  <p:embeddedFontLst>
    <p:embeddedFont>
      <p:font typeface="Calibri" panose="020F0502020204030204" pitchFamily="34" charset="0"/>
      <p:regular r:id="rId25"/>
      <p:bold r:id="rId26"/>
      <p:italic r:id="rId27"/>
      <p:boldItalic r:id="rId28"/>
    </p:embeddedFont>
    <p:embeddedFont>
      <p:font typeface="Montserrat" panose="02000505000000020004" pitchFamily="2" charset="0"/>
      <p:regular r:id="rId29"/>
      <p:bold r:id="rId30"/>
      <p:italic r:id="rId31"/>
      <p:boldItalic r:id="rId32"/>
    </p:embeddedFont>
    <p:embeddedFont>
      <p:font typeface="Montserrat-Bold" panose="02000505000000020004" pitchFamily="2" charset="0"/>
      <p:bold r:id="rId33"/>
    </p:embeddedFont>
    <p:embeddedFont>
      <p:font typeface="Montserrat-Regular" panose="02000505000000020004" pitchFamily="2" charset="0"/>
      <p:regular r:id="rId34"/>
    </p:embeddedFont>
    <p:embeddedFont>
      <p:font typeface="Myriad Pro Cond" panose="020B0706030403020204" pitchFamily="34" charset="0"/>
      <p:regular r:id="rId35"/>
      <p:bold r:id="rId36"/>
      <p:italic r:id="rId37"/>
      <p:boldItalic r:id="rId38"/>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8AC46"/>
    <a:srgbClr val="D20069"/>
    <a:srgbClr val="9B91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0" autoAdjust="0"/>
    <p:restoredTop sz="69095" autoAdjust="0"/>
  </p:normalViewPr>
  <p:slideViewPr>
    <p:cSldViewPr snapToGrid="0">
      <p:cViewPr varScale="1">
        <p:scale>
          <a:sx n="71" d="100"/>
          <a:sy n="71" d="100"/>
        </p:scale>
        <p:origin x="60" y="608"/>
      </p:cViewPr>
      <p:guideLst>
        <p:guide orient="horz" pos="1620"/>
        <p:guide pos="2880"/>
      </p:guideLst>
    </p:cSldViewPr>
  </p:slideViewPr>
  <p:outlineViewPr>
    <p:cViewPr>
      <p:scale>
        <a:sx n="33" d="100"/>
        <a:sy n="33" d="100"/>
      </p:scale>
      <p:origin x="0" y="-5832"/>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4164" y="13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sse Thierry" userId="27cdf06e-10da-471d-8304-92109b791e07" providerId="ADAL" clId="{3C76CA54-8E6F-473B-9DED-B67572401BA8}"/>
    <pc:docChg chg="delSld modSld">
      <pc:chgData name="Rousse Thierry" userId="27cdf06e-10da-471d-8304-92109b791e07" providerId="ADAL" clId="{3C76CA54-8E6F-473B-9DED-B67572401BA8}" dt="2022-11-14T09:18:54.312" v="324" actId="2696"/>
      <pc:docMkLst>
        <pc:docMk/>
      </pc:docMkLst>
      <pc:sldChg chg="modSp del mod">
        <pc:chgData name="Rousse Thierry" userId="27cdf06e-10da-471d-8304-92109b791e07" providerId="ADAL" clId="{3C76CA54-8E6F-473B-9DED-B67572401BA8}" dt="2022-11-14T09:18:54.312" v="324" actId="2696"/>
        <pc:sldMkLst>
          <pc:docMk/>
          <pc:sldMk cId="1299939634" sldId="270"/>
        </pc:sldMkLst>
        <pc:spChg chg="mod">
          <ac:chgData name="Rousse Thierry" userId="27cdf06e-10da-471d-8304-92109b791e07" providerId="ADAL" clId="{3C76CA54-8E6F-473B-9DED-B67572401BA8}" dt="2022-11-14T09:18:19.489" v="323" actId="6549"/>
          <ac:spMkLst>
            <pc:docMk/>
            <pc:sldMk cId="1299939634" sldId="270"/>
            <ac:spMk id="4" creationId="{71DCA1EA-CAC3-4D90-BE2D-87AC1C1936DA}"/>
          </ac:spMkLst>
        </pc:spChg>
      </pc:sldChg>
      <pc:sldChg chg="addSp modSp mod">
        <pc:chgData name="Rousse Thierry" userId="27cdf06e-10da-471d-8304-92109b791e07" providerId="ADAL" clId="{3C76CA54-8E6F-473B-9DED-B67572401BA8}" dt="2022-11-14T09:11:43.054" v="47" actId="20577"/>
        <pc:sldMkLst>
          <pc:docMk/>
          <pc:sldMk cId="4159049112" sldId="1013"/>
        </pc:sldMkLst>
        <pc:spChg chg="mod">
          <ac:chgData name="Rousse Thierry" userId="27cdf06e-10da-471d-8304-92109b791e07" providerId="ADAL" clId="{3C76CA54-8E6F-473B-9DED-B67572401BA8}" dt="2022-11-14T09:10:40.855" v="1" actId="404"/>
          <ac:spMkLst>
            <pc:docMk/>
            <pc:sldMk cId="4159049112" sldId="1013"/>
            <ac:spMk id="2" creationId="{60A2CE03-09B0-42D1-B8B3-41DBF3848427}"/>
          </ac:spMkLst>
        </pc:spChg>
        <pc:spChg chg="add mod">
          <ac:chgData name="Rousse Thierry" userId="27cdf06e-10da-471d-8304-92109b791e07" providerId="ADAL" clId="{3C76CA54-8E6F-473B-9DED-B67572401BA8}" dt="2022-11-14T09:11:19.699" v="18" actId="1036"/>
          <ac:spMkLst>
            <pc:docMk/>
            <pc:sldMk cId="4159049112" sldId="1013"/>
            <ac:spMk id="3" creationId="{B7F5EBCA-FF3E-55D6-BF6E-D25F25D037B9}"/>
          </ac:spMkLst>
        </pc:spChg>
        <pc:spChg chg="add mod">
          <ac:chgData name="Rousse Thierry" userId="27cdf06e-10da-471d-8304-92109b791e07" providerId="ADAL" clId="{3C76CA54-8E6F-473B-9DED-B67572401BA8}" dt="2022-11-14T09:11:43.054" v="47" actId="20577"/>
          <ac:spMkLst>
            <pc:docMk/>
            <pc:sldMk cId="4159049112" sldId="1013"/>
            <ac:spMk id="4" creationId="{66A23CDF-E859-7F73-265B-C3937F700F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C128AD-A573-4019-AE05-C79135A4CC6F}"/>
              </a:ext>
            </a:extLst>
          </p:cNvPr>
          <p:cNvSpPr>
            <a:spLocks noGrp="1"/>
          </p:cNvSpPr>
          <p:nvPr>
            <p:ph type="hdr" sz="quarter"/>
          </p:nvPr>
        </p:nvSpPr>
        <p:spPr>
          <a:xfrm>
            <a:off x="0" y="0"/>
            <a:ext cx="4028440" cy="352144"/>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245043F-A5CD-4548-9DFC-B804EE427CC4}"/>
              </a:ext>
            </a:extLst>
          </p:cNvPr>
          <p:cNvSpPr>
            <a:spLocks noGrp="1"/>
          </p:cNvSpPr>
          <p:nvPr>
            <p:ph type="dt" sz="quarter" idx="1"/>
          </p:nvPr>
        </p:nvSpPr>
        <p:spPr>
          <a:xfrm>
            <a:off x="5266347" y="0"/>
            <a:ext cx="4028440" cy="352144"/>
          </a:xfrm>
          <a:prstGeom prst="rect">
            <a:avLst/>
          </a:prstGeom>
        </p:spPr>
        <p:txBody>
          <a:bodyPr vert="horz" lIns="91440" tIns="45720" rIns="91440" bIns="45720" rtlCol="0"/>
          <a:lstStyle>
            <a:lvl1pPr algn="r">
              <a:defRPr sz="1200"/>
            </a:lvl1pPr>
          </a:lstStyle>
          <a:p>
            <a:fld id="{CE8F3548-76D5-44A8-AE21-25C927B3B594}" type="datetimeFigureOut">
              <a:rPr lang="en-GB" smtClean="0"/>
              <a:t>14/11/2022</a:t>
            </a:fld>
            <a:endParaRPr lang="en-GB"/>
          </a:p>
        </p:txBody>
      </p:sp>
      <p:sp>
        <p:nvSpPr>
          <p:cNvPr id="4" name="Footer Placeholder 3">
            <a:extLst>
              <a:ext uri="{FF2B5EF4-FFF2-40B4-BE49-F238E27FC236}">
                <a16:creationId xmlns:a16="http://schemas.microsoft.com/office/drawing/2014/main" id="{BD4E54C9-18D0-48B9-8801-96D41C5AE1C3}"/>
              </a:ext>
            </a:extLst>
          </p:cNvPr>
          <p:cNvSpPr>
            <a:spLocks noGrp="1"/>
          </p:cNvSpPr>
          <p:nvPr>
            <p:ph type="ftr" sz="quarter" idx="2"/>
          </p:nvPr>
        </p:nvSpPr>
        <p:spPr>
          <a:xfrm>
            <a:off x="0" y="6658259"/>
            <a:ext cx="4028440" cy="35214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22D171F-AD8B-488F-A165-B18D5EBD3C5F}"/>
              </a:ext>
            </a:extLst>
          </p:cNvPr>
          <p:cNvSpPr>
            <a:spLocks noGrp="1"/>
          </p:cNvSpPr>
          <p:nvPr>
            <p:ph type="sldNum" sz="quarter" idx="3"/>
          </p:nvPr>
        </p:nvSpPr>
        <p:spPr>
          <a:xfrm>
            <a:off x="5266347" y="6658259"/>
            <a:ext cx="4028440" cy="352142"/>
          </a:xfrm>
          <a:prstGeom prst="rect">
            <a:avLst/>
          </a:prstGeom>
        </p:spPr>
        <p:txBody>
          <a:bodyPr vert="horz" lIns="91440" tIns="45720" rIns="91440" bIns="45720" rtlCol="0" anchor="b"/>
          <a:lstStyle>
            <a:lvl1pPr algn="r">
              <a:defRPr sz="1200"/>
            </a:lvl1pPr>
          </a:lstStyle>
          <a:p>
            <a:fld id="{86410F40-5A8C-4028-9C57-0A2A56ABB50A}" type="slidenum">
              <a:rPr lang="en-GB" smtClean="0"/>
              <a:t>‹N°›</a:t>
            </a:fld>
            <a:endParaRPr lang="en-GB"/>
          </a:p>
        </p:txBody>
      </p:sp>
    </p:spTree>
    <p:extLst>
      <p:ext uri="{BB962C8B-B14F-4D97-AF65-F5344CB8AC3E}">
        <p14:creationId xmlns:p14="http://schemas.microsoft.com/office/powerpoint/2010/main" val="1967797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266347" y="0"/>
            <a:ext cx="4028440" cy="352144"/>
          </a:xfrm>
          <a:prstGeom prst="rect">
            <a:avLst/>
          </a:prstGeom>
        </p:spPr>
        <p:txBody>
          <a:bodyPr vert="horz" lIns="91440" tIns="45720" rIns="91440" bIns="45720" rtlCol="0"/>
          <a:lstStyle>
            <a:lvl1pPr algn="r">
              <a:defRPr sz="1200"/>
            </a:lvl1pPr>
          </a:lstStyle>
          <a:p>
            <a:fld id="{530DC89A-C1FC-421C-968D-6E42184B0AAE}" type="datetimeFigureOut">
              <a:rPr lang="en-GB" smtClean="0"/>
              <a:t>14/11/2022</a:t>
            </a:fld>
            <a:endParaRPr lang="en-GB"/>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58259"/>
            <a:ext cx="4028440" cy="35214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266347" y="6658259"/>
            <a:ext cx="4028440" cy="352142"/>
          </a:xfrm>
          <a:prstGeom prst="rect">
            <a:avLst/>
          </a:prstGeom>
        </p:spPr>
        <p:txBody>
          <a:bodyPr vert="horz" lIns="91440" tIns="45720" rIns="91440" bIns="45720" rtlCol="0" anchor="b"/>
          <a:lstStyle>
            <a:lvl1pPr algn="r">
              <a:defRPr sz="1200"/>
            </a:lvl1pPr>
          </a:lstStyle>
          <a:p>
            <a:fld id="{7667A963-BE1D-4AA1-BB63-514C1830E0CF}" type="slidenum">
              <a:rPr lang="en-GB" smtClean="0"/>
              <a:t>‹N°›</a:t>
            </a:fld>
            <a:endParaRPr lang="en-GB"/>
          </a:p>
        </p:txBody>
      </p:sp>
    </p:spTree>
    <p:extLst>
      <p:ext uri="{BB962C8B-B14F-4D97-AF65-F5344CB8AC3E}">
        <p14:creationId xmlns:p14="http://schemas.microsoft.com/office/powerpoint/2010/main" val="380749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a:t>
            </a:fld>
            <a:endParaRPr lang="en-GB"/>
          </a:p>
        </p:txBody>
      </p:sp>
    </p:spTree>
    <p:extLst>
      <p:ext uri="{BB962C8B-B14F-4D97-AF65-F5344CB8AC3E}">
        <p14:creationId xmlns:p14="http://schemas.microsoft.com/office/powerpoint/2010/main" val="70844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1 } </a:t>
            </a:r>
            <a:r>
              <a:rPr lang="en-GB" dirty="0"/>
              <a:t>- This can be for any number of reasons, but at this point in a project any change is likely to cause delay.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natural instinct is to find a workaround and resolve the problem quickly to maintain the schedule, however, this is probably the most crucial time to take a step back and assess the potential for change thoroughly.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2 } </a:t>
            </a:r>
            <a:r>
              <a:rPr lang="en-GB" dirty="0"/>
              <a:t>- Any changes may seem obvious, and the solution dangerously simple to implement. </a:t>
            </a:r>
            <a:r>
              <a:rPr lang="en-GB" b="1" dirty="0"/>
              <a:t>{Move to point 3}</a:t>
            </a:r>
          </a:p>
        </p:txBody>
      </p:sp>
      <p:sp>
        <p:nvSpPr>
          <p:cNvPr id="4" name="Slide Number Placeholder 3"/>
          <p:cNvSpPr>
            <a:spLocks noGrp="1"/>
          </p:cNvSpPr>
          <p:nvPr>
            <p:ph type="sldNum" sz="quarter" idx="5"/>
          </p:nvPr>
        </p:nvSpPr>
        <p:spPr/>
        <p:txBody>
          <a:bodyPr/>
          <a:lstStyle/>
          <a:p>
            <a:fld id="{7667A963-BE1D-4AA1-BB63-514C1830E0CF}" type="slidenum">
              <a:rPr lang="en-GB" smtClean="0"/>
              <a:t>10</a:t>
            </a:fld>
            <a:endParaRPr lang="en-GB"/>
          </a:p>
        </p:txBody>
      </p:sp>
    </p:spTree>
    <p:extLst>
      <p:ext uri="{BB962C8B-B14F-4D97-AF65-F5344CB8AC3E}">
        <p14:creationId xmlns:p14="http://schemas.microsoft.com/office/powerpoint/2010/main" val="170908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07000"/>
              </a:lnSpc>
              <a:buFont typeface="Wingdings" panose="05000000000000000000" pitchFamily="2" charset="2"/>
              <a:buNone/>
            </a:pPr>
            <a:r>
              <a:rPr lang="en-GB" b="1" dirty="0"/>
              <a:t>{End of Slide Note} </a:t>
            </a:r>
            <a:r>
              <a:rPr lang="en-GB" dirty="0"/>
              <a:t>– This is by no means an exhaustive list and any change that is deemed significant should be managed under the MOC process.</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11</a:t>
            </a:fld>
            <a:endParaRPr lang="en-GB"/>
          </a:p>
        </p:txBody>
      </p:sp>
    </p:spTree>
    <p:extLst>
      <p:ext uri="{BB962C8B-B14F-4D97-AF65-F5344CB8AC3E}">
        <p14:creationId xmlns:p14="http://schemas.microsoft.com/office/powerpoint/2010/main" val="294012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Changes to Safety Instrumented Systems (SIS) for example are among the most complex and should be managed through the Functional Safety Lifecycle.</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12</a:t>
            </a:fld>
            <a:endParaRPr lang="en-GB"/>
          </a:p>
        </p:txBody>
      </p:sp>
    </p:spTree>
    <p:extLst>
      <p:ext uri="{BB962C8B-B14F-4D97-AF65-F5344CB8AC3E}">
        <p14:creationId xmlns:p14="http://schemas.microsoft.com/office/powerpoint/2010/main" val="159100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{After Point 1} </a:t>
            </a:r>
            <a:r>
              <a:rPr lang="en-GB" sz="1100" dirty="0"/>
              <a:t>- </a:t>
            </a:r>
            <a:r>
              <a:rPr lang="en-GB" dirty="0"/>
              <a:t>During testing it was realised that a shared pipeline would not give suitable accuracy for the specification of a production phase and as a result a proposal was made to install a separate pipeline.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{After Point 2 List} </a:t>
            </a:r>
            <a:r>
              <a:rPr lang="en-GB" sz="1200" dirty="0"/>
              <a:t>- </a:t>
            </a:r>
            <a:r>
              <a:rPr lang="en-GB" dirty="0"/>
              <a:t>The Senior Management Team were provided with a detailed appraisal which might be considered a simplified cost benefit analysis, and approval to proceed was granted.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change was implemented successfully and safely.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importantly though, the MOC team were not pressurised and were able to focus on the details of the change without distraction.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post implementation check was carried out as part of a comprehensive change audit with full involvement from the Safety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summarise, it was an extremely positive experience that benefitted from previous learnings on the implementation of MOC in the organisation, and having been documented in the Quality Management System it serves as a historical reference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13</a:t>
            </a:fld>
            <a:endParaRPr lang="en-GB"/>
          </a:p>
        </p:txBody>
      </p:sp>
    </p:spTree>
    <p:extLst>
      <p:ext uri="{BB962C8B-B14F-4D97-AF65-F5344CB8AC3E}">
        <p14:creationId xmlns:p14="http://schemas.microsoft.com/office/powerpoint/2010/main" val="257956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b="1" dirty="0"/>
              <a:t>{following Point 2} - </a:t>
            </a:r>
            <a:r>
              <a:rPr lang="en-GB" dirty="0"/>
              <a:t>This was certainly true for EPC-UK, the project duration for its new plant spanned from 2015 to 2019. </a:t>
            </a:r>
          </a:p>
          <a:p>
            <a:pPr algn="just">
              <a:lnSpc>
                <a:spcPct val="107000"/>
              </a:lnSpc>
              <a:spcAft>
                <a:spcPts val="800"/>
              </a:spcAft>
            </a:pPr>
            <a:endParaRPr lang="en-GB" b="1" dirty="0"/>
          </a:p>
          <a:p>
            <a:pPr algn="just">
              <a:lnSpc>
                <a:spcPct val="107000"/>
              </a:lnSpc>
              <a:spcAft>
                <a:spcPts val="800"/>
              </a:spcAft>
            </a:pPr>
            <a:r>
              <a:rPr lang="en-GB" b="1" dirty="0"/>
              <a:t>There were no less than 5 key personnel changes during the project – </a:t>
            </a:r>
          </a:p>
          <a:p>
            <a:pPr algn="just">
              <a:lnSpc>
                <a:spcPct val="107000"/>
              </a:lnSpc>
              <a:spcAft>
                <a:spcPts val="800"/>
              </a:spcAft>
            </a:pPr>
            <a:r>
              <a:rPr lang="en-GB" dirty="0"/>
              <a:t>January 2018 –	 New Operations Manager</a:t>
            </a:r>
          </a:p>
          <a:p>
            <a:pPr algn="just">
              <a:lnSpc>
                <a:spcPct val="107000"/>
              </a:lnSpc>
              <a:spcAft>
                <a:spcPts val="800"/>
              </a:spcAft>
            </a:pPr>
            <a:r>
              <a:rPr lang="en-GB" dirty="0"/>
              <a:t>April 2018 – New Maintenance Technician</a:t>
            </a:r>
          </a:p>
          <a:p>
            <a:pPr algn="just">
              <a:lnSpc>
                <a:spcPct val="107000"/>
              </a:lnSpc>
              <a:spcAft>
                <a:spcPts val="800"/>
              </a:spcAft>
            </a:pPr>
            <a:r>
              <a:rPr lang="en-GB" dirty="0"/>
              <a:t>August 2018 – New Project Manager</a:t>
            </a:r>
          </a:p>
          <a:p>
            <a:pPr algn="just">
              <a:lnSpc>
                <a:spcPct val="107000"/>
              </a:lnSpc>
              <a:spcAft>
                <a:spcPts val="800"/>
              </a:spcAft>
            </a:pPr>
            <a:r>
              <a:rPr lang="en-GB" dirty="0"/>
              <a:t>April 2019 – New Safety Advisor</a:t>
            </a:r>
          </a:p>
          <a:p>
            <a:pPr algn="just">
              <a:lnSpc>
                <a:spcPct val="107000"/>
              </a:lnSpc>
              <a:spcAft>
                <a:spcPts val="800"/>
              </a:spcAft>
            </a:pPr>
            <a:r>
              <a:rPr lang="en-GB" dirty="0"/>
              <a:t>June 2019 – Departure of Maintenance Technician</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14</a:t>
            </a:fld>
            <a:endParaRPr lang="en-GB"/>
          </a:p>
        </p:txBody>
      </p:sp>
    </p:spTree>
    <p:extLst>
      <p:ext uri="{BB962C8B-B14F-4D97-AF65-F5344CB8AC3E}">
        <p14:creationId xmlns:p14="http://schemas.microsoft.com/office/powerpoint/2010/main" val="368195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Times New Roman" panose="02020603050405020304" pitchFamily="18" charset="0"/>
              </a:rPr>
              <a:t>{Slide opening} </a:t>
            </a:r>
            <a:r>
              <a:rPr lang="en-GB" sz="1200" dirty="0">
                <a:effectLst/>
                <a:latin typeface="Arial" panose="020B0604020202020204" pitchFamily="34" charset="0"/>
                <a:ea typeface="Calibri" panose="020F0502020204030204" pitchFamily="34" charset="0"/>
                <a:cs typeface="Times New Roman" panose="02020603050405020304" pitchFamily="18" charset="0"/>
              </a:rPr>
              <a:t>- The opportunity to design and build a new plant does not occur often, therefore it is imperative that the inevitable changes that arise during these projects remain well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15</a:t>
            </a:fld>
            <a:endParaRPr lang="en-GB"/>
          </a:p>
        </p:txBody>
      </p:sp>
    </p:spTree>
    <p:extLst>
      <p:ext uri="{BB962C8B-B14F-4D97-AF65-F5344CB8AC3E}">
        <p14:creationId xmlns:p14="http://schemas.microsoft.com/office/powerpoint/2010/main" val="56144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 as Operations Manager at the Rough Close Works Facility at EPC-UK. </a:t>
            </a:r>
          </a:p>
          <a:p>
            <a:endParaRPr lang="en-GB" dirty="0"/>
          </a:p>
          <a:p>
            <a:r>
              <a:rPr lang="en-GB" dirty="0"/>
              <a:t>Highlight EPC-UK activities, explain my role managing the Bulk Emulsion explosive manufacture facility and detonator manufacture facility.</a:t>
            </a:r>
          </a:p>
        </p:txBody>
      </p:sp>
      <p:sp>
        <p:nvSpPr>
          <p:cNvPr id="4" name="Slide Number Placeholder 3"/>
          <p:cNvSpPr>
            <a:spLocks noGrp="1"/>
          </p:cNvSpPr>
          <p:nvPr>
            <p:ph type="sldNum" sz="quarter" idx="5"/>
          </p:nvPr>
        </p:nvSpPr>
        <p:spPr/>
        <p:txBody>
          <a:bodyPr/>
          <a:lstStyle/>
          <a:p>
            <a:fld id="{7667A963-BE1D-4AA1-BB63-514C1830E0CF}" type="slidenum">
              <a:rPr lang="en-GB" smtClean="0"/>
              <a:t>2</a:t>
            </a:fld>
            <a:endParaRPr lang="en-GB"/>
          </a:p>
        </p:txBody>
      </p:sp>
    </p:spTree>
    <p:extLst>
      <p:ext uri="{BB962C8B-B14F-4D97-AF65-F5344CB8AC3E}">
        <p14:creationId xmlns:p14="http://schemas.microsoft.com/office/powerpoint/2010/main" val="1982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3</a:t>
            </a:fld>
            <a:endParaRPr lang="en-GB"/>
          </a:p>
        </p:txBody>
      </p:sp>
    </p:spTree>
    <p:extLst>
      <p:ext uri="{BB962C8B-B14F-4D97-AF65-F5344CB8AC3E}">
        <p14:creationId xmlns:p14="http://schemas.microsoft.com/office/powerpoint/2010/main" val="368808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1 }</a:t>
            </a:r>
            <a:r>
              <a:rPr lang="en-GB" dirty="0"/>
              <a:t> - The challenge for a high hazard industry like explosives manufacture is how to safely manage these changes.</a:t>
            </a:r>
          </a:p>
          <a:p>
            <a:r>
              <a:rPr lang="en-GB" b="1" dirty="0"/>
              <a:t>{After Point 2 } -</a:t>
            </a:r>
            <a:r>
              <a:rPr lang="en-GB" dirty="0"/>
              <a:t> Such influences need to be considered but should not compromise the safety considerations of any potential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3 } -</a:t>
            </a:r>
            <a:r>
              <a:rPr lang="en-GB" dirty="0"/>
              <a:t> This will ensure the integrity of design is maintained and the resulting construction will facilitate safer operations.</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4</a:t>
            </a:fld>
            <a:endParaRPr lang="en-GB"/>
          </a:p>
        </p:txBody>
      </p:sp>
    </p:spTree>
    <p:extLst>
      <p:ext uri="{BB962C8B-B14F-4D97-AF65-F5344CB8AC3E}">
        <p14:creationId xmlns:p14="http://schemas.microsoft.com/office/powerpoint/2010/main" val="305034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2400" b="1" dirty="0">
                <a:effectLst/>
                <a:latin typeface="Arial" panose="020B0604020202020204" pitchFamily="34" charset="0"/>
                <a:ea typeface="Calibri" panose="020F0502020204030204" pitchFamily="34" charset="0"/>
                <a:cs typeface="Arial" panose="020B0604020202020204" pitchFamily="34" charset="0"/>
              </a:rPr>
              <a:t>{Slide Intro} </a:t>
            </a:r>
            <a:r>
              <a:rPr lang="en-GB" sz="2400" dirty="0">
                <a:effectLst/>
                <a:latin typeface="Arial" panose="020B0604020202020204" pitchFamily="34" charset="0"/>
                <a:ea typeface="Calibri" panose="020F0502020204030204" pitchFamily="34" charset="0"/>
                <a:cs typeface="Arial" panose="020B0604020202020204" pitchFamily="34" charset="0"/>
              </a:rPr>
              <a:t>– As seen in the previous slide, p</a:t>
            </a:r>
            <a:r>
              <a:rPr lang="en-GB" sz="2800" dirty="0">
                <a:effectLst/>
                <a:latin typeface="Arial" panose="020B0604020202020204" pitchFamily="34" charset="0"/>
                <a:ea typeface="Calibri" panose="020F0502020204030204" pitchFamily="34" charset="0"/>
                <a:cs typeface="Arial" panose="020B0604020202020204" pitchFamily="34" charset="0"/>
              </a:rPr>
              <a:t>rocess and plant modifications are an inevitable part of the lifecycle of any installation and therefore it is 	vital that high hazard organisations have a robust MOC process in place. </a:t>
            </a:r>
          </a:p>
          <a:p>
            <a:endParaRPr lang="en-GB" sz="2800" dirty="0">
              <a:effectLst/>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The Chemical Industries Association </a:t>
            </a:r>
            <a:r>
              <a:rPr lang="en-GB" sz="2800" baseline="0" dirty="0">
                <a:effectLst/>
                <a:latin typeface="Arial" panose="020B0604020202020204" pitchFamily="34" charset="0"/>
                <a:ea typeface="Calibri" panose="020F0502020204030204" pitchFamily="34" charset="0"/>
                <a:cs typeface="Arial" panose="020B0604020202020204" pitchFamily="34" charset="0"/>
              </a:rPr>
              <a:t>Safety</a:t>
            </a:r>
            <a:r>
              <a:rPr lang="en-GB" sz="2800" dirty="0">
                <a:effectLst/>
                <a:latin typeface="Arial" panose="020B0604020202020204" pitchFamily="34" charset="0"/>
                <a:ea typeface="Calibri" panose="020F0502020204030204" pitchFamily="34" charset="0"/>
                <a:cs typeface="Arial" panose="020B0604020202020204" pitchFamily="34" charset="0"/>
              </a:rPr>
              <a:t> Advisory Group advises that all plant modifications </a:t>
            </a:r>
            <a:r>
              <a:rPr lang="en-GB" sz="2800" i="1" dirty="0">
                <a:effectLst/>
                <a:latin typeface="Arial" panose="020B0604020202020204" pitchFamily="34" charset="0"/>
                <a:ea typeface="Calibri" panose="020F0502020204030204" pitchFamily="34" charset="0"/>
                <a:cs typeface="Arial" panose="020B0604020202020204" pitchFamily="34" charset="0"/>
              </a:rPr>
              <a:t>“…should be subject to formal management procedures”</a:t>
            </a:r>
            <a:r>
              <a:rPr lang="en-GB" sz="2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Arial" panose="020B0604020202020204" pitchFamily="34" charset="0"/>
                <a:ea typeface="Calibri" panose="020F0502020204030204" pitchFamily="34" charset="0"/>
                <a:cs typeface="Arial" panose="020B0604020202020204" pitchFamily="34" charset="0"/>
              </a:rPr>
              <a:t>A typical process may look something like this:</a:t>
            </a:r>
          </a:p>
          <a:p>
            <a:endParaRPr lang="en-GB" dirty="0"/>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5</a:t>
            </a:fld>
            <a:endParaRPr lang="en-GB"/>
          </a:p>
        </p:txBody>
      </p:sp>
    </p:spTree>
    <p:extLst>
      <p:ext uri="{BB962C8B-B14F-4D97-AF65-F5344CB8AC3E}">
        <p14:creationId xmlns:p14="http://schemas.microsoft.com/office/powerpoint/2010/main" val="243680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{Following Leadership Intro} </a:t>
            </a:r>
            <a:r>
              <a:rPr lang="en-GB" dirty="0"/>
              <a:t>- The MOC procedure requires ownership from an appropriate level within the organisation. The person should have the relevant knowledge to understand the change and the authority to make decisions and ensure it is implemented fully.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Leaders must ensure:</a:t>
            </a:r>
          </a:p>
          <a:p>
            <a:r>
              <a:rPr lang="en-GB" b="1" dirty="0"/>
              <a:t>{After Point 1} </a:t>
            </a:r>
            <a:r>
              <a:rPr lang="en-GB" dirty="0"/>
              <a:t>– In the case of plant construction this may be a combination of Engineering, Technical, Safety, Environmental and Operator reviews to give a comprehensive appraisal of all relevant aspects.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3} </a:t>
            </a:r>
            <a:r>
              <a:rPr lang="en-GB" dirty="0"/>
              <a:t>– Once the change can be considered successful and part of normal operations, it is good practice to verify the change is complete and formally close out the change process.</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6</a:t>
            </a:fld>
            <a:endParaRPr lang="en-GB"/>
          </a:p>
        </p:txBody>
      </p:sp>
    </p:spTree>
    <p:extLst>
      <p:ext uri="{BB962C8B-B14F-4D97-AF65-F5344CB8AC3E}">
        <p14:creationId xmlns:p14="http://schemas.microsoft.com/office/powerpoint/2010/main" val="115088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{Slide Intro} -</a:t>
            </a:r>
            <a:r>
              <a:rPr lang="en-GB" sz="1800" dirty="0"/>
              <a:t> </a:t>
            </a:r>
            <a:r>
              <a:rPr lang="en-GB" sz="1800" dirty="0">
                <a:effectLst/>
                <a:latin typeface="Arial" panose="020B0604020202020204" pitchFamily="34" charset="0"/>
                <a:ea typeface="Calibri" panose="020F0502020204030204" pitchFamily="34" charset="0"/>
                <a:cs typeface="Times New Roman" panose="02020603050405020304" pitchFamily="18" charset="0"/>
              </a:rPr>
              <a:t>In Europe the Seveso Directive has resulted in a significant focus on Process Safety and the avoidance of major accidents.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	In the UK, the Health &amp; Safety Executive have considered the root causes of major accidents: </a:t>
            </a:r>
            <a:r>
              <a:rPr lang="en-GB" sz="1800" b="1" dirty="0">
                <a:effectLst/>
                <a:latin typeface="Arial" panose="020B0604020202020204" pitchFamily="34" charset="0"/>
                <a:ea typeface="Calibri" panose="020F0502020204030204" pitchFamily="34" charset="0"/>
                <a:cs typeface="Times New Roman" panose="02020603050405020304" pitchFamily="18" charset="0"/>
              </a:rPr>
              <a:t>{Show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not surprising that poor management of change is listed as a root cause of a major accident.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 am confident that almost every organisation could provide examples where changes have been poorly managed.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7</a:t>
            </a:fld>
            <a:endParaRPr lang="en-GB"/>
          </a:p>
        </p:txBody>
      </p:sp>
    </p:spTree>
    <p:extLst>
      <p:ext uri="{BB962C8B-B14F-4D97-AF65-F5344CB8AC3E}">
        <p14:creationId xmlns:p14="http://schemas.microsoft.com/office/powerpoint/2010/main" val="373350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Intro} </a:t>
            </a:r>
            <a:r>
              <a:rPr lang="en-GB" sz="1800" dirty="0">
                <a:effectLst/>
                <a:latin typeface="Arial" panose="020B0604020202020204" pitchFamily="34" charset="0"/>
                <a:ea typeface="Calibri" panose="020F0502020204030204" pitchFamily="34" charset="0"/>
                <a:cs typeface="Times New Roman" panose="02020603050405020304" pitchFamily="18" charset="0"/>
              </a:rPr>
              <a:t>- When planning the project for the new Bulk Emulsion Manufacturing Plant EPC-UK assessed all aspects of the Process Safety Lifecycle.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{Key Point} </a:t>
            </a:r>
            <a:r>
              <a:rPr lang="en-GB" sz="1800" dirty="0">
                <a:effectLst/>
                <a:latin typeface="Arial" panose="020B0604020202020204" pitchFamily="34" charset="0"/>
                <a:ea typeface="Calibri" panose="020F0502020204030204" pitchFamily="34" charset="0"/>
                <a:cs typeface="Times New Roman" panose="02020603050405020304" pitchFamily="18" charset="0"/>
              </a:rPr>
              <a:t>- Management of Change is a key element which underpins all stages, but it is arguably most important during the critical design and construction stages.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Explosive manufacturing plants simply cannot afford to make fundamental errors since ultimately these can cost lives and jeopardise the very future of the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8</a:t>
            </a:fld>
            <a:endParaRPr lang="en-GB"/>
          </a:p>
        </p:txBody>
      </p:sp>
    </p:spTree>
    <p:extLst>
      <p:ext uri="{BB962C8B-B14F-4D97-AF65-F5344CB8AC3E}">
        <p14:creationId xmlns:p14="http://schemas.microsoft.com/office/powerpoint/2010/main" val="418796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intro}</a:t>
            </a:r>
            <a:r>
              <a:rPr lang="en-GB" dirty="0"/>
              <a:t> - The opportunity to be involved in the design and construction of a new plant is potentially a once in a lifetime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Having been fortunate enough to experience what’s involved, I can attest that it is a unique environment and a true test of an organisation’s teamwork. It takes tremendous focus to ensure that the inevitable changes that occur during a project are rigorously managed.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1 } </a:t>
            </a:r>
            <a:r>
              <a:rPr lang="en-GB" dirty="0"/>
              <a:t>- this detailed analysis of all potential deviations, can highlight design deficiencies, which in turn may result in significant change. Whatever the outcome all necessary changes should be captured within the HazOp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{After Point 2 } </a:t>
            </a:r>
            <a:r>
              <a:rPr lang="en-GB" dirty="0"/>
              <a:t>- This standard sets out a defined approach through a process of risk assessment, specification, design, installation, testing and commissioning. This can be an incredibly long and detailed process and can actually enforce change at different stages. </a:t>
            </a:r>
          </a:p>
          <a:p>
            <a:endParaRPr lang="en-GB" dirty="0"/>
          </a:p>
        </p:txBody>
      </p:sp>
      <p:sp>
        <p:nvSpPr>
          <p:cNvPr id="4" name="Slide Number Placeholder 3"/>
          <p:cNvSpPr>
            <a:spLocks noGrp="1"/>
          </p:cNvSpPr>
          <p:nvPr>
            <p:ph type="sldNum" sz="quarter" idx="5"/>
          </p:nvPr>
        </p:nvSpPr>
        <p:spPr/>
        <p:txBody>
          <a:bodyPr/>
          <a:lstStyle/>
          <a:p>
            <a:fld id="{7667A963-BE1D-4AA1-BB63-514C1830E0CF}" type="slidenum">
              <a:rPr lang="en-GB" smtClean="0"/>
              <a:t>9</a:t>
            </a:fld>
            <a:endParaRPr lang="en-GB"/>
          </a:p>
        </p:txBody>
      </p:sp>
    </p:spTree>
    <p:extLst>
      <p:ext uri="{BB962C8B-B14F-4D97-AF65-F5344CB8AC3E}">
        <p14:creationId xmlns:p14="http://schemas.microsoft.com/office/powerpoint/2010/main" val="193121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Espace réservé du titre 1"/>
          <p:cNvSpPr>
            <a:spLocks noGrp="1"/>
          </p:cNvSpPr>
          <p:nvPr>
            <p:ph type="title" hasCustomPrompt="1"/>
          </p:nvPr>
        </p:nvSpPr>
        <p:spPr>
          <a:xfrm>
            <a:off x="3224172" y="2490390"/>
            <a:ext cx="5919837" cy="415498"/>
          </a:xfrm>
          <a:prstGeom prst="rect">
            <a:avLst/>
          </a:prstGeom>
          <a:noFill/>
        </p:spPr>
        <p:txBody>
          <a:bodyPr wrap="square" rtlCol="0">
            <a:spAutoFit/>
          </a:bodyPr>
          <a:lstStyle>
            <a:lvl1pPr>
              <a:defRPr/>
            </a:lvl1pPr>
          </a:lstStyle>
          <a:p>
            <a:pPr marL="0" lvl="0" algn="l" defTabSz="342900">
              <a:lnSpc>
                <a:spcPct val="70000"/>
              </a:lnSpc>
            </a:pPr>
            <a:r>
              <a:rPr lang="fr-FR"/>
              <a:t>Modifiez le style du titre</a:t>
            </a:r>
            <a:endParaRPr lang="en-US"/>
          </a:p>
        </p:txBody>
      </p:sp>
    </p:spTree>
    <p:extLst>
      <p:ext uri="{BB962C8B-B14F-4D97-AF65-F5344CB8AC3E}">
        <p14:creationId xmlns:p14="http://schemas.microsoft.com/office/powerpoint/2010/main" val="137067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ique-contenu media">
    <p:spTree>
      <p:nvGrpSpPr>
        <p:cNvPr id="1" name=""/>
        <p:cNvGrpSpPr/>
        <p:nvPr/>
      </p:nvGrpSpPr>
      <p:grpSpPr>
        <a:xfrm>
          <a:off x="0" y="0"/>
          <a:ext cx="0" cy="0"/>
          <a:chOff x="0" y="0"/>
          <a:chExt cx="0" cy="0"/>
        </a:xfrm>
      </p:grpSpPr>
      <p:sp>
        <p:nvSpPr>
          <p:cNvPr id="14" name="Espace réservé de l'élément multimédia 13"/>
          <p:cNvSpPr>
            <a:spLocks noGrp="1"/>
          </p:cNvSpPr>
          <p:nvPr>
            <p:ph type="media" sz="quarter" idx="13" hasCustomPrompt="1"/>
          </p:nvPr>
        </p:nvSpPr>
        <p:spPr>
          <a:xfrm>
            <a:off x="1692000" y="1620000"/>
            <a:ext cx="6852027" cy="369332"/>
          </a:xfrm>
        </p:spPr>
        <p:txBody>
          <a:bodyPr/>
          <a:lstStyle/>
          <a:p>
            <a:r>
              <a:rPr lang="fr-FR"/>
              <a:t>Média</a:t>
            </a:r>
            <a:endParaRPr lang="en-US"/>
          </a:p>
        </p:txBody>
      </p:sp>
      <p:sp>
        <p:nvSpPr>
          <p:cNvPr id="5" name="Espace réservé du titre 1"/>
          <p:cNvSpPr>
            <a:spLocks noGrp="1"/>
          </p:cNvSpPr>
          <p:nvPr>
            <p:ph type="title"/>
          </p:nvPr>
        </p:nvSpPr>
        <p:spPr>
          <a:xfrm>
            <a:off x="1692000" y="466941"/>
            <a:ext cx="6852031"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386641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que-chapitre-contenu texte">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
        <p:nvSpPr>
          <p:cNvPr id="11" name="Espace réservé du texte 10"/>
          <p:cNvSpPr>
            <a:spLocks noGrp="1"/>
          </p:cNvSpPr>
          <p:nvPr>
            <p:ph type="body" sz="quarter" idx="10"/>
          </p:nvPr>
        </p:nvSpPr>
        <p:spPr>
          <a:xfrm>
            <a:off x="4948238" y="1905000"/>
            <a:ext cx="4094162" cy="1357313"/>
          </a:xfrm>
          <a:prstGeom prst="rect">
            <a:avLst/>
          </a:prstGeom>
        </p:spPr>
        <p:txBody>
          <a:bodyPr vert="horz"/>
          <a:lstStyle>
            <a:lvl1pPr>
              <a:defRPr>
                <a:latin typeface="Montserrat-Bold"/>
              </a:defRPr>
            </a:lvl1pPr>
            <a:lvl2pPr>
              <a:defRPr>
                <a:latin typeface="Montserrat-Regular"/>
              </a:defRPr>
            </a:lvl2pPr>
            <a:lvl3pPr>
              <a:defRPr>
                <a:latin typeface="Montserrat-Regular"/>
              </a:defRPr>
            </a:lvl3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49992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que-chapitre-contenu image">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5013325" y="1916113"/>
            <a:ext cx="4130675" cy="854075"/>
          </a:xfrm>
          <a:prstGeom prst="rect">
            <a:avLst/>
          </a:prstGeom>
        </p:spPr>
        <p:txBody>
          <a:bodyPr vert="horz"/>
          <a:lstStyle/>
          <a:p>
            <a:endParaRPr lang="fr-FR"/>
          </a:p>
        </p:txBody>
      </p:sp>
      <p:sp>
        <p:nvSpPr>
          <p:cNvPr id="9"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Tree>
    <p:extLst>
      <p:ext uri="{BB962C8B-B14F-4D97-AF65-F5344CB8AC3E}">
        <p14:creationId xmlns:p14="http://schemas.microsoft.com/office/powerpoint/2010/main" val="7814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que-chapitre-contenu graphique">
    <p:spTree>
      <p:nvGrpSpPr>
        <p:cNvPr id="1" name=""/>
        <p:cNvGrpSpPr/>
        <p:nvPr/>
      </p:nvGrpSpPr>
      <p:grpSpPr>
        <a:xfrm>
          <a:off x="0" y="0"/>
          <a:ext cx="0" cy="0"/>
          <a:chOff x="0" y="0"/>
          <a:chExt cx="0" cy="0"/>
        </a:xfrm>
      </p:grpSpPr>
      <p:sp>
        <p:nvSpPr>
          <p:cNvPr id="5" name="Espace réservé du graphique 4"/>
          <p:cNvSpPr>
            <a:spLocks noGrp="1"/>
          </p:cNvSpPr>
          <p:nvPr>
            <p:ph type="chart" sz="quarter" idx="10"/>
          </p:nvPr>
        </p:nvSpPr>
        <p:spPr>
          <a:xfrm>
            <a:off x="5024438" y="1916113"/>
            <a:ext cx="3930650" cy="1084262"/>
          </a:xfrm>
          <a:prstGeom prst="rect">
            <a:avLst/>
          </a:prstGeom>
        </p:spPr>
        <p:txBody>
          <a:bodyPr vert="horz"/>
          <a:lstStyle/>
          <a:p>
            <a:endParaRPr lang="fr-FR"/>
          </a:p>
        </p:txBody>
      </p:sp>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Tree>
    <p:extLst>
      <p:ext uri="{BB962C8B-B14F-4D97-AF65-F5344CB8AC3E}">
        <p14:creationId xmlns:p14="http://schemas.microsoft.com/office/powerpoint/2010/main" val="152090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que-chapitre-contenu media">
    <p:spTree>
      <p:nvGrpSpPr>
        <p:cNvPr id="1" name=""/>
        <p:cNvGrpSpPr/>
        <p:nvPr/>
      </p:nvGrpSpPr>
      <p:grpSpPr>
        <a:xfrm>
          <a:off x="0" y="0"/>
          <a:ext cx="0" cy="0"/>
          <a:chOff x="0" y="0"/>
          <a:chExt cx="0" cy="0"/>
        </a:xfrm>
      </p:grpSpPr>
      <p:sp>
        <p:nvSpPr>
          <p:cNvPr id="3"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dirty="0"/>
              <a:t>Modifiez le style du titre</a:t>
            </a:r>
            <a:endParaRPr lang="en-US" dirty="0"/>
          </a:p>
        </p:txBody>
      </p:sp>
      <p:sp>
        <p:nvSpPr>
          <p:cNvPr id="5" name="Espace réservé de l'élément multimédia 4"/>
          <p:cNvSpPr>
            <a:spLocks noGrp="1"/>
          </p:cNvSpPr>
          <p:nvPr>
            <p:ph type="media" sz="quarter" idx="10"/>
          </p:nvPr>
        </p:nvSpPr>
        <p:spPr>
          <a:xfrm>
            <a:off x="4981575" y="1893888"/>
            <a:ext cx="4052888" cy="1665287"/>
          </a:xfrm>
          <a:prstGeom prst="rect">
            <a:avLst/>
          </a:prstGeom>
        </p:spPr>
        <p:txBody>
          <a:bodyPr vert="horz"/>
          <a:lstStyle/>
          <a:p>
            <a:endParaRPr lang="fr-FR"/>
          </a:p>
        </p:txBody>
      </p:sp>
    </p:spTree>
    <p:extLst>
      <p:ext uri="{BB962C8B-B14F-4D97-AF65-F5344CB8AC3E}">
        <p14:creationId xmlns:p14="http://schemas.microsoft.com/office/powerpoint/2010/main" val="28314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que-chapitre-contenu texte">
    <p:spTree>
      <p:nvGrpSpPr>
        <p:cNvPr id="1" name=""/>
        <p:cNvGrpSpPr/>
        <p:nvPr/>
      </p:nvGrpSpPr>
      <p:grpSpPr>
        <a:xfrm>
          <a:off x="0" y="0"/>
          <a:ext cx="0" cy="0"/>
          <a:chOff x="0" y="0"/>
          <a:chExt cx="0" cy="0"/>
        </a:xfrm>
      </p:grpSpPr>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a:t>Modifiez le style du titre</a:t>
            </a:r>
            <a:endParaRPr lang="en-US"/>
          </a:p>
        </p:txBody>
      </p:sp>
      <p:sp>
        <p:nvSpPr>
          <p:cNvPr id="11" name="Espace réservé du texte 10"/>
          <p:cNvSpPr>
            <a:spLocks noGrp="1"/>
          </p:cNvSpPr>
          <p:nvPr>
            <p:ph type="body" sz="quarter" idx="10"/>
          </p:nvPr>
        </p:nvSpPr>
        <p:spPr>
          <a:xfrm>
            <a:off x="4948238" y="1905000"/>
            <a:ext cx="4094162" cy="1357313"/>
          </a:xfrm>
          <a:prstGeom prst="rect">
            <a:avLst/>
          </a:prstGeom>
        </p:spPr>
        <p:txBody>
          <a:bodyPr vert="horz"/>
          <a:lstStyle>
            <a:lvl1pPr>
              <a:defRPr>
                <a:latin typeface="Montserrat-Bold"/>
              </a:defRPr>
            </a:lvl1pPr>
            <a:lvl2pPr>
              <a:defRPr>
                <a:latin typeface="Montserrat-Regular"/>
              </a:defRPr>
            </a:lvl2pPr>
            <a:lvl3pPr>
              <a:defRPr>
                <a:latin typeface="Montserrat-Regular"/>
              </a:defRPr>
            </a:lvl3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2583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que-chapitre-contenu image">
    <p:spTree>
      <p:nvGrpSpPr>
        <p:cNvPr id="1" name=""/>
        <p:cNvGrpSpPr/>
        <p:nvPr/>
      </p:nvGrpSpPr>
      <p:grpSpPr>
        <a:xfrm>
          <a:off x="0" y="0"/>
          <a:ext cx="0" cy="0"/>
          <a:chOff x="0" y="0"/>
          <a:chExt cx="0" cy="0"/>
        </a:xfrm>
      </p:grpSpPr>
      <p:sp>
        <p:nvSpPr>
          <p:cNvPr id="6" name="Espace réservé pour une image  5"/>
          <p:cNvSpPr>
            <a:spLocks noGrp="1"/>
          </p:cNvSpPr>
          <p:nvPr>
            <p:ph type="pic" sz="quarter" idx="10"/>
          </p:nvPr>
        </p:nvSpPr>
        <p:spPr>
          <a:xfrm>
            <a:off x="5013325" y="1916113"/>
            <a:ext cx="4130675" cy="854075"/>
          </a:xfrm>
          <a:prstGeom prst="rect">
            <a:avLst/>
          </a:prstGeom>
        </p:spPr>
        <p:txBody>
          <a:bodyPr vert="horz"/>
          <a:lstStyle/>
          <a:p>
            <a:endParaRPr lang="fr-FR"/>
          </a:p>
        </p:txBody>
      </p:sp>
      <p:sp>
        <p:nvSpPr>
          <p:cNvPr id="9"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378106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que-chapitre-contenu graphique">
    <p:spTree>
      <p:nvGrpSpPr>
        <p:cNvPr id="1" name=""/>
        <p:cNvGrpSpPr/>
        <p:nvPr/>
      </p:nvGrpSpPr>
      <p:grpSpPr>
        <a:xfrm>
          <a:off x="0" y="0"/>
          <a:ext cx="0" cy="0"/>
          <a:chOff x="0" y="0"/>
          <a:chExt cx="0" cy="0"/>
        </a:xfrm>
      </p:grpSpPr>
      <p:sp>
        <p:nvSpPr>
          <p:cNvPr id="5" name="Espace réservé du graphique 4"/>
          <p:cNvSpPr>
            <a:spLocks noGrp="1"/>
          </p:cNvSpPr>
          <p:nvPr>
            <p:ph type="chart" sz="quarter" idx="10"/>
          </p:nvPr>
        </p:nvSpPr>
        <p:spPr>
          <a:xfrm>
            <a:off x="5024438" y="1916113"/>
            <a:ext cx="3930650" cy="1084262"/>
          </a:xfrm>
          <a:prstGeom prst="rect">
            <a:avLst/>
          </a:prstGeom>
        </p:spPr>
        <p:txBody>
          <a:bodyPr vert="horz"/>
          <a:lstStyle/>
          <a:p>
            <a:endParaRPr lang="fr-FR"/>
          </a:p>
        </p:txBody>
      </p:sp>
      <p:sp>
        <p:nvSpPr>
          <p:cNvPr id="6"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262110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que-chapitre-contenu media">
    <p:spTree>
      <p:nvGrpSpPr>
        <p:cNvPr id="1" name=""/>
        <p:cNvGrpSpPr/>
        <p:nvPr/>
      </p:nvGrpSpPr>
      <p:grpSpPr>
        <a:xfrm>
          <a:off x="0" y="0"/>
          <a:ext cx="0" cy="0"/>
          <a:chOff x="0" y="0"/>
          <a:chExt cx="0" cy="0"/>
        </a:xfrm>
      </p:grpSpPr>
      <p:sp>
        <p:nvSpPr>
          <p:cNvPr id="3" name="Espace réservé du titre 1"/>
          <p:cNvSpPr>
            <a:spLocks noGrp="1"/>
          </p:cNvSpPr>
          <p:nvPr>
            <p:ph type="title"/>
          </p:nvPr>
        </p:nvSpPr>
        <p:spPr>
          <a:xfrm>
            <a:off x="3294622" y="1109431"/>
            <a:ext cx="5739898" cy="528606"/>
          </a:xfrm>
          <a:prstGeom prst="rect">
            <a:avLst/>
          </a:prstGeom>
          <a:noFill/>
        </p:spPr>
        <p:txBody>
          <a:bodyPr wrap="square" rtlCol="0">
            <a:spAutoFit/>
          </a:bodyPr>
          <a:lstStyle>
            <a:lvl1pPr>
              <a:defRPr sz="4050">
                <a:solidFill>
                  <a:schemeClr val="accent1"/>
                </a:solidFill>
              </a:defRPr>
            </a:lvl1pPr>
          </a:lstStyle>
          <a:p>
            <a:pPr marL="0" lvl="0" algn="l">
              <a:lnSpc>
                <a:spcPct val="70000"/>
              </a:lnSpc>
            </a:pPr>
            <a:r>
              <a:rPr lang="fr-FR"/>
              <a:t>Modifiez le style du titre</a:t>
            </a:r>
            <a:endParaRPr lang="en-US"/>
          </a:p>
        </p:txBody>
      </p:sp>
      <p:sp>
        <p:nvSpPr>
          <p:cNvPr id="5" name="Espace réservé de l'élément multimédia 4"/>
          <p:cNvSpPr>
            <a:spLocks noGrp="1"/>
          </p:cNvSpPr>
          <p:nvPr>
            <p:ph type="media" sz="quarter" idx="10"/>
          </p:nvPr>
        </p:nvSpPr>
        <p:spPr>
          <a:xfrm>
            <a:off x="4981575" y="1893888"/>
            <a:ext cx="4052888" cy="1665287"/>
          </a:xfrm>
          <a:prstGeom prst="rect">
            <a:avLst/>
          </a:prstGeom>
        </p:spPr>
        <p:txBody>
          <a:bodyPr vert="horz"/>
          <a:lstStyle/>
          <a:p>
            <a:endParaRPr lang="fr-FR"/>
          </a:p>
        </p:txBody>
      </p:sp>
    </p:spTree>
    <p:extLst>
      <p:ext uri="{BB962C8B-B14F-4D97-AF65-F5344CB8AC3E}">
        <p14:creationId xmlns:p14="http://schemas.microsoft.com/office/powerpoint/2010/main" val="20519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enerique-contenu texte">
    <p:spTree>
      <p:nvGrpSpPr>
        <p:cNvPr id="1" name=""/>
        <p:cNvGrpSpPr/>
        <p:nvPr/>
      </p:nvGrpSpPr>
      <p:grpSpPr>
        <a:xfrm>
          <a:off x="0" y="0"/>
          <a:ext cx="0" cy="0"/>
          <a:chOff x="0" y="0"/>
          <a:chExt cx="0" cy="0"/>
        </a:xfrm>
      </p:grpSpPr>
      <p:sp>
        <p:nvSpPr>
          <p:cNvPr id="5" name="Espace réservé du texte 2"/>
          <p:cNvSpPr>
            <a:spLocks noGrp="1"/>
          </p:cNvSpPr>
          <p:nvPr>
            <p:ph idx="1"/>
          </p:nvPr>
        </p:nvSpPr>
        <p:spPr>
          <a:xfrm>
            <a:off x="1692000" y="1620000"/>
            <a:ext cx="6852030" cy="840230"/>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
        <p:nvSpPr>
          <p:cNvPr id="6" name="Espace réservé du titre 1"/>
          <p:cNvSpPr>
            <a:spLocks noGrp="1"/>
          </p:cNvSpPr>
          <p:nvPr>
            <p:ph type="title"/>
          </p:nvPr>
        </p:nvSpPr>
        <p:spPr>
          <a:xfrm>
            <a:off x="1692000" y="468000"/>
            <a:ext cx="6852031"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315101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enerique-contenu texte et image">
    <p:spTree>
      <p:nvGrpSpPr>
        <p:cNvPr id="1" name=""/>
        <p:cNvGrpSpPr/>
        <p:nvPr/>
      </p:nvGrpSpPr>
      <p:grpSpPr>
        <a:xfrm>
          <a:off x="0" y="0"/>
          <a:ext cx="0" cy="0"/>
          <a:chOff x="0" y="0"/>
          <a:chExt cx="0" cy="0"/>
        </a:xfrm>
      </p:grpSpPr>
      <p:sp>
        <p:nvSpPr>
          <p:cNvPr id="3" name="Espace réservé pour une image  2"/>
          <p:cNvSpPr>
            <a:spLocks noGrp="1"/>
          </p:cNvSpPr>
          <p:nvPr>
            <p:ph type="pic" sz="quarter" idx="10" hasCustomPrompt="1"/>
          </p:nvPr>
        </p:nvSpPr>
        <p:spPr>
          <a:xfrm>
            <a:off x="5016370" y="1613532"/>
            <a:ext cx="3633218" cy="369332"/>
          </a:xfrm>
        </p:spPr>
        <p:txBody>
          <a:bodyPr/>
          <a:lstStyle/>
          <a:p>
            <a:r>
              <a:rPr lang="fr-FR"/>
              <a:t> Image</a:t>
            </a:r>
            <a:endParaRPr lang="en-US"/>
          </a:p>
        </p:txBody>
      </p:sp>
      <p:sp>
        <p:nvSpPr>
          <p:cNvPr id="5" name="Espace réservé du titre 1"/>
          <p:cNvSpPr>
            <a:spLocks noGrp="1"/>
          </p:cNvSpPr>
          <p:nvPr>
            <p:ph type="title"/>
          </p:nvPr>
        </p:nvSpPr>
        <p:spPr>
          <a:xfrm>
            <a:off x="1692000" y="468000"/>
            <a:ext cx="6957588"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a:p>
        </p:txBody>
      </p:sp>
      <p:sp>
        <p:nvSpPr>
          <p:cNvPr id="6" name="Espace réservé du texte 2"/>
          <p:cNvSpPr>
            <a:spLocks noGrp="1"/>
          </p:cNvSpPr>
          <p:nvPr>
            <p:ph idx="1"/>
          </p:nvPr>
        </p:nvSpPr>
        <p:spPr>
          <a:xfrm>
            <a:off x="1692000" y="1620000"/>
            <a:ext cx="2922597" cy="1117229"/>
          </a:xfrm>
          <a:prstGeom prst="rect">
            <a:avLst/>
          </a:prstGeom>
          <a:noFill/>
        </p:spPr>
        <p:txBody>
          <a:bodyPr wrap="square" rtlCol="0">
            <a:spAutoFit/>
          </a:bodyPr>
          <a:lstStyle/>
          <a:p>
            <a:pPr marL="0" lvl="0"/>
            <a:r>
              <a:rPr lang="fr-FR"/>
              <a:t>Modifier les styles du texte du masque</a:t>
            </a:r>
          </a:p>
          <a:p>
            <a:pPr marL="0" lvl="1"/>
            <a:r>
              <a:rPr lang="fr-FR"/>
              <a:t>Deuxième niveau</a:t>
            </a:r>
          </a:p>
          <a:p>
            <a:pPr marL="0" lvl="2"/>
            <a:r>
              <a:rPr lang="fr-FR"/>
              <a:t>Troisième niveau</a:t>
            </a:r>
          </a:p>
        </p:txBody>
      </p:sp>
    </p:spTree>
    <p:extLst>
      <p:ext uri="{BB962C8B-B14F-4D97-AF65-F5344CB8AC3E}">
        <p14:creationId xmlns:p14="http://schemas.microsoft.com/office/powerpoint/2010/main" val="379575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enerique-contenu image">
    <p:spTree>
      <p:nvGrpSpPr>
        <p:cNvPr id="1" name=""/>
        <p:cNvGrpSpPr/>
        <p:nvPr/>
      </p:nvGrpSpPr>
      <p:grpSpPr>
        <a:xfrm>
          <a:off x="0" y="0"/>
          <a:ext cx="0" cy="0"/>
          <a:chOff x="0" y="0"/>
          <a:chExt cx="0" cy="0"/>
        </a:xfrm>
      </p:grpSpPr>
      <p:sp>
        <p:nvSpPr>
          <p:cNvPr id="3" name="Espace réservé pour une image  2"/>
          <p:cNvSpPr>
            <a:spLocks noGrp="1"/>
          </p:cNvSpPr>
          <p:nvPr>
            <p:ph type="pic" sz="quarter" idx="10" hasCustomPrompt="1"/>
          </p:nvPr>
        </p:nvSpPr>
        <p:spPr>
          <a:xfrm>
            <a:off x="1692000" y="1620000"/>
            <a:ext cx="6852032" cy="369332"/>
          </a:xfrm>
        </p:spPr>
        <p:txBody>
          <a:bodyPr/>
          <a:lstStyle/>
          <a:p>
            <a:r>
              <a:rPr lang="fr-FR"/>
              <a:t>Image</a:t>
            </a:r>
            <a:endParaRPr lang="en-US"/>
          </a:p>
        </p:txBody>
      </p:sp>
      <p:sp>
        <p:nvSpPr>
          <p:cNvPr id="7" name="Espace réservé du numéro de diapositive 5"/>
          <p:cNvSpPr>
            <a:spLocks noGrp="1"/>
          </p:cNvSpPr>
          <p:nvPr>
            <p:ph type="sldNum" sz="quarter" idx="12"/>
          </p:nvPr>
        </p:nvSpPr>
        <p:spPr>
          <a:xfrm>
            <a:off x="6997100" y="4846587"/>
            <a:ext cx="2133600" cy="201136"/>
          </a:xfrm>
          <a:prstGeom prst="rect">
            <a:avLst/>
          </a:prstGeom>
        </p:spPr>
        <p:txBody>
          <a:bodyPr/>
          <a:lstStyle/>
          <a:p>
            <a:fld id="{1D88F8A1-8C03-4B38-A18D-71255874367E}" type="slidenum">
              <a:rPr lang="en-US" smtClean="0"/>
              <a:pPr/>
              <a:t>‹N°›</a:t>
            </a:fld>
            <a:endParaRPr lang="en-US"/>
          </a:p>
        </p:txBody>
      </p:sp>
      <p:sp>
        <p:nvSpPr>
          <p:cNvPr id="5" name="Espace réservé du titre 1"/>
          <p:cNvSpPr>
            <a:spLocks noGrp="1"/>
          </p:cNvSpPr>
          <p:nvPr>
            <p:ph type="title"/>
          </p:nvPr>
        </p:nvSpPr>
        <p:spPr>
          <a:xfrm>
            <a:off x="1692000" y="468000"/>
            <a:ext cx="6852031" cy="528606"/>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385398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ique-contenu graphique">
    <p:spTree>
      <p:nvGrpSpPr>
        <p:cNvPr id="1" name=""/>
        <p:cNvGrpSpPr/>
        <p:nvPr/>
      </p:nvGrpSpPr>
      <p:grpSpPr>
        <a:xfrm>
          <a:off x="0" y="0"/>
          <a:ext cx="0" cy="0"/>
          <a:chOff x="0" y="0"/>
          <a:chExt cx="0" cy="0"/>
        </a:xfrm>
      </p:grpSpPr>
      <p:sp>
        <p:nvSpPr>
          <p:cNvPr id="7" name="Espace réservé du graphique 6"/>
          <p:cNvSpPr>
            <a:spLocks noGrp="1"/>
          </p:cNvSpPr>
          <p:nvPr>
            <p:ph type="chart" sz="quarter" idx="10" hasCustomPrompt="1"/>
          </p:nvPr>
        </p:nvSpPr>
        <p:spPr>
          <a:xfrm>
            <a:off x="1692000" y="1620000"/>
            <a:ext cx="6852035" cy="369332"/>
          </a:xfrm>
        </p:spPr>
        <p:txBody>
          <a:bodyPr/>
          <a:lstStyle/>
          <a:p>
            <a:r>
              <a:rPr lang="fr-FR"/>
              <a:t>Graphique</a:t>
            </a:r>
            <a:endParaRPr lang="en-US"/>
          </a:p>
        </p:txBody>
      </p:sp>
      <p:sp>
        <p:nvSpPr>
          <p:cNvPr id="6" name="Espace réservé du titre 1"/>
          <p:cNvSpPr>
            <a:spLocks noGrp="1"/>
          </p:cNvSpPr>
          <p:nvPr>
            <p:ph type="title"/>
          </p:nvPr>
        </p:nvSpPr>
        <p:spPr>
          <a:xfrm>
            <a:off x="1692000" y="468000"/>
            <a:ext cx="6852031" cy="556947"/>
          </a:xfrm>
          <a:prstGeom prst="rect">
            <a:avLst/>
          </a:prstGeom>
          <a:noFill/>
        </p:spPr>
        <p:txBody>
          <a:bodyPr wrap="square" rtlCol="0">
            <a:spAutoFit/>
          </a:bodyPr>
          <a:lstStyle>
            <a:lvl1pPr algn="l">
              <a:defRPr/>
            </a:lvl1pPr>
          </a:lstStyle>
          <a:p>
            <a:pPr marL="0" lvl="0" algn="l">
              <a:lnSpc>
                <a:spcPct val="70000"/>
              </a:lnSpc>
            </a:pPr>
            <a:r>
              <a:rPr lang="fr-FR"/>
              <a:t>Modifiez le style du titre</a:t>
            </a:r>
            <a:endParaRPr lang="en-US"/>
          </a:p>
        </p:txBody>
      </p:sp>
    </p:spTree>
    <p:extLst>
      <p:ext uri="{BB962C8B-B14F-4D97-AF65-F5344CB8AC3E}">
        <p14:creationId xmlns:p14="http://schemas.microsoft.com/office/powerpoint/2010/main" val="2330783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7E003F"/>
          </a:solidFill>
          <a:ln w="9525" cap="flat" cmpd="sng" algn="ctr">
            <a:solidFill>
              <a:srgbClr val="7E003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350" b="0" i="0" u="none" strike="noStrike" kern="0" cap="none" spc="0" normalizeH="0" baseline="0" noProof="0">
              <a:ln>
                <a:noFill/>
              </a:ln>
              <a:solidFill>
                <a:prstClr val="white"/>
              </a:solidFill>
              <a:effectLst/>
              <a:uLnTx/>
              <a:uFillTx/>
              <a:latin typeface="Calibri"/>
              <a:ea typeface="+mn-ea"/>
              <a:cs typeface="+mn-cs"/>
            </a:endParaRPr>
          </a:p>
        </p:txBody>
      </p:sp>
      <p:pic>
        <p:nvPicPr>
          <p:cNvPr id="2" name="Image 1" descr="Blast.jpg"/>
          <p:cNvPicPr>
            <a:picLocks noChangeAspect="1"/>
          </p:cNvPicPr>
          <p:nvPr/>
        </p:nvPicPr>
        <p:blipFill rotWithShape="1">
          <a:blip r:embed="rId3">
            <a:alphaModFix amt="50000"/>
            <a:duotone>
              <a:prstClr val="black"/>
              <a:schemeClr val="accent1">
                <a:tint val="45000"/>
                <a:satMod val="400000"/>
              </a:schemeClr>
            </a:duotone>
            <a:extLst>
              <a:ext uri="{28A0092B-C50C-407E-A947-70E740481C1C}">
                <a14:useLocalDpi xmlns:a14="http://schemas.microsoft.com/office/drawing/2010/main" val="0"/>
              </a:ext>
            </a:extLst>
          </a:blip>
          <a:srcRect l="9304" t="6130" r="8923" b="14542"/>
          <a:stretch/>
        </p:blipFill>
        <p:spPr>
          <a:xfrm>
            <a:off x="0" y="0"/>
            <a:ext cx="9163367" cy="5222884"/>
          </a:xfrm>
          <a:prstGeom prst="rect">
            <a:avLst/>
          </a:prstGeom>
          <a:solidFill>
            <a:schemeClr val="accent1"/>
          </a:solidFill>
        </p:spPr>
      </p:pic>
      <p:sp>
        <p:nvSpPr>
          <p:cNvPr id="12" name="Rectangle 11"/>
          <p:cNvSpPr/>
          <p:nvPr/>
        </p:nvSpPr>
        <p:spPr>
          <a:xfrm>
            <a:off x="3180224" y="2353939"/>
            <a:ext cx="5963776" cy="670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8" name="Espace réservé du titre 1"/>
          <p:cNvSpPr>
            <a:spLocks noGrp="1"/>
          </p:cNvSpPr>
          <p:nvPr>
            <p:ph type="title"/>
          </p:nvPr>
        </p:nvSpPr>
        <p:spPr>
          <a:xfrm>
            <a:off x="3224172" y="2477892"/>
            <a:ext cx="5919837" cy="415498"/>
          </a:xfrm>
          <a:prstGeom prst="rect">
            <a:avLst/>
          </a:prstGeom>
          <a:noFill/>
        </p:spPr>
        <p:txBody>
          <a:bodyPr wrap="square" rtlCol="0" anchor="ctr">
            <a:spAutoFit/>
          </a:bodyPr>
          <a:lstStyle/>
          <a:p>
            <a:pPr marL="0" lvl="0" algn="l" defTabSz="342900">
              <a:lnSpc>
                <a:spcPct val="70000"/>
              </a:lnSpc>
            </a:pPr>
            <a:r>
              <a:rPr lang="fr-FR"/>
              <a:t>Modifiez le style du titre</a:t>
            </a:r>
            <a:endParaRPr lang="en-US"/>
          </a:p>
        </p:txBody>
      </p:sp>
      <p:pic>
        <p:nvPicPr>
          <p:cNvPr id="11" name="Image 10" descr="logo-epcgroupe-W.png">
            <a:extLst>
              <a:ext uri="{FF2B5EF4-FFF2-40B4-BE49-F238E27FC236}">
                <a16:creationId xmlns:a16="http://schemas.microsoft.com/office/drawing/2014/main" id="{625C2753-62D9-724A-97EB-4DADDAEA6941}"/>
              </a:ext>
            </a:extLst>
          </p:cNvPr>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6530" y="216871"/>
            <a:ext cx="1835756" cy="2160000"/>
          </a:xfrm>
          <a:prstGeom prst="rect">
            <a:avLst/>
          </a:prstGeom>
        </p:spPr>
      </p:pic>
    </p:spTree>
    <p:extLst>
      <p:ext uri="{BB962C8B-B14F-4D97-AF65-F5344CB8AC3E}">
        <p14:creationId xmlns:p14="http://schemas.microsoft.com/office/powerpoint/2010/main" val="19338601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spcBef>
          <a:spcPct val="0"/>
        </a:spcBef>
        <a:buNone/>
        <a:defRPr lang="en-US" sz="3000" b="1" kern="1200" dirty="0" smtClean="0">
          <a:solidFill>
            <a:srgbClr val="7E003F"/>
          </a:solidFill>
          <a:latin typeface="Myriad Pro Cond"/>
          <a:ea typeface="+mn-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4857750" cy="5143500"/>
          </a:xfrm>
          <a:prstGeom prst="rect">
            <a:avLst/>
          </a:prstGeom>
          <a:solidFill>
            <a:srgbClr val="7E00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srgbClr val="A29920"/>
              </a:solidFill>
              <a:latin typeface="Calibri"/>
            </a:endParaRPr>
          </a:p>
        </p:txBody>
      </p:sp>
      <p:pic>
        <p:nvPicPr>
          <p:cNvPr id="17" name="Image 16" descr="Blast.jpg"/>
          <p:cNvPicPr>
            <a:picLocks noChangeAspect="1"/>
          </p:cNvPicPr>
          <p:nvPr/>
        </p:nvPicPr>
        <p:blipFill rotWithShape="1">
          <a:blip r:embed="rId6">
            <a:alphaModFix amt="50000"/>
            <a:duotone>
              <a:prstClr val="black"/>
              <a:schemeClr val="accent1">
                <a:tint val="45000"/>
                <a:satMod val="400000"/>
              </a:schemeClr>
            </a:duotone>
            <a:extLst>
              <a:ext uri="{28A0092B-C50C-407E-A947-70E740481C1C}">
                <a14:useLocalDpi xmlns:a14="http://schemas.microsoft.com/office/drawing/2010/main" val="0"/>
              </a:ext>
            </a:extLst>
          </a:blip>
          <a:srcRect l="8324" r="37489" b="1299"/>
          <a:stretch/>
        </p:blipFill>
        <p:spPr>
          <a:xfrm>
            <a:off x="0" y="13"/>
            <a:ext cx="4857750" cy="5143488"/>
          </a:xfrm>
          <a:prstGeom prst="rect">
            <a:avLst/>
          </a:prstGeom>
        </p:spPr>
      </p:pic>
      <p:sp>
        <p:nvSpPr>
          <p:cNvPr id="13" name="Rectangle 12"/>
          <p:cNvSpPr/>
          <p:nvPr/>
        </p:nvSpPr>
        <p:spPr>
          <a:xfrm>
            <a:off x="3180224" y="783200"/>
            <a:ext cx="5963776" cy="109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3316518" y="1066065"/>
            <a:ext cx="5739898" cy="528606"/>
          </a:xfrm>
          <a:prstGeom prst="rect">
            <a:avLst/>
          </a:prstGeom>
          <a:noFill/>
        </p:spPr>
        <p:txBody>
          <a:bodyPr wrap="square" rtlCol="0" anchor="ctr">
            <a:spAutoFit/>
          </a:bodyPr>
          <a:lstStyle/>
          <a:p>
            <a:pPr marL="0" lvl="0" algn="l">
              <a:lnSpc>
                <a:spcPct val="70000"/>
              </a:lnSpc>
            </a:pPr>
            <a:r>
              <a:rPr lang="fr-FR"/>
              <a:t>Modifiez le style du titre</a:t>
            </a:r>
            <a:endParaRPr lang="en-US"/>
          </a:p>
        </p:txBody>
      </p:sp>
      <p:sp>
        <p:nvSpPr>
          <p:cNvPr id="16" name="Rectangle 15"/>
          <p:cNvSpPr/>
          <p:nvPr/>
        </p:nvSpPr>
        <p:spPr>
          <a:xfrm>
            <a:off x="5680766" y="4818805"/>
            <a:ext cx="3483152" cy="300082"/>
          </a:xfrm>
          <a:prstGeom prst="rect">
            <a:avLst/>
          </a:prstGeom>
          <a:noFill/>
        </p:spPr>
        <p:txBody>
          <a:bodyPr wrap="square">
            <a:spAutoFit/>
          </a:bodyPr>
          <a:lstStyle/>
          <a:p>
            <a:pPr marL="0" marR="0" indent="0" algn="r" defTabSz="342900" rtl="0" eaLnBrk="1" fontAlgn="auto" latinLnBrk="0" hangingPunct="1">
              <a:lnSpc>
                <a:spcPct val="100000"/>
              </a:lnSpc>
              <a:spcBef>
                <a:spcPts val="0"/>
              </a:spcBef>
              <a:spcAft>
                <a:spcPts val="0"/>
              </a:spcAft>
              <a:buClrTx/>
              <a:buSzTx/>
              <a:buFontTx/>
              <a:buNone/>
              <a:tabLst/>
              <a:defRPr/>
            </a:pPr>
            <a:r>
              <a:rPr lang="fr-FR" sz="1050" b="1">
                <a:solidFill>
                  <a:srgbClr val="ADAFAF"/>
                </a:solidFill>
                <a:latin typeface="Myriad Pro Cond"/>
                <a:cs typeface="Myriad Pro Cond"/>
              </a:rPr>
              <a:t>Titre de la présentation   </a:t>
            </a:r>
            <a:fld id="{C358F803-5BFB-994A-8C5D-3DC80B331797}" type="slidenum">
              <a:rPr lang="en-US" sz="1350" smtClean="0">
                <a:solidFill>
                  <a:schemeClr val="tx2"/>
                </a:solidFill>
              </a:rPr>
              <a:pPr marL="0" marR="0" indent="0" algn="r" defTabSz="342900" rtl="0" eaLnBrk="1" fontAlgn="auto" latinLnBrk="0" hangingPunct="1">
                <a:lnSpc>
                  <a:spcPct val="100000"/>
                </a:lnSpc>
                <a:spcBef>
                  <a:spcPts val="0"/>
                </a:spcBef>
                <a:spcAft>
                  <a:spcPts val="0"/>
                </a:spcAft>
                <a:buClrTx/>
                <a:buSzTx/>
                <a:buFontTx/>
                <a:buNone/>
                <a:tabLst/>
                <a:defRPr/>
              </a:pPr>
              <a:t>‹N°›</a:t>
            </a:fld>
            <a:endParaRPr lang="en-US" sz="1350">
              <a:solidFill>
                <a:schemeClr val="tx2"/>
              </a:solidFill>
            </a:endParaRPr>
          </a:p>
        </p:txBody>
      </p:sp>
      <p:sp>
        <p:nvSpPr>
          <p:cNvPr id="19" name="ZoneTexte 18"/>
          <p:cNvSpPr txBox="1"/>
          <p:nvPr userDrawn="1"/>
        </p:nvSpPr>
        <p:spPr>
          <a:xfrm>
            <a:off x="240351" y="4205900"/>
            <a:ext cx="1736373" cy="369332"/>
          </a:xfrm>
          <a:prstGeom prst="rect">
            <a:avLst/>
          </a:prstGeom>
          <a:noFill/>
        </p:spPr>
        <p:txBody>
          <a:bodyPr wrap="none" rtlCol="0">
            <a:spAutoFit/>
          </a:bodyPr>
          <a:lstStyle/>
          <a:p>
            <a:r>
              <a:rPr lang="fr-FR" sz="1800" b="1" i="0" err="1">
                <a:solidFill>
                  <a:schemeClr val="bg1"/>
                </a:solidFill>
                <a:latin typeface="Montserrat" pitchFamily="2" charset="77"/>
                <a:cs typeface="Montserrat-Bold"/>
              </a:rPr>
              <a:t>xxxxxxxxxxxx</a:t>
            </a:r>
            <a:endParaRPr lang="fr-FR" sz="1800" b="1" i="0">
              <a:solidFill>
                <a:schemeClr val="bg1"/>
              </a:solidFill>
              <a:latin typeface="Montserrat" pitchFamily="2" charset="77"/>
              <a:cs typeface="Montserrat-Bold"/>
            </a:endParaRPr>
          </a:p>
        </p:txBody>
      </p:sp>
      <p:pic>
        <p:nvPicPr>
          <p:cNvPr id="15" name="Image 14" descr="logo-epcgroup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08000"/>
            <a:ext cx="1465144" cy="1676400"/>
          </a:xfrm>
          <a:prstGeom prst="rect">
            <a:avLst/>
          </a:prstGeom>
          <a:noFill/>
          <a:ln>
            <a:noFill/>
          </a:ln>
        </p:spPr>
      </p:pic>
    </p:spTree>
    <p:extLst>
      <p:ext uri="{BB962C8B-B14F-4D97-AF65-F5344CB8AC3E}">
        <p14:creationId xmlns:p14="http://schemas.microsoft.com/office/powerpoint/2010/main" val="86126801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757" r:id="rId3"/>
    <p:sldLayoutId id="2147483758" r:id="rId4"/>
  </p:sldLayoutIdLst>
  <p:txStyles>
    <p:titleStyle>
      <a:lvl1pPr algn="l" defTabSz="342900" rtl="0" eaLnBrk="1" latinLnBrk="0" hangingPunct="1">
        <a:spcBef>
          <a:spcPct val="0"/>
        </a:spcBef>
        <a:buNone/>
        <a:defRPr lang="en-US" sz="4050" b="1" kern="1200" smtClean="0">
          <a:solidFill>
            <a:schemeClr val="accent1"/>
          </a:solidFill>
          <a:latin typeface="Myriad Pro Cond"/>
          <a:ea typeface="+mn-ea"/>
          <a:cs typeface="+mj-cs"/>
        </a:defRPr>
      </a:lvl1pPr>
    </p:titleStyle>
    <p:bodyStyle>
      <a:lvl1pPr marL="214313" marR="0" indent="-214313" algn="l" defTabSz="342900" rtl="0" eaLnBrk="1" fontAlgn="auto" latinLnBrk="0" hangingPunct="1">
        <a:lnSpc>
          <a:spcPct val="100000"/>
        </a:lnSpc>
        <a:spcBef>
          <a:spcPct val="20000"/>
        </a:spcBef>
        <a:spcAft>
          <a:spcPts val="0"/>
        </a:spcAft>
        <a:buClr>
          <a:schemeClr val="accent1"/>
        </a:buClr>
        <a:buSzTx/>
        <a:buFont typeface="Wingdings" panose="05000000000000000000" pitchFamily="2" charset="2"/>
        <a:buChar char=""/>
        <a:tabLst/>
        <a:defRPr lang="fr-FR" sz="1350" b="1" i="0" kern="1200" dirty="0" smtClean="0">
          <a:solidFill>
            <a:prstClr val="white">
              <a:lumMod val="50000"/>
            </a:prstClr>
          </a:solidFill>
          <a:latin typeface="Montserrat" pitchFamily="2" charset="77"/>
          <a:ea typeface="+mn-ea"/>
          <a:cs typeface="Arial"/>
        </a:defRPr>
      </a:lvl1pPr>
      <a:lvl2pPr marL="342900" indent="-140494" algn="l" defTabSz="342900" rtl="0" eaLnBrk="1" latinLnBrk="0" hangingPunct="1">
        <a:spcBef>
          <a:spcPct val="20000"/>
        </a:spcBef>
        <a:buClr>
          <a:schemeClr val="accent1"/>
        </a:buClr>
        <a:buFont typeface="Arial" panose="020B0604020202020204" pitchFamily="34" charset="0"/>
        <a:buChar char="•"/>
        <a:defRPr lang="fr-FR" sz="1350" b="0" i="0" kern="1200" dirty="0" smtClean="0">
          <a:solidFill>
            <a:schemeClr val="tx1"/>
          </a:solidFill>
          <a:latin typeface="Montserrat" pitchFamily="2" charset="77"/>
          <a:ea typeface="+mn-ea"/>
          <a:cs typeface="Arial" panose="020B0604020202020204" pitchFamily="34" charset="0"/>
        </a:defRPr>
      </a:lvl2pPr>
      <a:lvl3pPr marL="900113" indent="-214313" algn="l" defTabSz="342900" rtl="0" eaLnBrk="1" latinLnBrk="0" hangingPunct="1">
        <a:spcBef>
          <a:spcPct val="20000"/>
        </a:spcBef>
        <a:buClr>
          <a:schemeClr val="accent1"/>
        </a:buClr>
        <a:buFont typeface="Wingdings" panose="05000000000000000000" pitchFamily="2" charset="2"/>
        <a:buChar char="Ø"/>
        <a:defRPr lang="fr-FR" sz="1350" b="0" i="0" kern="1200" dirty="0" smtClean="0">
          <a:solidFill>
            <a:schemeClr val="tx1"/>
          </a:solidFill>
          <a:latin typeface="Montserrat" pitchFamily="2" charset="77"/>
          <a:ea typeface="+mn-ea"/>
          <a:cs typeface="Arial" panose="020B0604020202020204" pitchFamily="34" charset="0"/>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92000" y="1620000"/>
            <a:ext cx="6852030" cy="840230"/>
          </a:xfrm>
          <a:prstGeom prst="rect">
            <a:avLst/>
          </a:prstGeom>
          <a:noFill/>
        </p:spPr>
        <p:txBody>
          <a:bodyPr wrap="square" rtlCol="0">
            <a:spAutoFit/>
          </a:bodyPr>
          <a:lstStyle/>
          <a:p>
            <a:pPr marL="0" lvl="0"/>
            <a:r>
              <a:rPr lang="fr-FR"/>
              <a:t>Modifiez les styles du texte du masque</a:t>
            </a:r>
          </a:p>
          <a:p>
            <a:pPr marL="342900" lvl="1"/>
            <a:r>
              <a:rPr lang="fr-FR"/>
              <a:t>Deuxième niveau</a:t>
            </a:r>
          </a:p>
          <a:p>
            <a:pPr marL="685800" lvl="2"/>
            <a:r>
              <a:rPr lang="fr-FR"/>
              <a:t>Troisième niveau</a:t>
            </a:r>
          </a:p>
        </p:txBody>
      </p:sp>
      <p:sp>
        <p:nvSpPr>
          <p:cNvPr id="2" name="Espace réservé du titre 1"/>
          <p:cNvSpPr>
            <a:spLocks noGrp="1"/>
          </p:cNvSpPr>
          <p:nvPr>
            <p:ph type="title"/>
          </p:nvPr>
        </p:nvSpPr>
        <p:spPr>
          <a:xfrm>
            <a:off x="1692000" y="468000"/>
            <a:ext cx="6852031" cy="528606"/>
          </a:xfrm>
          <a:prstGeom prst="rect">
            <a:avLst/>
          </a:prstGeom>
          <a:noFill/>
        </p:spPr>
        <p:txBody>
          <a:bodyPr wrap="square" rtlCol="0" anchor="t">
            <a:spAutoFit/>
          </a:bodyPr>
          <a:lstStyle/>
          <a:p>
            <a:pPr marL="0" lvl="0" algn="l">
              <a:lnSpc>
                <a:spcPct val="70000"/>
              </a:lnSpc>
            </a:pPr>
            <a:r>
              <a:rPr lang="fr-FR"/>
              <a:t>Modifiez le style du titre</a:t>
            </a:r>
            <a:endParaRPr lang="en-US"/>
          </a:p>
        </p:txBody>
      </p:sp>
      <p:pic>
        <p:nvPicPr>
          <p:cNvPr id="10" name="Image 9" descr="logo-epcgroupe-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 y="0"/>
            <a:ext cx="1260000" cy="1441676"/>
          </a:xfrm>
          <a:prstGeom prst="rect">
            <a:avLst/>
          </a:prstGeom>
          <a:solidFill>
            <a:schemeClr val="accent1"/>
          </a:solidFill>
        </p:spPr>
      </p:pic>
    </p:spTree>
    <p:extLst>
      <p:ext uri="{BB962C8B-B14F-4D97-AF65-F5344CB8AC3E}">
        <p14:creationId xmlns:p14="http://schemas.microsoft.com/office/powerpoint/2010/main" val="42833410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342900" rtl="0" eaLnBrk="1" latinLnBrk="0" hangingPunct="1">
        <a:spcBef>
          <a:spcPct val="0"/>
        </a:spcBef>
        <a:buNone/>
        <a:defRPr lang="en-US" sz="4050" b="1" kern="1200" smtClean="0">
          <a:solidFill>
            <a:srgbClr val="7E003F"/>
          </a:solidFill>
          <a:latin typeface="Myriad Pro Cond"/>
          <a:ea typeface="+mn-ea"/>
          <a:cs typeface="+mj-cs"/>
        </a:defRPr>
      </a:lvl1pPr>
    </p:titleStyle>
    <p:bodyStyle>
      <a:lvl1pPr marL="214313" marR="0" indent="-214313" algn="l" defTabSz="342900" rtl="0" eaLnBrk="1" fontAlgn="auto" latinLnBrk="0" hangingPunct="1">
        <a:lnSpc>
          <a:spcPct val="100000"/>
        </a:lnSpc>
        <a:spcBef>
          <a:spcPct val="20000"/>
        </a:spcBef>
        <a:spcAft>
          <a:spcPts val="0"/>
        </a:spcAft>
        <a:buClr>
          <a:srgbClr val="7E003F"/>
        </a:buClr>
        <a:buSzTx/>
        <a:buFont typeface="Wingdings" panose="05000000000000000000" pitchFamily="2" charset="2"/>
        <a:buChar char=""/>
        <a:tabLst/>
        <a:defRPr lang="fr-FR" sz="1800" b="1" kern="1200" dirty="0" smtClean="0">
          <a:solidFill>
            <a:prstClr val="white">
              <a:lumMod val="50000"/>
            </a:prstClr>
          </a:solidFill>
          <a:latin typeface="Montserrat-Bold"/>
          <a:ea typeface="+mn-ea"/>
          <a:cs typeface="Montserrat-Bold"/>
        </a:defRPr>
      </a:lvl1pPr>
      <a:lvl2pPr marL="342900" indent="-140494" algn="l" defTabSz="342900" rtl="0" eaLnBrk="1" latinLnBrk="0" hangingPunct="1">
        <a:spcBef>
          <a:spcPct val="20000"/>
        </a:spcBef>
        <a:buClr>
          <a:srgbClr val="7E003F"/>
        </a:buClr>
        <a:buFont typeface="Arial" panose="020B0604020202020204" pitchFamily="34" charset="0"/>
        <a:buChar char="•"/>
        <a:defRPr lang="fr-FR" sz="1350" b="0" i="0" kern="1200" dirty="0" smtClean="0">
          <a:solidFill>
            <a:schemeClr val="tx1"/>
          </a:solidFill>
          <a:latin typeface="Montserrat-Regular"/>
          <a:ea typeface="+mn-ea"/>
          <a:cs typeface="Montserrat-Regular"/>
        </a:defRPr>
      </a:lvl2pPr>
      <a:lvl3pPr marL="900113" indent="-214313" algn="l" defTabSz="342900" rtl="0" eaLnBrk="1" latinLnBrk="0" hangingPunct="1">
        <a:spcBef>
          <a:spcPct val="20000"/>
        </a:spcBef>
        <a:buClr>
          <a:srgbClr val="7E003F"/>
        </a:buClr>
        <a:buFont typeface="Wingdings" charset="2"/>
        <a:buChar char="§"/>
        <a:defRPr lang="fr-FR" sz="1200" b="0" i="0" kern="1200" dirty="0" smtClean="0">
          <a:solidFill>
            <a:schemeClr val="tx1"/>
          </a:solidFill>
          <a:latin typeface="Montserrat-Regular"/>
          <a:ea typeface="+mn-ea"/>
          <a:cs typeface="Montserrat-Regular"/>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4857750" cy="5143500"/>
          </a:xfrm>
          <a:prstGeom prst="rect">
            <a:avLst/>
          </a:prstGeom>
          <a:solidFill>
            <a:srgbClr val="7E00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solidFill>
                <a:srgbClr val="A29920"/>
              </a:solidFill>
              <a:latin typeface="Calibri"/>
            </a:endParaRPr>
          </a:p>
        </p:txBody>
      </p:sp>
      <p:pic>
        <p:nvPicPr>
          <p:cNvPr id="17" name="Image 16" descr="Blast.jpg"/>
          <p:cNvPicPr>
            <a:picLocks noChangeAspect="1"/>
          </p:cNvPicPr>
          <p:nvPr/>
        </p:nvPicPr>
        <p:blipFill rotWithShape="1">
          <a:blip r:embed="rId6" cstate="screen">
            <a:alphaModFix amt="50000"/>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13"/>
            <a:ext cx="4857750" cy="5143488"/>
          </a:xfrm>
          <a:prstGeom prst="rect">
            <a:avLst/>
          </a:prstGeom>
        </p:spPr>
      </p:pic>
      <p:sp>
        <p:nvSpPr>
          <p:cNvPr id="13" name="Rectangle 12"/>
          <p:cNvSpPr/>
          <p:nvPr/>
        </p:nvSpPr>
        <p:spPr>
          <a:xfrm>
            <a:off x="3180224" y="783200"/>
            <a:ext cx="5963776" cy="1094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3316518" y="1066065"/>
            <a:ext cx="5739898" cy="528606"/>
          </a:xfrm>
          <a:prstGeom prst="rect">
            <a:avLst/>
          </a:prstGeom>
          <a:noFill/>
        </p:spPr>
        <p:txBody>
          <a:bodyPr wrap="square" rtlCol="0" anchor="ctr">
            <a:spAutoFit/>
          </a:bodyPr>
          <a:lstStyle/>
          <a:p>
            <a:pPr marL="0" lvl="0" algn="l">
              <a:lnSpc>
                <a:spcPct val="70000"/>
              </a:lnSpc>
            </a:pPr>
            <a:r>
              <a:rPr lang="fr-FR" dirty="0"/>
              <a:t>Modifiez le style du titre</a:t>
            </a:r>
            <a:endParaRPr lang="en-US" dirty="0"/>
          </a:p>
        </p:txBody>
      </p:sp>
      <p:sp>
        <p:nvSpPr>
          <p:cNvPr id="16" name="Rectangle 15"/>
          <p:cNvSpPr/>
          <p:nvPr/>
        </p:nvSpPr>
        <p:spPr>
          <a:xfrm>
            <a:off x="4857750" y="4818805"/>
            <a:ext cx="4306168" cy="300082"/>
          </a:xfrm>
          <a:prstGeom prst="rect">
            <a:avLst/>
          </a:prstGeom>
          <a:noFill/>
        </p:spPr>
        <p:txBody>
          <a:bodyPr wrap="square">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fld id="{C358F803-5BFB-994A-8C5D-3DC80B331797}" type="slidenum">
              <a:rPr lang="en-US" sz="1350" smtClean="0">
                <a:solidFill>
                  <a:schemeClr val="tx2"/>
                </a:solidFill>
              </a:rPr>
              <a:pPr marL="0" marR="0" indent="0" algn="r" defTabSz="342900" rtl="0" eaLnBrk="1" fontAlgn="auto" latinLnBrk="0" hangingPunct="1">
                <a:lnSpc>
                  <a:spcPct val="100000"/>
                </a:lnSpc>
                <a:spcBef>
                  <a:spcPts val="0"/>
                </a:spcBef>
                <a:spcAft>
                  <a:spcPts val="0"/>
                </a:spcAft>
                <a:buClrTx/>
                <a:buSzTx/>
                <a:buFontTx/>
                <a:buNone/>
                <a:tabLst/>
                <a:defRPr/>
              </a:pPr>
              <a:t>‹N°›</a:t>
            </a:fld>
            <a:endParaRPr lang="en-US" sz="1350" dirty="0">
              <a:solidFill>
                <a:schemeClr val="tx2"/>
              </a:solidFill>
            </a:endParaRPr>
          </a:p>
        </p:txBody>
      </p:sp>
      <p:pic>
        <p:nvPicPr>
          <p:cNvPr id="15" name="Image 14" descr="logo-epcgroupe-W.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08000"/>
            <a:ext cx="1465144" cy="1676400"/>
          </a:xfrm>
          <a:prstGeom prst="rect">
            <a:avLst/>
          </a:prstGeom>
          <a:noFill/>
          <a:ln>
            <a:noFill/>
          </a:ln>
        </p:spPr>
      </p:pic>
    </p:spTree>
    <p:extLst>
      <p:ext uri="{BB962C8B-B14F-4D97-AF65-F5344CB8AC3E}">
        <p14:creationId xmlns:p14="http://schemas.microsoft.com/office/powerpoint/2010/main" val="15732427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txStyles>
    <p:titleStyle>
      <a:lvl1pPr algn="l" defTabSz="342900" rtl="0" eaLnBrk="1" latinLnBrk="0" hangingPunct="1">
        <a:spcBef>
          <a:spcPct val="0"/>
        </a:spcBef>
        <a:buNone/>
        <a:defRPr lang="en-US" sz="4050" b="1" kern="1200" smtClean="0">
          <a:solidFill>
            <a:schemeClr val="accent1"/>
          </a:solidFill>
          <a:latin typeface="Myriad Pro Cond"/>
          <a:ea typeface="+mn-ea"/>
          <a:cs typeface="+mj-cs"/>
        </a:defRPr>
      </a:lvl1pPr>
    </p:titleStyle>
    <p:bodyStyle>
      <a:lvl1pPr marL="214313" marR="0" indent="-214313" algn="l" defTabSz="342900" rtl="0" eaLnBrk="1" fontAlgn="auto" latinLnBrk="0" hangingPunct="1">
        <a:lnSpc>
          <a:spcPct val="100000"/>
        </a:lnSpc>
        <a:spcBef>
          <a:spcPct val="20000"/>
        </a:spcBef>
        <a:spcAft>
          <a:spcPts val="0"/>
        </a:spcAft>
        <a:buClr>
          <a:schemeClr val="accent1"/>
        </a:buClr>
        <a:buSzTx/>
        <a:buFont typeface="Wingdings" panose="05000000000000000000" pitchFamily="2" charset="2"/>
        <a:buChar char=""/>
        <a:tabLst/>
        <a:defRPr lang="fr-FR" sz="1350" b="1" i="0" kern="1200" dirty="0" smtClean="0">
          <a:solidFill>
            <a:prstClr val="white">
              <a:lumMod val="50000"/>
            </a:prstClr>
          </a:solidFill>
          <a:latin typeface="Montserrat" pitchFamily="2" charset="77"/>
          <a:ea typeface="+mn-ea"/>
          <a:cs typeface="Arial"/>
        </a:defRPr>
      </a:lvl1pPr>
      <a:lvl2pPr marL="342900" indent="-140494" algn="l" defTabSz="342900" rtl="0" eaLnBrk="1" latinLnBrk="0" hangingPunct="1">
        <a:spcBef>
          <a:spcPct val="20000"/>
        </a:spcBef>
        <a:buClr>
          <a:schemeClr val="accent1"/>
        </a:buClr>
        <a:buFont typeface="Arial" panose="020B0604020202020204" pitchFamily="34" charset="0"/>
        <a:buChar char="•"/>
        <a:defRPr lang="fr-FR" sz="1350" b="0" i="0" kern="1200" dirty="0" smtClean="0">
          <a:solidFill>
            <a:schemeClr val="tx1"/>
          </a:solidFill>
          <a:latin typeface="Montserrat" pitchFamily="2" charset="77"/>
          <a:ea typeface="+mn-ea"/>
          <a:cs typeface="Arial" panose="020B0604020202020204" pitchFamily="34" charset="0"/>
        </a:defRPr>
      </a:lvl2pPr>
      <a:lvl3pPr marL="900113" indent="-214313" algn="l" defTabSz="342900" rtl="0" eaLnBrk="1" latinLnBrk="0" hangingPunct="1">
        <a:spcBef>
          <a:spcPct val="20000"/>
        </a:spcBef>
        <a:buClr>
          <a:schemeClr val="accent1"/>
        </a:buClr>
        <a:buFont typeface="Wingdings" panose="05000000000000000000" pitchFamily="2" charset="2"/>
        <a:buChar char="Ø"/>
        <a:defRPr lang="fr-FR" sz="1350" b="0" i="0" kern="1200" dirty="0" smtClean="0">
          <a:solidFill>
            <a:schemeClr val="tx1"/>
          </a:solidFill>
          <a:latin typeface="Montserrat" pitchFamily="2" charset="77"/>
          <a:ea typeface="+mn-ea"/>
          <a:cs typeface="Arial" panose="020B0604020202020204" pitchFamily="34" charset="0"/>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CE03-09B0-42D1-B8B3-41DBF3848427}"/>
              </a:ext>
            </a:extLst>
          </p:cNvPr>
          <p:cNvSpPr>
            <a:spLocks noGrp="1"/>
          </p:cNvSpPr>
          <p:nvPr>
            <p:ph type="title"/>
          </p:nvPr>
        </p:nvSpPr>
        <p:spPr>
          <a:xfrm>
            <a:off x="3181350" y="2358841"/>
            <a:ext cx="5962650" cy="830997"/>
          </a:xfrm>
          <a:solidFill>
            <a:schemeClr val="bg1"/>
          </a:solidFill>
        </p:spPr>
        <p:txBody>
          <a:bodyPr/>
          <a:lstStyle/>
          <a:p>
            <a:r>
              <a:rPr lang="en-US" sz="2400" dirty="0"/>
              <a:t>The Importance of Management of Change in New Plant Construction</a:t>
            </a:r>
            <a:endParaRPr lang="en-GB" sz="2400" dirty="0"/>
          </a:p>
        </p:txBody>
      </p:sp>
      <p:sp>
        <p:nvSpPr>
          <p:cNvPr id="3" name="ZoneTexte 2">
            <a:extLst>
              <a:ext uri="{FF2B5EF4-FFF2-40B4-BE49-F238E27FC236}">
                <a16:creationId xmlns:a16="http://schemas.microsoft.com/office/drawing/2014/main" id="{B7F5EBCA-FF3E-55D6-BF6E-D25F25D037B9}"/>
              </a:ext>
            </a:extLst>
          </p:cNvPr>
          <p:cNvSpPr txBox="1"/>
          <p:nvPr/>
        </p:nvSpPr>
        <p:spPr>
          <a:xfrm>
            <a:off x="3166281" y="3221010"/>
            <a:ext cx="3042628" cy="307777"/>
          </a:xfrm>
          <a:prstGeom prst="rect">
            <a:avLst/>
          </a:prstGeom>
          <a:noFill/>
        </p:spPr>
        <p:txBody>
          <a:bodyPr wrap="none" rtlCol="0">
            <a:spAutoFit/>
          </a:bodyPr>
          <a:lstStyle/>
          <a:p>
            <a:r>
              <a:rPr lang="fr-FR" sz="1400" dirty="0">
                <a:solidFill>
                  <a:schemeClr val="bg1"/>
                </a:solidFill>
              </a:rPr>
              <a:t>SAFEX Salzburg, 27th &amp; 28th April 2023</a:t>
            </a:r>
          </a:p>
        </p:txBody>
      </p:sp>
      <p:sp>
        <p:nvSpPr>
          <p:cNvPr id="4" name="ZoneTexte 3">
            <a:extLst>
              <a:ext uri="{FF2B5EF4-FFF2-40B4-BE49-F238E27FC236}">
                <a16:creationId xmlns:a16="http://schemas.microsoft.com/office/drawing/2014/main" id="{66A23CDF-E859-7F73-265B-C3937F700F8C}"/>
              </a:ext>
            </a:extLst>
          </p:cNvPr>
          <p:cNvSpPr txBox="1"/>
          <p:nvPr/>
        </p:nvSpPr>
        <p:spPr>
          <a:xfrm>
            <a:off x="7498396" y="4384637"/>
            <a:ext cx="1074333" cy="415498"/>
          </a:xfrm>
          <a:prstGeom prst="rect">
            <a:avLst/>
          </a:prstGeom>
          <a:noFill/>
        </p:spPr>
        <p:txBody>
          <a:bodyPr wrap="none" rtlCol="0">
            <a:spAutoFit/>
          </a:bodyPr>
          <a:lstStyle/>
          <a:p>
            <a:r>
              <a:rPr lang="fr-FR" sz="1050" b="1" u="sng" dirty="0">
                <a:solidFill>
                  <a:schemeClr val="bg1"/>
                </a:solidFill>
              </a:rPr>
              <a:t>By </a:t>
            </a:r>
            <a:r>
              <a:rPr lang="fr-FR" sz="1050" b="1" dirty="0">
                <a:solidFill>
                  <a:schemeClr val="bg1"/>
                </a:solidFill>
              </a:rPr>
              <a:t>:</a:t>
            </a:r>
          </a:p>
          <a:p>
            <a:r>
              <a:rPr lang="fr-FR" sz="1050" dirty="0">
                <a:solidFill>
                  <a:schemeClr val="bg1"/>
                </a:solidFill>
              </a:rPr>
              <a:t>- Adam Williams</a:t>
            </a:r>
          </a:p>
        </p:txBody>
      </p:sp>
    </p:spTree>
    <p:extLst>
      <p:ext uri="{BB962C8B-B14F-4D97-AF65-F5344CB8AC3E}">
        <p14:creationId xmlns:p14="http://schemas.microsoft.com/office/powerpoint/2010/main" val="415904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504950" y="468000"/>
            <a:ext cx="7534275" cy="1077218"/>
          </a:xfrm>
        </p:spPr>
        <p:txBody>
          <a:bodyPr/>
          <a:lstStyle/>
          <a:p>
            <a:r>
              <a:rPr lang="en-GB" sz="3200" dirty="0"/>
              <a:t>Construction, Installation, Testing &amp; Commissioning </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691999" y="1466850"/>
            <a:ext cx="7156725" cy="2898742"/>
          </a:xfrm>
        </p:spPr>
        <p:txBody>
          <a:bodyPr/>
          <a:lstStyle/>
          <a:p>
            <a:pPr>
              <a:lnSpc>
                <a:spcPct val="107000"/>
              </a:lnSpc>
              <a:spcBef>
                <a:spcPts val="1200"/>
              </a:spcBef>
              <a:spcAft>
                <a:spcPts val="800"/>
              </a:spcAft>
            </a:pPr>
            <a:r>
              <a:rPr lang="en-GB" dirty="0"/>
              <a:t> It is always possible that the plant design does not translate exactly through to construction and installation.</a:t>
            </a:r>
          </a:p>
          <a:p>
            <a:pPr>
              <a:lnSpc>
                <a:spcPct val="107000"/>
              </a:lnSpc>
              <a:spcBef>
                <a:spcPts val="1200"/>
              </a:spcBef>
              <a:spcAft>
                <a:spcPts val="800"/>
              </a:spcAft>
            </a:pPr>
            <a:r>
              <a:rPr lang="en-GB" dirty="0"/>
              <a:t>Testing and commissioning, to validate the design and construction, may necessitate further change. </a:t>
            </a:r>
          </a:p>
          <a:p>
            <a:pPr>
              <a:spcBef>
                <a:spcPts val="1200"/>
              </a:spcBef>
            </a:pPr>
            <a:r>
              <a:rPr lang="en-GB" dirty="0"/>
              <a:t>A well implemented MOC policy should challenge this assumption. Ensuring that all possibilities are identified, documented and well managed, ultimately contributing to a positive organisational safety culture.</a:t>
            </a:r>
          </a:p>
        </p:txBody>
      </p:sp>
    </p:spTree>
    <p:extLst>
      <p:ext uri="{BB962C8B-B14F-4D97-AF65-F5344CB8AC3E}">
        <p14:creationId xmlns:p14="http://schemas.microsoft.com/office/powerpoint/2010/main" val="320954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B61A262-237C-41AE-A054-E6F3447F9064}"/>
              </a:ext>
            </a:extLst>
          </p:cNvPr>
          <p:cNvSpPr/>
          <p:nvPr/>
        </p:nvSpPr>
        <p:spPr>
          <a:xfrm>
            <a:off x="3084031" y="1764146"/>
            <a:ext cx="5113019" cy="743110"/>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endParaRPr lang="en-GB" sz="1400" b="1" dirty="0">
              <a:solidFill>
                <a:schemeClr val="tx1">
                  <a:lumMod val="50000"/>
                  <a:lumOff val="50000"/>
                </a:schemeClr>
              </a:solidFill>
              <a:latin typeface="Montserrat-Bold"/>
            </a:endParaRPr>
          </a:p>
        </p:txBody>
      </p:sp>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MOC – Areas of Focus</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552945" y="1234367"/>
            <a:ext cx="6852030" cy="3025893"/>
          </a:xfrm>
        </p:spPr>
        <p:txBody>
          <a:bodyPr/>
          <a:lstStyle/>
          <a:p>
            <a:pPr algn="just">
              <a:lnSpc>
                <a:spcPct val="107000"/>
              </a:lnSpc>
              <a:spcAft>
                <a:spcPts val="800"/>
              </a:spcAft>
            </a:pPr>
            <a:r>
              <a:rPr lang="en-GB" sz="1600" dirty="0"/>
              <a:t>The MOC policy for EPC-UK highlights three key change areas:</a:t>
            </a:r>
          </a:p>
          <a:p>
            <a:pPr algn="just">
              <a:lnSpc>
                <a:spcPct val="107000"/>
              </a:lnSpc>
              <a:spcAft>
                <a:spcPts val="800"/>
              </a:spcAft>
            </a:pPr>
            <a:endParaRPr lang="en-GB" sz="1600" dirty="0"/>
          </a:p>
          <a:p>
            <a:pPr lvl="2" algn="just">
              <a:lnSpc>
                <a:spcPct val="107000"/>
              </a:lnSpc>
              <a:spcAft>
                <a:spcPts val="800"/>
              </a:spcAft>
              <a:buFont typeface="Wingdings" panose="05000000000000000000" pitchFamily="2" charset="2"/>
              <a:buChar char="§"/>
            </a:pPr>
            <a:endParaRPr lang="en-GB" sz="1800" b="1" dirty="0">
              <a:solidFill>
                <a:prstClr val="white">
                  <a:lumMod val="50000"/>
                </a:prstClr>
              </a:solidFill>
              <a:latin typeface="Montserrat-Bold"/>
            </a:endParaRPr>
          </a:p>
          <a:p>
            <a:pPr lvl="2" algn="just">
              <a:lnSpc>
                <a:spcPct val="107000"/>
              </a:lnSpc>
              <a:spcAft>
                <a:spcPts val="800"/>
              </a:spcAft>
              <a:buFont typeface="Wingdings" panose="05000000000000000000" pitchFamily="2" charset="2"/>
              <a:buChar char="§"/>
            </a:pPr>
            <a:endParaRPr lang="en-GB" sz="1800" b="1" dirty="0">
              <a:solidFill>
                <a:prstClr val="white">
                  <a:lumMod val="50000"/>
                </a:prstClr>
              </a:solidFill>
              <a:latin typeface="Montserrat-Bold"/>
            </a:endParaRPr>
          </a:p>
          <a:p>
            <a:pPr lvl="2" algn="just">
              <a:lnSpc>
                <a:spcPct val="107000"/>
              </a:lnSpc>
              <a:spcAft>
                <a:spcPts val="800"/>
              </a:spcAft>
              <a:buFont typeface="Wingdings" panose="05000000000000000000" pitchFamily="2" charset="2"/>
              <a:buChar char="§"/>
            </a:pPr>
            <a:endParaRPr lang="en-GB" sz="1800" b="1" dirty="0">
              <a:solidFill>
                <a:prstClr val="white">
                  <a:lumMod val="50000"/>
                </a:prstClr>
              </a:solidFill>
              <a:latin typeface="Montserrat-Bold"/>
            </a:endParaRPr>
          </a:p>
          <a:p>
            <a:pPr lvl="2" algn="just">
              <a:lnSpc>
                <a:spcPct val="107000"/>
              </a:lnSpc>
              <a:spcAft>
                <a:spcPts val="800"/>
              </a:spcAft>
              <a:buFont typeface="Wingdings" panose="05000000000000000000" pitchFamily="2" charset="2"/>
              <a:buChar char="§"/>
            </a:pPr>
            <a:endParaRPr lang="en-GB" sz="1800" b="1" dirty="0">
              <a:solidFill>
                <a:prstClr val="white">
                  <a:lumMod val="50000"/>
                </a:prstClr>
              </a:solidFill>
              <a:latin typeface="Montserrat-Bold"/>
            </a:endParaRPr>
          </a:p>
          <a:p>
            <a:pPr lvl="2" algn="just">
              <a:lnSpc>
                <a:spcPct val="107000"/>
              </a:lnSpc>
              <a:spcAft>
                <a:spcPts val="800"/>
              </a:spcAft>
              <a:buFont typeface="Wingdings" panose="05000000000000000000" pitchFamily="2" charset="2"/>
              <a:buChar char="§"/>
            </a:pPr>
            <a:endParaRPr lang="en-GB" sz="1800" b="1" dirty="0">
              <a:solidFill>
                <a:prstClr val="white">
                  <a:lumMod val="50000"/>
                </a:prstClr>
              </a:solidFill>
              <a:latin typeface="Montserrat-Bold"/>
            </a:endParaRPr>
          </a:p>
        </p:txBody>
      </p:sp>
      <p:sp>
        <p:nvSpPr>
          <p:cNvPr id="19" name="Rectangle 18">
            <a:extLst>
              <a:ext uri="{FF2B5EF4-FFF2-40B4-BE49-F238E27FC236}">
                <a16:creationId xmlns:a16="http://schemas.microsoft.com/office/drawing/2014/main" id="{B48E7129-B5EE-476A-AF37-80D29488A24C}"/>
              </a:ext>
            </a:extLst>
          </p:cNvPr>
          <p:cNvSpPr/>
          <p:nvPr/>
        </p:nvSpPr>
        <p:spPr>
          <a:xfrm>
            <a:off x="3084032" y="2715203"/>
            <a:ext cx="5113019" cy="743110"/>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endParaRPr lang="en-GB" sz="1400" b="1" dirty="0">
              <a:solidFill>
                <a:schemeClr val="tx1">
                  <a:lumMod val="50000"/>
                  <a:lumOff val="50000"/>
                </a:schemeClr>
              </a:solidFill>
              <a:latin typeface="Montserrat-Bold"/>
            </a:endParaRPr>
          </a:p>
        </p:txBody>
      </p:sp>
      <p:sp>
        <p:nvSpPr>
          <p:cNvPr id="14" name="Pentagon 52">
            <a:extLst>
              <a:ext uri="{FF2B5EF4-FFF2-40B4-BE49-F238E27FC236}">
                <a16:creationId xmlns:a16="http://schemas.microsoft.com/office/drawing/2014/main" id="{90F3706E-1129-4AD2-8FE1-8AD6EA792ECE}"/>
              </a:ext>
            </a:extLst>
          </p:cNvPr>
          <p:cNvSpPr/>
          <p:nvPr/>
        </p:nvSpPr>
        <p:spPr>
          <a:xfrm>
            <a:off x="1633868" y="2716571"/>
            <a:ext cx="1811898" cy="738664"/>
          </a:xfrm>
          <a:prstGeom prst="homePlate">
            <a:avLst/>
          </a:prstGeom>
          <a:gradFill flip="none" rotWithShape="1">
            <a:gsLst>
              <a:gs pos="56000">
                <a:srgbClr val="771340"/>
              </a:gs>
              <a:gs pos="0">
                <a:srgbClr val="852B53"/>
              </a:gs>
              <a:gs pos="100000">
                <a:schemeClr val="bg1"/>
              </a:gs>
              <a:gs pos="100000">
                <a:srgbClr val="77134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C6D0381-7749-489B-9C37-FC79293AD95E}"/>
              </a:ext>
            </a:extLst>
          </p:cNvPr>
          <p:cNvSpPr txBox="1"/>
          <p:nvPr/>
        </p:nvSpPr>
        <p:spPr>
          <a:xfrm>
            <a:off x="1601616" y="2819604"/>
            <a:ext cx="1683006" cy="540148"/>
          </a:xfrm>
          <a:prstGeom prst="rect">
            <a:avLst/>
          </a:prstGeom>
          <a:noFill/>
        </p:spPr>
        <p:txBody>
          <a:bodyPr wrap="square" rtlCol="0">
            <a:spAutoFit/>
          </a:bodyPr>
          <a:lstStyle/>
          <a:p>
            <a:pPr marL="92075">
              <a:lnSpc>
                <a:spcPct val="107000"/>
              </a:lnSpc>
              <a:spcAft>
                <a:spcPts val="800"/>
              </a:spcAft>
            </a:pPr>
            <a:r>
              <a:rPr lang="en-GB" sz="1400" b="1" dirty="0">
                <a:solidFill>
                  <a:schemeClr val="bg1"/>
                </a:solidFill>
                <a:latin typeface="Montserrat-Bold"/>
              </a:rPr>
              <a:t>Administrative changes to</a:t>
            </a:r>
          </a:p>
        </p:txBody>
      </p:sp>
      <p:sp>
        <p:nvSpPr>
          <p:cNvPr id="34" name="Rectangle 33">
            <a:extLst>
              <a:ext uri="{FF2B5EF4-FFF2-40B4-BE49-F238E27FC236}">
                <a16:creationId xmlns:a16="http://schemas.microsoft.com/office/drawing/2014/main" id="{E4C33372-DEF4-47E4-B75C-F11CC78C0836}"/>
              </a:ext>
            </a:extLst>
          </p:cNvPr>
          <p:cNvSpPr/>
          <p:nvPr/>
        </p:nvSpPr>
        <p:spPr>
          <a:xfrm>
            <a:off x="3085775" y="3668988"/>
            <a:ext cx="5113019" cy="743110"/>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lvl="0" algn="just">
              <a:lnSpc>
                <a:spcPct val="107000"/>
              </a:lnSpc>
              <a:spcAft>
                <a:spcPts val="800"/>
              </a:spcAft>
            </a:pPr>
            <a:endParaRPr lang="en-GB" sz="1400" b="1" dirty="0">
              <a:solidFill>
                <a:schemeClr val="tx1">
                  <a:lumMod val="50000"/>
                  <a:lumOff val="50000"/>
                </a:schemeClr>
              </a:solidFill>
              <a:latin typeface="Montserrat-Bold"/>
            </a:endParaRPr>
          </a:p>
        </p:txBody>
      </p:sp>
      <p:sp>
        <p:nvSpPr>
          <p:cNvPr id="35" name="Pentagon 52">
            <a:extLst>
              <a:ext uri="{FF2B5EF4-FFF2-40B4-BE49-F238E27FC236}">
                <a16:creationId xmlns:a16="http://schemas.microsoft.com/office/drawing/2014/main" id="{D8616113-DD6C-4754-98D1-F75F2DEDA9F1}"/>
              </a:ext>
            </a:extLst>
          </p:cNvPr>
          <p:cNvSpPr/>
          <p:nvPr/>
        </p:nvSpPr>
        <p:spPr>
          <a:xfrm>
            <a:off x="1633868" y="3668925"/>
            <a:ext cx="1811898" cy="743110"/>
          </a:xfrm>
          <a:prstGeom prst="homePlate">
            <a:avLst/>
          </a:prstGeom>
          <a:gradFill flip="none" rotWithShape="1">
            <a:gsLst>
              <a:gs pos="56000">
                <a:srgbClr val="771340"/>
              </a:gs>
              <a:gs pos="0">
                <a:srgbClr val="852B53"/>
              </a:gs>
              <a:gs pos="100000">
                <a:schemeClr val="bg1"/>
              </a:gs>
              <a:gs pos="100000">
                <a:srgbClr val="77134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33D206B2-8627-4747-A3DC-E9BBEE0BEE31}"/>
              </a:ext>
            </a:extLst>
          </p:cNvPr>
          <p:cNvSpPr txBox="1"/>
          <p:nvPr/>
        </p:nvSpPr>
        <p:spPr>
          <a:xfrm>
            <a:off x="1601616" y="3722494"/>
            <a:ext cx="1683006" cy="589585"/>
          </a:xfrm>
          <a:prstGeom prst="rect">
            <a:avLst/>
          </a:prstGeom>
          <a:noFill/>
        </p:spPr>
        <p:txBody>
          <a:bodyPr wrap="square" rtlCol="0">
            <a:spAutoFit/>
          </a:bodyPr>
          <a:lstStyle/>
          <a:p>
            <a:pPr marL="92075">
              <a:lnSpc>
                <a:spcPct val="107000"/>
              </a:lnSpc>
              <a:spcAft>
                <a:spcPts val="800"/>
              </a:spcAft>
              <a:tabLst>
                <a:tab pos="92075" algn="l"/>
              </a:tabLst>
            </a:pPr>
            <a:r>
              <a:rPr lang="en-GB" sz="1700" b="1" dirty="0">
                <a:solidFill>
                  <a:schemeClr val="bg1"/>
                </a:solidFill>
              </a:rPr>
              <a:t>Organisational</a:t>
            </a:r>
            <a:r>
              <a:rPr lang="en-GB" sz="1400" b="1" dirty="0">
                <a:solidFill>
                  <a:schemeClr val="bg1"/>
                </a:solidFill>
                <a:latin typeface="Montserrat-Bold"/>
              </a:rPr>
              <a:t> changes to</a:t>
            </a:r>
          </a:p>
        </p:txBody>
      </p:sp>
      <p:sp>
        <p:nvSpPr>
          <p:cNvPr id="38" name="Pentagon 52">
            <a:extLst>
              <a:ext uri="{FF2B5EF4-FFF2-40B4-BE49-F238E27FC236}">
                <a16:creationId xmlns:a16="http://schemas.microsoft.com/office/drawing/2014/main" id="{21D99B0C-2258-4C90-8B9C-F9F8AEB72BDF}"/>
              </a:ext>
            </a:extLst>
          </p:cNvPr>
          <p:cNvSpPr/>
          <p:nvPr/>
        </p:nvSpPr>
        <p:spPr>
          <a:xfrm>
            <a:off x="1633868" y="1763414"/>
            <a:ext cx="1811898" cy="743109"/>
          </a:xfrm>
          <a:prstGeom prst="homePlate">
            <a:avLst/>
          </a:prstGeom>
          <a:gradFill flip="none" rotWithShape="1">
            <a:gsLst>
              <a:gs pos="56000">
                <a:srgbClr val="771340"/>
              </a:gs>
              <a:gs pos="0">
                <a:srgbClr val="852B53"/>
              </a:gs>
              <a:gs pos="100000">
                <a:schemeClr val="bg1"/>
              </a:gs>
              <a:gs pos="100000">
                <a:srgbClr val="77134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5CE509F3-6FEF-4D2B-B394-FC7F99CBED7C}"/>
              </a:ext>
            </a:extLst>
          </p:cNvPr>
          <p:cNvSpPr txBox="1"/>
          <p:nvPr/>
        </p:nvSpPr>
        <p:spPr>
          <a:xfrm>
            <a:off x="1604247" y="1864547"/>
            <a:ext cx="1683006" cy="540148"/>
          </a:xfrm>
          <a:prstGeom prst="rect">
            <a:avLst/>
          </a:prstGeom>
          <a:noFill/>
        </p:spPr>
        <p:txBody>
          <a:bodyPr wrap="square" rtlCol="0">
            <a:spAutoFit/>
          </a:bodyPr>
          <a:lstStyle/>
          <a:p>
            <a:pPr marL="92075">
              <a:lnSpc>
                <a:spcPct val="107000"/>
              </a:lnSpc>
              <a:spcAft>
                <a:spcPts val="800"/>
              </a:spcAft>
            </a:pPr>
            <a:r>
              <a:rPr lang="en-GB" sz="1400" b="1" dirty="0">
                <a:solidFill>
                  <a:schemeClr val="bg1"/>
                </a:solidFill>
                <a:latin typeface="Montserrat-Bold"/>
              </a:rPr>
              <a:t>Technical changes to</a:t>
            </a:r>
          </a:p>
        </p:txBody>
      </p:sp>
      <p:sp>
        <p:nvSpPr>
          <p:cNvPr id="42" name="Content Placeholder 6">
            <a:extLst>
              <a:ext uri="{FF2B5EF4-FFF2-40B4-BE49-F238E27FC236}">
                <a16:creationId xmlns:a16="http://schemas.microsoft.com/office/drawing/2014/main" id="{6C3BB732-3B7D-48DF-A54F-A715A2695CBE}"/>
              </a:ext>
            </a:extLst>
          </p:cNvPr>
          <p:cNvSpPr txBox="1">
            <a:spLocks/>
          </p:cNvSpPr>
          <p:nvPr/>
        </p:nvSpPr>
        <p:spPr>
          <a:xfrm>
            <a:off x="1552945" y="4481312"/>
            <a:ext cx="6852030" cy="604076"/>
          </a:xfrm>
          <a:prstGeom prst="rect">
            <a:avLst/>
          </a:prstGeom>
          <a:noFill/>
        </p:spPr>
        <p:txBody>
          <a:bodyPr wrap="square" rtlCol="0">
            <a:spAutoFit/>
          </a:bodyPr>
          <a:lstStyle>
            <a:lvl1pPr marL="214313" marR="0" indent="-214313" algn="l" defTabSz="342900" rtl="0" eaLnBrk="1" fontAlgn="auto" latinLnBrk="0" hangingPunct="1">
              <a:lnSpc>
                <a:spcPct val="100000"/>
              </a:lnSpc>
              <a:spcBef>
                <a:spcPct val="20000"/>
              </a:spcBef>
              <a:spcAft>
                <a:spcPts val="0"/>
              </a:spcAft>
              <a:buClr>
                <a:srgbClr val="7E003F"/>
              </a:buClr>
              <a:buSzTx/>
              <a:buFont typeface="Wingdings" panose="05000000000000000000" pitchFamily="2" charset="2"/>
              <a:buChar char=""/>
              <a:tabLst/>
              <a:defRPr lang="fr-FR" sz="1800" b="1" kern="1200" dirty="0" smtClean="0">
                <a:solidFill>
                  <a:prstClr val="white">
                    <a:lumMod val="50000"/>
                  </a:prstClr>
                </a:solidFill>
                <a:latin typeface="Montserrat-Bold"/>
                <a:ea typeface="+mn-ea"/>
                <a:cs typeface="Montserrat-Bold"/>
              </a:defRPr>
            </a:lvl1pPr>
            <a:lvl2pPr marL="342900" indent="-140494" algn="l" defTabSz="342900" rtl="0" eaLnBrk="1" latinLnBrk="0" hangingPunct="1">
              <a:spcBef>
                <a:spcPct val="20000"/>
              </a:spcBef>
              <a:buClr>
                <a:srgbClr val="7E003F"/>
              </a:buClr>
              <a:buFont typeface="Arial" panose="020B0604020202020204" pitchFamily="34" charset="0"/>
              <a:buChar char="•"/>
              <a:defRPr lang="fr-FR" sz="1350" b="0" i="0" kern="1200" dirty="0" smtClean="0">
                <a:solidFill>
                  <a:schemeClr val="tx1"/>
                </a:solidFill>
                <a:latin typeface="Montserrat-Regular"/>
                <a:ea typeface="+mn-ea"/>
                <a:cs typeface="Montserrat-Regular"/>
              </a:defRPr>
            </a:lvl2pPr>
            <a:lvl3pPr marL="900113" indent="-214313" algn="l" defTabSz="342900" rtl="0" eaLnBrk="1" latinLnBrk="0" hangingPunct="1">
              <a:spcBef>
                <a:spcPct val="20000"/>
              </a:spcBef>
              <a:buClr>
                <a:srgbClr val="7E003F"/>
              </a:buClr>
              <a:buFont typeface="Wingdings" charset="2"/>
              <a:buChar char="§"/>
              <a:defRPr lang="fr-FR" sz="1200" b="0" i="0" kern="1200" dirty="0" smtClean="0">
                <a:solidFill>
                  <a:schemeClr val="tx1"/>
                </a:solidFill>
                <a:latin typeface="Montserrat-Regular"/>
                <a:ea typeface="+mn-ea"/>
                <a:cs typeface="Montserrat-Regular"/>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just">
              <a:lnSpc>
                <a:spcPct val="107000"/>
              </a:lnSpc>
              <a:spcAft>
                <a:spcPts val="800"/>
              </a:spcAft>
            </a:pPr>
            <a:r>
              <a:rPr lang="en-GB" sz="1600" dirty="0"/>
              <a:t>If there are changes in any of these areas then the use of the MOC policy and process must be followed.</a:t>
            </a:r>
            <a:endParaRPr lang="en-GB" sz="1800" b="1" dirty="0">
              <a:solidFill>
                <a:prstClr val="white">
                  <a:lumMod val="50000"/>
                </a:prstClr>
              </a:solidFill>
              <a:latin typeface="Montserrat-Bold"/>
            </a:endParaRPr>
          </a:p>
        </p:txBody>
      </p:sp>
      <p:sp>
        <p:nvSpPr>
          <p:cNvPr id="47" name="TextBox 46">
            <a:extLst>
              <a:ext uri="{FF2B5EF4-FFF2-40B4-BE49-F238E27FC236}">
                <a16:creationId xmlns:a16="http://schemas.microsoft.com/office/drawing/2014/main" id="{096346EB-1041-4612-8941-02E25678A52E}"/>
              </a:ext>
            </a:extLst>
          </p:cNvPr>
          <p:cNvSpPr txBox="1"/>
          <p:nvPr/>
        </p:nvSpPr>
        <p:spPr>
          <a:xfrm>
            <a:off x="3115803" y="1858699"/>
            <a:ext cx="5159603" cy="523220"/>
          </a:xfrm>
          <a:prstGeom prst="rect">
            <a:avLst/>
          </a:prstGeom>
          <a:noFill/>
        </p:spPr>
        <p:txBody>
          <a:bodyPr wrap="square" rtlCol="0">
            <a:spAutoFit/>
          </a:bodyPr>
          <a:lstStyle/>
          <a:p>
            <a:pPr marL="358775"/>
            <a:r>
              <a:rPr lang="en-GB" sz="1400" b="1" dirty="0">
                <a:solidFill>
                  <a:schemeClr val="tx1">
                    <a:lumMod val="50000"/>
                    <a:lumOff val="50000"/>
                  </a:schemeClr>
                </a:solidFill>
                <a:latin typeface="Montserrat-Bold"/>
              </a:rPr>
              <a:t>Plant, materials, electrical systems, processes, safety instrumented systems, shutdown systems</a:t>
            </a:r>
          </a:p>
        </p:txBody>
      </p:sp>
      <p:sp>
        <p:nvSpPr>
          <p:cNvPr id="48" name="TextBox 47">
            <a:extLst>
              <a:ext uri="{FF2B5EF4-FFF2-40B4-BE49-F238E27FC236}">
                <a16:creationId xmlns:a16="http://schemas.microsoft.com/office/drawing/2014/main" id="{BA7EFFCE-934E-4BC3-91D4-AD9B454FEF9B}"/>
              </a:ext>
            </a:extLst>
          </p:cNvPr>
          <p:cNvSpPr txBox="1"/>
          <p:nvPr/>
        </p:nvSpPr>
        <p:spPr>
          <a:xfrm>
            <a:off x="3115803" y="2735323"/>
            <a:ext cx="5159603" cy="738664"/>
          </a:xfrm>
          <a:prstGeom prst="rect">
            <a:avLst/>
          </a:prstGeom>
          <a:noFill/>
        </p:spPr>
        <p:txBody>
          <a:bodyPr wrap="square" rtlCol="0">
            <a:spAutoFit/>
          </a:bodyPr>
          <a:lstStyle/>
          <a:p>
            <a:pPr marL="358775"/>
            <a:r>
              <a:rPr lang="en-GB" sz="1400" b="1" dirty="0">
                <a:solidFill>
                  <a:schemeClr val="tx1">
                    <a:lumMod val="50000"/>
                    <a:lumOff val="50000"/>
                  </a:schemeClr>
                </a:solidFill>
                <a:latin typeface="Montserrat-Bold"/>
              </a:rPr>
              <a:t>Safety critical policies, procedures and processes, requirements in controlled documents e.g. work instructions</a:t>
            </a:r>
          </a:p>
        </p:txBody>
      </p:sp>
      <p:sp>
        <p:nvSpPr>
          <p:cNvPr id="49" name="TextBox 48">
            <a:extLst>
              <a:ext uri="{FF2B5EF4-FFF2-40B4-BE49-F238E27FC236}">
                <a16:creationId xmlns:a16="http://schemas.microsoft.com/office/drawing/2014/main" id="{D2FCAFA1-D3C6-43AC-BB31-59CC724324FC}"/>
              </a:ext>
            </a:extLst>
          </p:cNvPr>
          <p:cNvSpPr txBox="1"/>
          <p:nvPr/>
        </p:nvSpPr>
        <p:spPr>
          <a:xfrm>
            <a:off x="3085775" y="3657000"/>
            <a:ext cx="5159603" cy="738664"/>
          </a:xfrm>
          <a:prstGeom prst="rect">
            <a:avLst/>
          </a:prstGeom>
          <a:noFill/>
        </p:spPr>
        <p:txBody>
          <a:bodyPr wrap="square" rtlCol="0">
            <a:spAutoFit/>
          </a:bodyPr>
          <a:lstStyle/>
          <a:p>
            <a:pPr marL="358775"/>
            <a:r>
              <a:rPr lang="en-GB" sz="1400" b="1" dirty="0">
                <a:solidFill>
                  <a:schemeClr val="tx1">
                    <a:lumMod val="50000"/>
                    <a:lumOff val="50000"/>
                  </a:schemeClr>
                </a:solidFill>
                <a:latin typeface="Montserrat-Bold"/>
              </a:rPr>
              <a:t>Personnel, organisational structure, acquisitions or mergers, changes to safety critical roles or a change in specific knowledge or experience</a:t>
            </a:r>
          </a:p>
        </p:txBody>
      </p:sp>
    </p:spTree>
    <p:extLst>
      <p:ext uri="{BB962C8B-B14F-4D97-AF65-F5344CB8AC3E}">
        <p14:creationId xmlns:p14="http://schemas.microsoft.com/office/powerpoint/2010/main" val="39159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2">
                                            <p:txEl>
                                              <p:pRg st="0" end="0"/>
                                            </p:txEl>
                                          </p:spTgt>
                                        </p:tgtEl>
                                        <p:attrNameLst>
                                          <p:attrName>style.visibility</p:attrName>
                                        </p:attrNameLst>
                                      </p:cBhvr>
                                      <p:to>
                                        <p:strVal val="visible"/>
                                      </p:to>
                                    </p:set>
                                    <p:animEffect transition="in" filter="fade">
                                      <p:cBhvr>
                                        <p:cTn id="60"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9" grpId="0" animBg="1"/>
      <p:bldP spid="14" grpId="0" animBg="1"/>
      <p:bldP spid="22" grpId="0"/>
      <p:bldP spid="34" grpId="0" animBg="1"/>
      <p:bldP spid="35" grpId="0" animBg="1"/>
      <p:bldP spid="36" grpId="0"/>
      <p:bldP spid="38" grpId="0" animBg="1"/>
      <p:bldP spid="39"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MOC - Design &amp; Construction</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438000" y="1215181"/>
            <a:ext cx="7299600" cy="3399457"/>
          </a:xfrm>
        </p:spPr>
        <p:txBody>
          <a:bodyPr/>
          <a:lstStyle/>
          <a:p>
            <a:pPr algn="just">
              <a:lnSpc>
                <a:spcPct val="107000"/>
              </a:lnSpc>
              <a:spcAft>
                <a:spcPts val="800"/>
              </a:spcAft>
            </a:pPr>
            <a:r>
              <a:rPr lang="en-GB" dirty="0"/>
              <a:t>Once the need to follow the MOC process has been identified, the onus then falls to the relevant experts to provide specialist feedback on the potential impacts. </a:t>
            </a:r>
          </a:p>
          <a:p>
            <a:pPr algn="just">
              <a:lnSpc>
                <a:spcPct val="107000"/>
              </a:lnSpc>
              <a:spcAft>
                <a:spcPts val="800"/>
              </a:spcAft>
            </a:pPr>
            <a:r>
              <a:rPr lang="en-GB" dirty="0"/>
              <a:t>Aspects to consider may include:</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Upstream &amp; downstream impacts</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Operator inputs</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Basic Process Control System settings/parameters</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Maintenance requirements</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Changes to procedures/work instructions</a:t>
            </a:r>
          </a:p>
          <a:p>
            <a:pPr marL="80962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Environmental impact</a:t>
            </a:r>
            <a:endParaRPr lang="en-GB" sz="1100" dirty="0"/>
          </a:p>
        </p:txBody>
      </p:sp>
    </p:spTree>
    <p:extLst>
      <p:ext uri="{BB962C8B-B14F-4D97-AF65-F5344CB8AC3E}">
        <p14:creationId xmlns:p14="http://schemas.microsoft.com/office/powerpoint/2010/main" val="39319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MOC - Design &amp; Construction</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295401" y="1286625"/>
            <a:ext cx="7439024" cy="3712170"/>
          </a:xfrm>
        </p:spPr>
        <p:txBody>
          <a:bodyPr/>
          <a:lstStyle/>
          <a:p>
            <a:pPr algn="just">
              <a:lnSpc>
                <a:spcPct val="107000"/>
              </a:lnSpc>
              <a:spcAft>
                <a:spcPts val="800"/>
              </a:spcAft>
            </a:pPr>
            <a:r>
              <a:rPr lang="en-GB" dirty="0"/>
              <a:t>During EPC-UK’s project several changes were identified and subsequently managed under the MOC process. </a:t>
            </a:r>
          </a:p>
          <a:p>
            <a:pPr>
              <a:lnSpc>
                <a:spcPct val="107000"/>
              </a:lnSpc>
              <a:spcAft>
                <a:spcPts val="800"/>
              </a:spcAft>
            </a:pPr>
            <a:r>
              <a:rPr lang="en-GB" dirty="0"/>
              <a:t>A relatively simple pipeline addition led to several important change considerations:</a:t>
            </a:r>
          </a:p>
          <a:p>
            <a:pPr marL="447675" lvl="2" indent="-342900" algn="just">
              <a:lnSpc>
                <a:spcPct val="107000"/>
              </a:lnSpc>
              <a:buFont typeface="Symbol" panose="05050102010706020507" pitchFamily="18" charset="2"/>
              <a:buChar char=""/>
            </a:pPr>
            <a:r>
              <a:rPr lang="en-GB" sz="1600" b="1" dirty="0">
                <a:solidFill>
                  <a:prstClr val="white">
                    <a:lumMod val="50000"/>
                  </a:prstClr>
                </a:solidFill>
                <a:latin typeface="Montserrat-Bold"/>
              </a:rPr>
              <a:t>Control System software changes</a:t>
            </a:r>
          </a:p>
          <a:p>
            <a:pPr marL="447675" lvl="2" indent="-342900" algn="just">
              <a:lnSpc>
                <a:spcPct val="107000"/>
              </a:lnSpc>
              <a:buFont typeface="Symbol" panose="05050102010706020507" pitchFamily="18" charset="2"/>
              <a:buChar char=""/>
            </a:pPr>
            <a:r>
              <a:rPr lang="en-GB" sz="1600" b="1" dirty="0">
                <a:solidFill>
                  <a:prstClr val="white">
                    <a:lumMod val="50000"/>
                  </a:prstClr>
                </a:solidFill>
                <a:latin typeface="Montserrat-Bold"/>
              </a:rPr>
              <a:t>Impact on Safety Instrumented Systems</a:t>
            </a:r>
          </a:p>
          <a:p>
            <a:pPr marL="447675" lvl="2" indent="-342900" algn="just">
              <a:lnSpc>
                <a:spcPct val="107000"/>
              </a:lnSpc>
              <a:buFont typeface="Symbol" panose="05050102010706020507" pitchFamily="18" charset="2"/>
              <a:buChar char=""/>
            </a:pPr>
            <a:r>
              <a:rPr lang="en-GB" sz="1600" b="1" dirty="0">
                <a:solidFill>
                  <a:prstClr val="white">
                    <a:lumMod val="50000"/>
                  </a:prstClr>
                </a:solidFill>
                <a:latin typeface="Montserrat-Bold"/>
              </a:rPr>
              <a:t>Installation standards assessment</a:t>
            </a:r>
          </a:p>
          <a:p>
            <a:pPr marL="447675" lvl="2" indent="-342900" algn="just">
              <a:lnSpc>
                <a:spcPct val="107000"/>
              </a:lnSpc>
              <a:buFont typeface="Symbol" panose="05050102010706020507" pitchFamily="18" charset="2"/>
              <a:buChar char=""/>
            </a:pPr>
            <a:r>
              <a:rPr lang="en-GB" sz="1600" b="1" dirty="0">
                <a:solidFill>
                  <a:prstClr val="white">
                    <a:lumMod val="50000"/>
                  </a:prstClr>
                </a:solidFill>
                <a:latin typeface="Montserrat-Bold"/>
              </a:rPr>
              <a:t>Testing &amp; commissioning changes</a:t>
            </a:r>
          </a:p>
          <a:p>
            <a:pPr marL="447675" lvl="2" indent="-342900">
              <a:lnSpc>
                <a:spcPct val="107000"/>
              </a:lnSpc>
              <a:buFont typeface="Symbol" panose="05050102010706020507" pitchFamily="18" charset="2"/>
              <a:buChar char=""/>
            </a:pPr>
            <a:r>
              <a:rPr lang="en-GB" sz="1600" b="1" dirty="0">
                <a:solidFill>
                  <a:prstClr val="white">
                    <a:lumMod val="50000"/>
                  </a:prstClr>
                </a:solidFill>
                <a:latin typeface="Montserrat-Bold"/>
              </a:rPr>
              <a:t>Document changes - P&amp;ID &amp; Maintenance plan</a:t>
            </a:r>
          </a:p>
          <a:p>
            <a:pPr marL="447675" lvl="2" indent="-342900" algn="just">
              <a:lnSpc>
                <a:spcPct val="107000"/>
              </a:lnSpc>
              <a:buFont typeface="Symbol" panose="05050102010706020507" pitchFamily="18" charset="2"/>
              <a:buChar char=""/>
            </a:pPr>
            <a:r>
              <a:rPr lang="en-GB" sz="1600" b="1" dirty="0">
                <a:solidFill>
                  <a:prstClr val="white">
                    <a:lumMod val="50000"/>
                  </a:prstClr>
                </a:solidFill>
                <a:latin typeface="Montserrat-Bold"/>
              </a:rPr>
              <a:t>Timescale &amp; cost changes</a:t>
            </a:r>
          </a:p>
          <a:p>
            <a:pPr marL="447675" lvl="2" indent="-342900" algn="just">
              <a:lnSpc>
                <a:spcPct val="107000"/>
              </a:lnSpc>
              <a:spcAft>
                <a:spcPts val="800"/>
              </a:spcAft>
              <a:buFont typeface="Symbol" panose="05050102010706020507" pitchFamily="18" charset="2"/>
              <a:buChar char=""/>
            </a:pPr>
            <a:r>
              <a:rPr lang="en-GB" sz="1600" b="1" dirty="0">
                <a:solidFill>
                  <a:prstClr val="white">
                    <a:lumMod val="50000"/>
                  </a:prstClr>
                </a:solidFill>
                <a:latin typeface="Montserrat-Bold"/>
              </a:rPr>
              <a:t>Internal </a:t>
            </a:r>
            <a:r>
              <a:rPr lang="en-GB" sz="1450" b="1" dirty="0">
                <a:solidFill>
                  <a:prstClr val="white">
                    <a:lumMod val="50000"/>
                  </a:prstClr>
                </a:solidFill>
                <a:latin typeface="Montserrat-Bold"/>
              </a:rPr>
              <a:t>resources &amp; contractor control changes</a:t>
            </a:r>
          </a:p>
        </p:txBody>
      </p:sp>
      <p:pic>
        <p:nvPicPr>
          <p:cNvPr id="4" name="Picture 3">
            <a:extLst>
              <a:ext uri="{FF2B5EF4-FFF2-40B4-BE49-F238E27FC236}">
                <a16:creationId xmlns:a16="http://schemas.microsoft.com/office/drawing/2014/main" id="{BA24D665-162F-4897-8C12-735604562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028" y="2687781"/>
            <a:ext cx="2134299" cy="2101464"/>
          </a:xfrm>
          <a:prstGeom prst="rect">
            <a:avLst/>
          </a:prstGeom>
        </p:spPr>
      </p:pic>
    </p:spTree>
    <p:extLst>
      <p:ext uri="{BB962C8B-B14F-4D97-AF65-F5344CB8AC3E}">
        <p14:creationId xmlns:p14="http://schemas.microsoft.com/office/powerpoint/2010/main" val="29787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MOC - Organisational Change</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596750" y="1296150"/>
            <a:ext cx="6852030" cy="3255571"/>
          </a:xfrm>
        </p:spPr>
        <p:txBody>
          <a:bodyPr/>
          <a:lstStyle/>
          <a:p>
            <a:pPr>
              <a:lnSpc>
                <a:spcPct val="107000"/>
              </a:lnSpc>
              <a:spcBef>
                <a:spcPts val="1200"/>
              </a:spcBef>
              <a:spcAft>
                <a:spcPts val="800"/>
              </a:spcAft>
            </a:pPr>
            <a:r>
              <a:rPr lang="en-GB" dirty="0"/>
              <a:t>While I have so far focussed mainly on plant related change, it is important to recognise that organisational change should also be subject to the MOC process. </a:t>
            </a:r>
          </a:p>
          <a:p>
            <a:pPr>
              <a:lnSpc>
                <a:spcPct val="107000"/>
              </a:lnSpc>
              <a:spcBef>
                <a:spcPts val="1200"/>
              </a:spcBef>
              <a:spcAft>
                <a:spcPts val="800"/>
              </a:spcAft>
            </a:pPr>
            <a:r>
              <a:rPr lang="en-GB" dirty="0"/>
              <a:t>The movement of key personnel in or out of an organisation can have a huge impact on a project.</a:t>
            </a:r>
          </a:p>
          <a:p>
            <a:pPr>
              <a:lnSpc>
                <a:spcPct val="107000"/>
              </a:lnSpc>
              <a:spcBef>
                <a:spcPts val="1200"/>
              </a:spcBef>
              <a:spcAft>
                <a:spcPts val="800"/>
              </a:spcAft>
            </a:pPr>
            <a:r>
              <a:rPr lang="en-GB" dirty="0"/>
              <a:t>Managing these changes are vital to retaining the knowledge and experience and understanding of the project history. However, new knowledge and experience can also prove highly beneficial.</a:t>
            </a:r>
          </a:p>
        </p:txBody>
      </p:sp>
    </p:spTree>
    <p:extLst>
      <p:ext uri="{BB962C8B-B14F-4D97-AF65-F5344CB8AC3E}">
        <p14:creationId xmlns:p14="http://schemas.microsoft.com/office/powerpoint/2010/main" val="611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552575" y="578621"/>
            <a:ext cx="6762856" cy="715581"/>
          </a:xfrm>
        </p:spPr>
        <p:txBody>
          <a:bodyPr/>
          <a:lstStyle/>
          <a:p>
            <a:r>
              <a:rPr lang="en-GB" dirty="0"/>
              <a:t>In Summary…</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453875" y="1334251"/>
            <a:ext cx="7232926" cy="4031488"/>
          </a:xfrm>
        </p:spPr>
        <p:txBody>
          <a:bodyPr/>
          <a:lstStyle/>
          <a:p>
            <a:pPr>
              <a:lnSpc>
                <a:spcPct val="107000"/>
              </a:lnSpc>
              <a:spcBef>
                <a:spcPts val="1200"/>
              </a:spcBef>
              <a:spcAft>
                <a:spcPts val="800"/>
              </a:spcAft>
            </a:pPr>
            <a:r>
              <a:rPr lang="en-GB" sz="1400" dirty="0">
                <a:latin typeface="Montserrat-Bold" panose="020B0604020202020204" charset="0"/>
                <a:ea typeface="Calibri" panose="020F0502020204030204" pitchFamily="34" charset="0"/>
                <a:cs typeface="Times New Roman" panose="02020603050405020304" pitchFamily="18" charset="0"/>
              </a:rPr>
              <a:t>When managing a plant construction project, the detail required can be huge, as such the impact of a minor change is often underestimated. </a:t>
            </a:r>
          </a:p>
          <a:p>
            <a:pPr>
              <a:lnSpc>
                <a:spcPct val="107000"/>
              </a:lnSpc>
              <a:spcBef>
                <a:spcPts val="1200"/>
              </a:spcBef>
              <a:spcAft>
                <a:spcPts val="800"/>
              </a:spcAft>
            </a:pPr>
            <a:r>
              <a:rPr lang="en-GB" sz="1400" dirty="0">
                <a:effectLst/>
                <a:latin typeface="Montserrat-Bold" panose="020B0604020202020204" charset="0"/>
                <a:ea typeface="Calibri" panose="020F0502020204030204" pitchFamily="34" charset="0"/>
                <a:cs typeface="Times New Roman" panose="02020603050405020304" pitchFamily="18" charset="0"/>
              </a:rPr>
              <a:t>The importance of establishing the right team of skilled individuals, to </a:t>
            </a:r>
            <a:r>
              <a:rPr lang="en-GB" sz="1400" dirty="0">
                <a:latin typeface="Montserrat-Bold" panose="020B0604020202020204" charset="0"/>
                <a:ea typeface="Calibri" panose="020F0502020204030204" pitchFamily="34" charset="0"/>
                <a:cs typeface="Times New Roman" panose="02020603050405020304" pitchFamily="18" charset="0"/>
              </a:rPr>
              <a:t>identify and detail any necessary </a:t>
            </a:r>
            <a:r>
              <a:rPr lang="en-GB" sz="1400" dirty="0">
                <a:effectLst/>
                <a:latin typeface="Montserrat-Bold" panose="020B0604020202020204" charset="0"/>
                <a:ea typeface="Calibri" panose="020F0502020204030204" pitchFamily="34" charset="0"/>
                <a:cs typeface="Times New Roman" panose="02020603050405020304" pitchFamily="18" charset="0"/>
              </a:rPr>
              <a:t>changes and subsequently implement them safely, cannot be overstated. </a:t>
            </a:r>
          </a:p>
          <a:p>
            <a:pPr>
              <a:lnSpc>
                <a:spcPct val="107000"/>
              </a:lnSpc>
              <a:spcBef>
                <a:spcPts val="1200"/>
              </a:spcBef>
              <a:spcAft>
                <a:spcPts val="800"/>
              </a:spcAft>
            </a:pPr>
            <a:r>
              <a:rPr lang="en-GB" sz="1400" dirty="0">
                <a:latin typeface="Montserrat-Bold" panose="020B0604020202020204" charset="0"/>
                <a:ea typeface="Calibri" panose="020F0502020204030204" pitchFamily="34" charset="0"/>
                <a:cs typeface="Times New Roman" panose="02020603050405020304" pitchFamily="18" charset="0"/>
              </a:rPr>
              <a:t>Arguably, in high hazard environments it is most important to rigorously manage change during the design and construction phase. Underestimating requirements at this early stage can facilitate major accident risks being built in to the new plant. </a:t>
            </a:r>
          </a:p>
          <a:p>
            <a:pPr>
              <a:lnSpc>
                <a:spcPct val="107000"/>
              </a:lnSpc>
              <a:spcBef>
                <a:spcPts val="1200"/>
              </a:spcBef>
              <a:spcAft>
                <a:spcPts val="800"/>
              </a:spcAft>
            </a:pPr>
            <a:r>
              <a:rPr lang="en-GB" sz="1400" dirty="0">
                <a:effectLst/>
                <a:latin typeface="Montserrat-Bold" panose="020B0604020202020204" charset="0"/>
                <a:ea typeface="Calibri" panose="020F0502020204030204" pitchFamily="34" charset="0"/>
                <a:cs typeface="Times New Roman" panose="02020603050405020304" pitchFamily="18" charset="0"/>
              </a:rPr>
              <a:t>Finally, as safety </a:t>
            </a:r>
            <a:r>
              <a:rPr lang="en-GB" sz="1400" dirty="0">
                <a:latin typeface="Montserrat-Bold" panose="020B0604020202020204" charset="0"/>
                <a:ea typeface="Calibri" panose="020F0502020204030204" pitchFamily="34" charset="0"/>
                <a:cs typeface="Times New Roman" panose="02020603050405020304" pitchFamily="18" charset="0"/>
              </a:rPr>
              <a:t>leaders it is vital that we have clear and concise policies and procedures to effectively evaluate change, coupled with an organisational discipline to implement all changes safely. </a:t>
            </a:r>
          </a:p>
          <a:p>
            <a:pPr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application&#10;&#10;Description automatically generated">
            <a:extLst>
              <a:ext uri="{FF2B5EF4-FFF2-40B4-BE49-F238E27FC236}">
                <a16:creationId xmlns:a16="http://schemas.microsoft.com/office/drawing/2014/main" id="{D19F07A8-C73E-44C7-9BB5-623F29BA7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202" y="79850"/>
            <a:ext cx="2795599" cy="1174303"/>
          </a:xfrm>
          <a:prstGeom prst="rect">
            <a:avLst/>
          </a:prstGeom>
        </p:spPr>
      </p:pic>
    </p:spTree>
    <p:extLst>
      <p:ext uri="{BB962C8B-B14F-4D97-AF65-F5344CB8AC3E}">
        <p14:creationId xmlns:p14="http://schemas.microsoft.com/office/powerpoint/2010/main" val="6708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02589-9410-4EEC-8D7F-FDAD10361702}"/>
              </a:ext>
            </a:extLst>
          </p:cNvPr>
          <p:cNvSpPr>
            <a:spLocks noGrp="1"/>
          </p:cNvSpPr>
          <p:nvPr>
            <p:ph idx="1"/>
          </p:nvPr>
        </p:nvSpPr>
        <p:spPr>
          <a:xfrm>
            <a:off x="1692001" y="1387229"/>
            <a:ext cx="6852030" cy="3696397"/>
          </a:xfrm>
        </p:spPr>
        <p:txBody>
          <a:bodyPr/>
          <a:lstStyle/>
          <a:p>
            <a:pPr>
              <a:spcBef>
                <a:spcPts val="1200"/>
              </a:spcBef>
            </a:pPr>
            <a:r>
              <a:rPr lang="en-GB" dirty="0"/>
              <a:t>EPC-UK is a</a:t>
            </a:r>
            <a:r>
              <a:rPr lang="en-US" dirty="0">
                <a:latin typeface="Montserrat" panose="00000500000000000000" pitchFamily="2" charset="0"/>
              </a:rPr>
              <a:t> leading force in the field of </a:t>
            </a:r>
            <a:r>
              <a:rPr lang="en-US" dirty="0"/>
              <a:t>commercial explosives and drilling &amp; blasting services in the UK.</a:t>
            </a:r>
          </a:p>
          <a:p>
            <a:pPr>
              <a:spcBef>
                <a:spcPts val="1200"/>
              </a:spcBef>
            </a:pPr>
            <a:r>
              <a:rPr lang="en-GB" dirty="0"/>
              <a:t>There are </a:t>
            </a:r>
            <a:r>
              <a:rPr lang="en-US" dirty="0"/>
              <a:t>five distinct divisions:</a:t>
            </a:r>
          </a:p>
          <a:p>
            <a:pPr lvl="2">
              <a:spcBef>
                <a:spcPts val="600"/>
              </a:spcBef>
              <a:buFont typeface="Wingdings" panose="05000000000000000000" pitchFamily="2" charset="2"/>
              <a:buChar char="§"/>
            </a:pPr>
            <a:r>
              <a:rPr lang="en-US" sz="1600" b="1" dirty="0">
                <a:solidFill>
                  <a:srgbClr val="7C0040"/>
                </a:solidFill>
                <a:latin typeface="Montserrat" panose="00000500000000000000" pitchFamily="2" charset="0"/>
              </a:rPr>
              <a:t>Explosives</a:t>
            </a:r>
          </a:p>
          <a:p>
            <a:pPr lvl="2">
              <a:spcBef>
                <a:spcPts val="600"/>
              </a:spcBef>
              <a:buFont typeface="Wingdings" panose="05000000000000000000" pitchFamily="2" charset="2"/>
              <a:buChar char="§"/>
            </a:pPr>
            <a:r>
              <a:rPr lang="en-US" sz="1600" b="1" dirty="0">
                <a:solidFill>
                  <a:srgbClr val="7C0040"/>
                </a:solidFill>
                <a:latin typeface="Montserrat" panose="00000500000000000000" pitchFamily="2" charset="0"/>
              </a:rPr>
              <a:t>Drilling &amp; blasting</a:t>
            </a:r>
          </a:p>
          <a:p>
            <a:pPr lvl="2">
              <a:spcBef>
                <a:spcPts val="600"/>
              </a:spcBef>
              <a:buFont typeface="Wingdings" panose="05000000000000000000" pitchFamily="2" charset="2"/>
              <a:buChar char="§"/>
            </a:pPr>
            <a:r>
              <a:rPr lang="en-US" sz="1600" b="1" dirty="0">
                <a:solidFill>
                  <a:srgbClr val="7C0040"/>
                </a:solidFill>
                <a:latin typeface="Montserrat" panose="00000500000000000000" pitchFamily="2" charset="0"/>
              </a:rPr>
              <a:t>Fuel additives</a:t>
            </a:r>
          </a:p>
          <a:p>
            <a:pPr lvl="2">
              <a:spcBef>
                <a:spcPts val="600"/>
              </a:spcBef>
              <a:buFont typeface="Wingdings" panose="05000000000000000000" pitchFamily="2" charset="2"/>
              <a:buChar char="§"/>
            </a:pPr>
            <a:r>
              <a:rPr lang="en-US" sz="1600" b="1" dirty="0" err="1">
                <a:solidFill>
                  <a:srgbClr val="7C0040"/>
                </a:solidFill>
                <a:latin typeface="Montserrat" panose="00000500000000000000" pitchFamily="2" charset="0"/>
              </a:rPr>
              <a:t>Defence</a:t>
            </a:r>
            <a:endParaRPr lang="en-US" sz="1600" b="1" dirty="0">
              <a:solidFill>
                <a:srgbClr val="7C0040"/>
              </a:solidFill>
              <a:latin typeface="Montserrat" panose="00000500000000000000" pitchFamily="2" charset="0"/>
            </a:endParaRPr>
          </a:p>
          <a:p>
            <a:pPr lvl="2">
              <a:spcBef>
                <a:spcPts val="600"/>
              </a:spcBef>
              <a:buFont typeface="Wingdings" panose="05000000000000000000" pitchFamily="2" charset="2"/>
              <a:buChar char="§"/>
            </a:pPr>
            <a:r>
              <a:rPr lang="en-US" sz="1600" b="1" dirty="0">
                <a:solidFill>
                  <a:srgbClr val="7C0040"/>
                </a:solidFill>
                <a:latin typeface="Montserrat" panose="00000500000000000000" pitchFamily="2" charset="0"/>
              </a:rPr>
              <a:t>Logistics</a:t>
            </a:r>
            <a:endParaRPr lang="en-US" sz="1600" b="1" dirty="0">
              <a:solidFill>
                <a:srgbClr val="7C0044"/>
              </a:solidFill>
              <a:latin typeface="Montserrat" panose="00000500000000000000" pitchFamily="2" charset="0"/>
            </a:endParaRPr>
          </a:p>
          <a:p>
            <a:pPr>
              <a:spcBef>
                <a:spcPts val="1200"/>
              </a:spcBef>
            </a:pPr>
            <a:r>
              <a:rPr lang="en-US" dirty="0"/>
              <a:t>Each providing unique services, whilst ensuring safety remains their number one priority. </a:t>
            </a:r>
          </a:p>
          <a:p>
            <a:pPr marL="685800" lvl="2" indent="0">
              <a:buNone/>
            </a:pPr>
            <a:endParaRPr lang="en-US" sz="1600" b="1" i="0" dirty="0">
              <a:solidFill>
                <a:srgbClr val="7C0044"/>
              </a:solidFill>
              <a:effectLst/>
              <a:latin typeface="Montserrat" panose="00000500000000000000" pitchFamily="2" charset="0"/>
            </a:endParaRPr>
          </a:p>
        </p:txBody>
      </p:sp>
      <p:sp>
        <p:nvSpPr>
          <p:cNvPr id="3" name="Title 2">
            <a:extLst>
              <a:ext uri="{FF2B5EF4-FFF2-40B4-BE49-F238E27FC236}">
                <a16:creationId xmlns:a16="http://schemas.microsoft.com/office/drawing/2014/main" id="{58B0EBD2-0512-454F-A878-CFC54460B492}"/>
              </a:ext>
            </a:extLst>
          </p:cNvPr>
          <p:cNvSpPr>
            <a:spLocks noGrp="1"/>
          </p:cNvSpPr>
          <p:nvPr>
            <p:ph type="title"/>
          </p:nvPr>
        </p:nvSpPr>
        <p:spPr>
          <a:xfrm>
            <a:off x="1692000" y="468000"/>
            <a:ext cx="6852031" cy="715581"/>
          </a:xfrm>
        </p:spPr>
        <p:txBody>
          <a:bodyPr/>
          <a:lstStyle/>
          <a:p>
            <a:r>
              <a:rPr lang="en-GB" dirty="0"/>
              <a:t>Introduction to EPC-UK</a:t>
            </a:r>
          </a:p>
        </p:txBody>
      </p:sp>
    </p:spTree>
    <p:extLst>
      <p:ext uri="{BB962C8B-B14F-4D97-AF65-F5344CB8AC3E}">
        <p14:creationId xmlns:p14="http://schemas.microsoft.com/office/powerpoint/2010/main" val="28008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0EBD2-0512-454F-A878-CFC54460B492}"/>
              </a:ext>
            </a:extLst>
          </p:cNvPr>
          <p:cNvSpPr>
            <a:spLocks noGrp="1"/>
          </p:cNvSpPr>
          <p:nvPr>
            <p:ph type="title"/>
          </p:nvPr>
        </p:nvSpPr>
        <p:spPr>
          <a:xfrm>
            <a:off x="1692000" y="468000"/>
            <a:ext cx="6852031" cy="715581"/>
          </a:xfrm>
        </p:spPr>
        <p:txBody>
          <a:bodyPr/>
          <a:lstStyle/>
          <a:p>
            <a:r>
              <a:rPr lang="en-GB" dirty="0"/>
              <a:t>Importance of Managing Change</a:t>
            </a:r>
          </a:p>
        </p:txBody>
      </p:sp>
      <p:sp>
        <p:nvSpPr>
          <p:cNvPr id="4" name="Content Placeholder 1">
            <a:extLst>
              <a:ext uri="{FF2B5EF4-FFF2-40B4-BE49-F238E27FC236}">
                <a16:creationId xmlns:a16="http://schemas.microsoft.com/office/drawing/2014/main" id="{CD9B62BC-1219-41E6-B63E-5BD543CE9A9E}"/>
              </a:ext>
            </a:extLst>
          </p:cNvPr>
          <p:cNvSpPr txBox="1">
            <a:spLocks/>
          </p:cNvSpPr>
          <p:nvPr/>
        </p:nvSpPr>
        <p:spPr>
          <a:xfrm>
            <a:off x="1692001" y="1369590"/>
            <a:ext cx="6852030" cy="3459409"/>
          </a:xfrm>
          <a:prstGeom prst="rect">
            <a:avLst/>
          </a:prstGeom>
          <a:noFill/>
        </p:spPr>
        <p:txBody>
          <a:bodyPr wrap="square" rtlCol="0">
            <a:spAutoFit/>
          </a:bodyPr>
          <a:lstStyle>
            <a:lvl1pPr marL="214313" marR="0" indent="-214313" algn="l" defTabSz="342900" rtl="0" eaLnBrk="1" fontAlgn="auto" latinLnBrk="0" hangingPunct="1">
              <a:lnSpc>
                <a:spcPct val="100000"/>
              </a:lnSpc>
              <a:spcBef>
                <a:spcPct val="20000"/>
              </a:spcBef>
              <a:spcAft>
                <a:spcPts val="0"/>
              </a:spcAft>
              <a:buClr>
                <a:srgbClr val="7E003F"/>
              </a:buClr>
              <a:buSzTx/>
              <a:buFont typeface="Wingdings" panose="05000000000000000000" pitchFamily="2" charset="2"/>
              <a:buChar char=""/>
              <a:tabLst/>
              <a:defRPr lang="fr-FR" sz="1800" b="1" kern="1200" dirty="0" smtClean="0">
                <a:solidFill>
                  <a:prstClr val="white">
                    <a:lumMod val="50000"/>
                  </a:prstClr>
                </a:solidFill>
                <a:latin typeface="Montserrat-Bold"/>
                <a:ea typeface="+mn-ea"/>
                <a:cs typeface="Montserrat-Bold"/>
              </a:defRPr>
            </a:lvl1pPr>
            <a:lvl2pPr marL="342900" indent="-140494" algn="l" defTabSz="342900" rtl="0" eaLnBrk="1" latinLnBrk="0" hangingPunct="1">
              <a:spcBef>
                <a:spcPct val="20000"/>
              </a:spcBef>
              <a:buClr>
                <a:srgbClr val="7E003F"/>
              </a:buClr>
              <a:buFont typeface="Arial" panose="020B0604020202020204" pitchFamily="34" charset="0"/>
              <a:buChar char="•"/>
              <a:defRPr lang="fr-FR" sz="1350" b="0" i="0" kern="1200" dirty="0" smtClean="0">
                <a:solidFill>
                  <a:schemeClr val="tx1"/>
                </a:solidFill>
                <a:latin typeface="Montserrat-Regular"/>
                <a:ea typeface="+mn-ea"/>
                <a:cs typeface="Montserrat-Regular"/>
              </a:defRPr>
            </a:lvl2pPr>
            <a:lvl3pPr marL="900113" indent="-214313" algn="l" defTabSz="342900" rtl="0" eaLnBrk="1" latinLnBrk="0" hangingPunct="1">
              <a:spcBef>
                <a:spcPct val="20000"/>
              </a:spcBef>
              <a:buClr>
                <a:srgbClr val="7E003F"/>
              </a:buClr>
              <a:buFont typeface="Wingdings" charset="2"/>
              <a:buChar char="§"/>
              <a:defRPr lang="fr-FR" sz="1200" b="0" i="0" kern="1200" dirty="0" smtClean="0">
                <a:solidFill>
                  <a:schemeClr val="tx1"/>
                </a:solidFill>
                <a:latin typeface="Montserrat-Regular"/>
                <a:ea typeface="+mn-ea"/>
                <a:cs typeface="Montserrat-Regular"/>
              </a:defRPr>
            </a:lvl3pPr>
            <a:lvl4pPr marL="1200150" indent="-171450" algn="l" defTabSz="342900" rtl="0" eaLnBrk="1" latinLnBrk="0" hangingPunct="1">
              <a:spcBef>
                <a:spcPct val="20000"/>
              </a:spcBef>
              <a:buFont typeface="Arial"/>
              <a:buChar char="–"/>
              <a:defRPr lang="fr-FR" sz="1350" kern="1200" dirty="0" smtClean="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lang="en-US" sz="1350" kern="1200" dirty="0" smtClean="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GB" dirty="0"/>
              <a:t>The aim of this presentation is to:</a:t>
            </a:r>
          </a:p>
          <a:p>
            <a:endParaRPr lang="en-GB" dirty="0"/>
          </a:p>
          <a:p>
            <a:r>
              <a:rPr lang="en-GB" sz="1600" dirty="0"/>
              <a:t>Demonstrate the importance of the Management of Change process in the design and construction of new plants. </a:t>
            </a:r>
          </a:p>
          <a:p>
            <a:endParaRPr lang="en-GB" sz="1600" dirty="0"/>
          </a:p>
          <a:p>
            <a:r>
              <a:rPr lang="en-GB" sz="1600" dirty="0"/>
              <a:t>Provide an overview of design elements, relevant standards of compliance, and some of the complications that can arise throughout the construction process.</a:t>
            </a:r>
          </a:p>
          <a:p>
            <a:pPr marL="0" indent="0">
              <a:buNone/>
            </a:pPr>
            <a:endParaRPr lang="en-GB" sz="1600" dirty="0"/>
          </a:p>
          <a:p>
            <a:r>
              <a:rPr lang="en-GB" sz="1600" dirty="0"/>
              <a:t>Highlight both the positive and negative learnings from the construction of EPC-UK’s new Bulk Emulsion Plant.</a:t>
            </a:r>
          </a:p>
          <a:p>
            <a:endParaRPr lang="en-GB" sz="1600" dirty="0"/>
          </a:p>
        </p:txBody>
      </p:sp>
    </p:spTree>
    <p:extLst>
      <p:ext uri="{BB962C8B-B14F-4D97-AF65-F5344CB8AC3E}">
        <p14:creationId xmlns:p14="http://schemas.microsoft.com/office/powerpoint/2010/main" val="20622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5A375-5262-44B0-B649-1FCE25FB415D}"/>
              </a:ext>
            </a:extLst>
          </p:cNvPr>
          <p:cNvSpPr>
            <a:spLocks noGrp="1"/>
          </p:cNvSpPr>
          <p:nvPr>
            <p:ph idx="1"/>
          </p:nvPr>
        </p:nvSpPr>
        <p:spPr>
          <a:xfrm>
            <a:off x="1615801" y="1451762"/>
            <a:ext cx="6852030" cy="3113096"/>
          </a:xfrm>
        </p:spPr>
        <p:txBody>
          <a:bodyPr/>
          <a:lstStyle/>
          <a:p>
            <a:pPr algn="just">
              <a:lnSpc>
                <a:spcPct val="107000"/>
              </a:lnSpc>
              <a:spcBef>
                <a:spcPts val="1800"/>
              </a:spcBef>
              <a:spcAft>
                <a:spcPts val="800"/>
              </a:spcAft>
            </a:pPr>
            <a:r>
              <a:rPr lang="en-GB" dirty="0"/>
              <a:t>Major plant construction projects are subject to the challenge of both enforced and desired changes. </a:t>
            </a:r>
          </a:p>
          <a:p>
            <a:pPr algn="just">
              <a:lnSpc>
                <a:spcPct val="107000"/>
              </a:lnSpc>
              <a:spcBef>
                <a:spcPts val="1800"/>
              </a:spcBef>
              <a:spcAft>
                <a:spcPts val="800"/>
              </a:spcAft>
            </a:pPr>
            <a:r>
              <a:rPr lang="en-GB" dirty="0"/>
              <a:t>Additionally, each project will be subject to influences that affect change decisions, primarily budget and timescale. </a:t>
            </a:r>
          </a:p>
          <a:p>
            <a:pPr algn="just">
              <a:lnSpc>
                <a:spcPct val="107000"/>
              </a:lnSpc>
              <a:spcBef>
                <a:spcPts val="1800"/>
              </a:spcBef>
              <a:spcAft>
                <a:spcPts val="800"/>
              </a:spcAft>
            </a:pPr>
            <a:r>
              <a:rPr lang="en-GB" dirty="0"/>
              <a:t>Regardless of these influences it is imperative that a rigorous Management of Change (MOC) Process is correctly applied. </a:t>
            </a:r>
          </a:p>
        </p:txBody>
      </p:sp>
      <p:sp>
        <p:nvSpPr>
          <p:cNvPr id="3" name="Title 2">
            <a:extLst>
              <a:ext uri="{FF2B5EF4-FFF2-40B4-BE49-F238E27FC236}">
                <a16:creationId xmlns:a16="http://schemas.microsoft.com/office/drawing/2014/main" id="{9718E0C7-3C37-4F42-9914-D3465CABDF17}"/>
              </a:ext>
            </a:extLst>
          </p:cNvPr>
          <p:cNvSpPr>
            <a:spLocks noGrp="1"/>
          </p:cNvSpPr>
          <p:nvPr>
            <p:ph type="title"/>
          </p:nvPr>
        </p:nvSpPr>
        <p:spPr>
          <a:xfrm>
            <a:off x="1692000" y="468000"/>
            <a:ext cx="6852031" cy="715581"/>
          </a:xfrm>
        </p:spPr>
        <p:txBody>
          <a:bodyPr/>
          <a:lstStyle/>
          <a:p>
            <a:r>
              <a:rPr lang="en-GB" dirty="0"/>
              <a:t>The Challenges of Change </a:t>
            </a:r>
          </a:p>
        </p:txBody>
      </p:sp>
      <p:sp>
        <p:nvSpPr>
          <p:cNvPr id="5" name="TextBox 4">
            <a:extLst>
              <a:ext uri="{FF2B5EF4-FFF2-40B4-BE49-F238E27FC236}">
                <a16:creationId xmlns:a16="http://schemas.microsoft.com/office/drawing/2014/main" id="{215BACA3-6056-4E67-AA8B-227379606C3B}"/>
              </a:ext>
            </a:extLst>
          </p:cNvPr>
          <p:cNvSpPr txBox="1"/>
          <p:nvPr/>
        </p:nvSpPr>
        <p:spPr>
          <a:xfrm>
            <a:off x="2286000" y="-732648"/>
            <a:ext cx="4572000" cy="373757"/>
          </a:xfrm>
          <a:prstGeom prst="rect">
            <a:avLst/>
          </a:prstGeom>
          <a:noFill/>
        </p:spPr>
        <p:txBody>
          <a:bodyPr wrap="square">
            <a:spAutoFit/>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8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23F7F2D9-F397-49B2-8C2F-1580CE0A01E1}"/>
              </a:ext>
            </a:extLst>
          </p:cNvPr>
          <p:cNvGrpSpPr/>
          <p:nvPr/>
        </p:nvGrpSpPr>
        <p:grpSpPr>
          <a:xfrm>
            <a:off x="3928321" y="4642527"/>
            <a:ext cx="565269" cy="421888"/>
            <a:chOff x="2827433" y="4631293"/>
            <a:chExt cx="565269" cy="421888"/>
          </a:xfrm>
        </p:grpSpPr>
        <p:sp>
          <p:nvSpPr>
            <p:cNvPr id="52" name="Oval 51">
              <a:extLst>
                <a:ext uri="{FF2B5EF4-FFF2-40B4-BE49-F238E27FC236}">
                  <a16:creationId xmlns:a16="http://schemas.microsoft.com/office/drawing/2014/main" id="{4765F784-3DAC-453B-89F2-3A72D34387A6}"/>
                </a:ext>
              </a:extLst>
            </p:cNvPr>
            <p:cNvSpPr/>
            <p:nvPr/>
          </p:nvSpPr>
          <p:spPr>
            <a:xfrm>
              <a:off x="2896293" y="4631293"/>
              <a:ext cx="421888" cy="421888"/>
            </a:xfrm>
            <a:prstGeom prst="ellipse">
              <a:avLst/>
            </a:prstGeom>
            <a:solidFill>
              <a:srgbClr val="F8AC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5">
              <a:extLst>
                <a:ext uri="{FF2B5EF4-FFF2-40B4-BE49-F238E27FC236}">
                  <a16:creationId xmlns:a16="http://schemas.microsoft.com/office/drawing/2014/main" id="{F2F7E52C-2A3B-43DD-ADEE-7A7024B5DC9A}"/>
                </a:ext>
              </a:extLst>
            </p:cNvPr>
            <p:cNvSpPr txBox="1"/>
            <p:nvPr/>
          </p:nvSpPr>
          <p:spPr>
            <a:xfrm>
              <a:off x="2827433" y="4638973"/>
              <a:ext cx="565269" cy="400110"/>
            </a:xfrm>
            <a:prstGeom prst="rect">
              <a:avLst/>
            </a:prstGeom>
            <a:noFill/>
          </p:spPr>
          <p:txBody>
            <a:bodyPr wrap="square" rtlCol="0"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3</a:t>
              </a:r>
              <a:endParaRPr lang="en-US" sz="2800" b="1" dirty="0">
                <a:solidFill>
                  <a:schemeClr val="bg1"/>
                </a:solidFill>
                <a:effectLst>
                  <a:outerShdw blurRad="38100" dist="38100" dir="2700000" algn="tl">
                    <a:srgbClr val="000000">
                      <a:alpha val="43137"/>
                    </a:srgbClr>
                  </a:outerShdw>
                </a:effectLst>
              </a:endParaRPr>
            </a:p>
          </p:txBody>
        </p:sp>
      </p:grpSp>
      <p:grpSp>
        <p:nvGrpSpPr>
          <p:cNvPr id="60" name="Group 59">
            <a:extLst>
              <a:ext uri="{FF2B5EF4-FFF2-40B4-BE49-F238E27FC236}">
                <a16:creationId xmlns:a16="http://schemas.microsoft.com/office/drawing/2014/main" id="{974A8033-9173-4FF3-A652-B27BB16B7361}"/>
              </a:ext>
            </a:extLst>
          </p:cNvPr>
          <p:cNvGrpSpPr/>
          <p:nvPr/>
        </p:nvGrpSpPr>
        <p:grpSpPr>
          <a:xfrm>
            <a:off x="5884567" y="1228776"/>
            <a:ext cx="565269" cy="421888"/>
            <a:chOff x="5978838" y="1185919"/>
            <a:chExt cx="565269" cy="421888"/>
          </a:xfrm>
        </p:grpSpPr>
        <p:sp>
          <p:nvSpPr>
            <p:cNvPr id="49" name="Oval 48">
              <a:extLst>
                <a:ext uri="{FF2B5EF4-FFF2-40B4-BE49-F238E27FC236}">
                  <a16:creationId xmlns:a16="http://schemas.microsoft.com/office/drawing/2014/main" id="{6ADFAEBF-8BFA-437C-A62A-CD982D7AF8E6}"/>
                </a:ext>
              </a:extLst>
            </p:cNvPr>
            <p:cNvSpPr/>
            <p:nvPr/>
          </p:nvSpPr>
          <p:spPr>
            <a:xfrm>
              <a:off x="6044707" y="1185919"/>
              <a:ext cx="421888" cy="421888"/>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3">
              <a:extLst>
                <a:ext uri="{FF2B5EF4-FFF2-40B4-BE49-F238E27FC236}">
                  <a16:creationId xmlns:a16="http://schemas.microsoft.com/office/drawing/2014/main" id="{A6C6C307-A941-4938-8CBA-B572BC35937F}"/>
                </a:ext>
              </a:extLst>
            </p:cNvPr>
            <p:cNvSpPr txBox="1"/>
            <p:nvPr/>
          </p:nvSpPr>
          <p:spPr>
            <a:xfrm>
              <a:off x="5978838" y="1194797"/>
              <a:ext cx="565269" cy="400110"/>
            </a:xfrm>
            <a:prstGeom prst="rect">
              <a:avLst/>
            </a:prstGeom>
            <a:noFill/>
          </p:spPr>
          <p:txBody>
            <a:bodyPr wrap="square" rtlCol="0"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1</a:t>
              </a:r>
            </a:p>
          </p:txBody>
        </p:sp>
      </p:grpSp>
      <p:sp>
        <p:nvSpPr>
          <p:cNvPr id="3" name="Title 2">
            <a:extLst>
              <a:ext uri="{FF2B5EF4-FFF2-40B4-BE49-F238E27FC236}">
                <a16:creationId xmlns:a16="http://schemas.microsoft.com/office/drawing/2014/main" id="{58B0EBD2-0512-454F-A878-CFC54460B492}"/>
              </a:ext>
            </a:extLst>
          </p:cNvPr>
          <p:cNvSpPr>
            <a:spLocks noGrp="1"/>
          </p:cNvSpPr>
          <p:nvPr>
            <p:ph type="title"/>
          </p:nvPr>
        </p:nvSpPr>
        <p:spPr>
          <a:xfrm>
            <a:off x="1683291" y="148830"/>
            <a:ext cx="7270209" cy="715581"/>
          </a:xfrm>
        </p:spPr>
        <p:txBody>
          <a:bodyPr/>
          <a:lstStyle/>
          <a:p>
            <a:r>
              <a:rPr lang="en-GB" dirty="0"/>
              <a:t>Management of Change Process</a:t>
            </a:r>
          </a:p>
        </p:txBody>
      </p:sp>
      <p:sp>
        <p:nvSpPr>
          <p:cNvPr id="42" name="Freeform 2438">
            <a:extLst>
              <a:ext uri="{FF2B5EF4-FFF2-40B4-BE49-F238E27FC236}">
                <a16:creationId xmlns:a16="http://schemas.microsoft.com/office/drawing/2014/main" id="{02D16A14-8A86-4CB6-B5EB-82F6666902A4}"/>
              </a:ext>
            </a:extLst>
          </p:cNvPr>
          <p:cNvSpPr>
            <a:spLocks/>
          </p:cNvSpPr>
          <p:nvPr/>
        </p:nvSpPr>
        <p:spPr bwMode="auto">
          <a:xfrm>
            <a:off x="4765616" y="1099939"/>
            <a:ext cx="1600597" cy="1782920"/>
          </a:xfrm>
          <a:custGeom>
            <a:avLst/>
            <a:gdLst>
              <a:gd name="T0" fmla="*/ 670 w 1806"/>
              <a:gd name="T1" fmla="*/ 1331 h 1990"/>
              <a:gd name="T2" fmla="*/ 708 w 1806"/>
              <a:gd name="T3" fmla="*/ 1392 h 1990"/>
              <a:gd name="T4" fmla="*/ 426 w 1806"/>
              <a:gd name="T5" fmla="*/ 1484 h 1990"/>
              <a:gd name="T6" fmla="*/ 1354 w 1806"/>
              <a:gd name="T7" fmla="*/ 1990 h 1990"/>
              <a:gd name="T8" fmla="*/ 1701 w 1806"/>
              <a:gd name="T9" fmla="*/ 1259 h 1990"/>
              <a:gd name="T10" fmla="*/ 1701 w 1806"/>
              <a:gd name="T11" fmla="*/ 1259 h 1990"/>
              <a:gd name="T12" fmla="*/ 1806 w 1806"/>
              <a:gd name="T13" fmla="*/ 1036 h 1990"/>
              <a:gd name="T14" fmla="*/ 1524 w 1806"/>
              <a:gd name="T15" fmla="*/ 1128 h 1990"/>
              <a:gd name="T16" fmla="*/ 1503 w 1806"/>
              <a:gd name="T17" fmla="*/ 1084 h 1990"/>
              <a:gd name="T18" fmla="*/ 1476 w 1806"/>
              <a:gd name="T19" fmla="*/ 1029 h 1990"/>
              <a:gd name="T20" fmla="*/ 1417 w 1806"/>
              <a:gd name="T21" fmla="*/ 924 h 1990"/>
              <a:gd name="T22" fmla="*/ 1354 w 1806"/>
              <a:gd name="T23" fmla="*/ 823 h 1990"/>
              <a:gd name="T24" fmla="*/ 1284 w 1806"/>
              <a:gd name="T25" fmla="*/ 727 h 1990"/>
              <a:gd name="T26" fmla="*/ 1208 w 1806"/>
              <a:gd name="T27" fmla="*/ 637 h 1990"/>
              <a:gd name="T28" fmla="*/ 1127 w 1806"/>
              <a:gd name="T29" fmla="*/ 551 h 1990"/>
              <a:gd name="T30" fmla="*/ 1043 w 1806"/>
              <a:gd name="T31" fmla="*/ 469 h 1990"/>
              <a:gd name="T32" fmla="*/ 952 w 1806"/>
              <a:gd name="T33" fmla="*/ 394 h 1990"/>
              <a:gd name="T34" fmla="*/ 859 w 1806"/>
              <a:gd name="T35" fmla="*/ 326 h 1990"/>
              <a:gd name="T36" fmla="*/ 760 w 1806"/>
              <a:gd name="T37" fmla="*/ 261 h 1990"/>
              <a:gd name="T38" fmla="*/ 658 w 1806"/>
              <a:gd name="T39" fmla="*/ 204 h 1990"/>
              <a:gd name="T40" fmla="*/ 553 w 1806"/>
              <a:gd name="T41" fmla="*/ 152 h 1990"/>
              <a:gd name="T42" fmla="*/ 445 w 1806"/>
              <a:gd name="T43" fmla="*/ 107 h 1990"/>
              <a:gd name="T44" fmla="*/ 334 w 1806"/>
              <a:gd name="T45" fmla="*/ 68 h 1990"/>
              <a:gd name="T46" fmla="*/ 220 w 1806"/>
              <a:gd name="T47" fmla="*/ 35 h 1990"/>
              <a:gd name="T48" fmla="*/ 103 w 1806"/>
              <a:gd name="T49" fmla="*/ 9 h 1990"/>
              <a:gd name="T50" fmla="*/ 45 w 1806"/>
              <a:gd name="T51" fmla="*/ 0 h 1990"/>
              <a:gd name="T52" fmla="*/ 475 w 1806"/>
              <a:gd name="T53" fmla="*/ 407 h 1990"/>
              <a:gd name="T54" fmla="*/ 0 w 1806"/>
              <a:gd name="T55" fmla="*/ 857 h 1990"/>
              <a:gd name="T56" fmla="*/ 51 w 1806"/>
              <a:gd name="T57" fmla="*/ 870 h 1990"/>
              <a:gd name="T58" fmla="*/ 151 w 1806"/>
              <a:gd name="T59" fmla="*/ 904 h 1990"/>
              <a:gd name="T60" fmla="*/ 246 w 1806"/>
              <a:gd name="T61" fmla="*/ 946 h 1990"/>
              <a:gd name="T62" fmla="*/ 337 w 1806"/>
              <a:gd name="T63" fmla="*/ 998 h 1990"/>
              <a:gd name="T64" fmla="*/ 422 w 1806"/>
              <a:gd name="T65" fmla="*/ 1059 h 1990"/>
              <a:gd name="T66" fmla="*/ 501 w 1806"/>
              <a:gd name="T67" fmla="*/ 1127 h 1990"/>
              <a:gd name="T68" fmla="*/ 574 w 1806"/>
              <a:gd name="T69" fmla="*/ 1203 h 1990"/>
              <a:gd name="T70" fmla="*/ 640 w 1806"/>
              <a:gd name="T71" fmla="*/ 1287 h 1990"/>
              <a:gd name="T72" fmla="*/ 670 w 1806"/>
              <a:gd name="T73" fmla="*/ 1331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6" h="1990">
                <a:moveTo>
                  <a:pt x="670" y="1331"/>
                </a:moveTo>
                <a:lnTo>
                  <a:pt x="708" y="1392"/>
                </a:lnTo>
                <a:lnTo>
                  <a:pt x="426" y="1484"/>
                </a:lnTo>
                <a:lnTo>
                  <a:pt x="1354" y="1990"/>
                </a:lnTo>
                <a:lnTo>
                  <a:pt x="1701" y="1259"/>
                </a:lnTo>
                <a:lnTo>
                  <a:pt x="1701" y="1259"/>
                </a:lnTo>
                <a:lnTo>
                  <a:pt x="1806" y="1036"/>
                </a:lnTo>
                <a:lnTo>
                  <a:pt x="1524" y="1128"/>
                </a:lnTo>
                <a:lnTo>
                  <a:pt x="1503" y="1084"/>
                </a:lnTo>
                <a:lnTo>
                  <a:pt x="1476" y="1029"/>
                </a:lnTo>
                <a:lnTo>
                  <a:pt x="1417" y="924"/>
                </a:lnTo>
                <a:lnTo>
                  <a:pt x="1354" y="823"/>
                </a:lnTo>
                <a:lnTo>
                  <a:pt x="1284" y="727"/>
                </a:lnTo>
                <a:lnTo>
                  <a:pt x="1208" y="637"/>
                </a:lnTo>
                <a:lnTo>
                  <a:pt x="1127" y="551"/>
                </a:lnTo>
                <a:lnTo>
                  <a:pt x="1043" y="469"/>
                </a:lnTo>
                <a:lnTo>
                  <a:pt x="952" y="394"/>
                </a:lnTo>
                <a:lnTo>
                  <a:pt x="859" y="326"/>
                </a:lnTo>
                <a:lnTo>
                  <a:pt x="760" y="261"/>
                </a:lnTo>
                <a:lnTo>
                  <a:pt x="658" y="204"/>
                </a:lnTo>
                <a:lnTo>
                  <a:pt x="553" y="152"/>
                </a:lnTo>
                <a:lnTo>
                  <a:pt x="445" y="107"/>
                </a:lnTo>
                <a:lnTo>
                  <a:pt x="334" y="68"/>
                </a:lnTo>
                <a:lnTo>
                  <a:pt x="220" y="35"/>
                </a:lnTo>
                <a:lnTo>
                  <a:pt x="103" y="9"/>
                </a:lnTo>
                <a:lnTo>
                  <a:pt x="45" y="0"/>
                </a:lnTo>
                <a:lnTo>
                  <a:pt x="475" y="407"/>
                </a:lnTo>
                <a:lnTo>
                  <a:pt x="0" y="857"/>
                </a:lnTo>
                <a:lnTo>
                  <a:pt x="51" y="870"/>
                </a:lnTo>
                <a:lnTo>
                  <a:pt x="151" y="904"/>
                </a:lnTo>
                <a:lnTo>
                  <a:pt x="246" y="946"/>
                </a:lnTo>
                <a:lnTo>
                  <a:pt x="337" y="998"/>
                </a:lnTo>
                <a:lnTo>
                  <a:pt x="422" y="1059"/>
                </a:lnTo>
                <a:lnTo>
                  <a:pt x="501" y="1127"/>
                </a:lnTo>
                <a:lnTo>
                  <a:pt x="574" y="1203"/>
                </a:lnTo>
                <a:lnTo>
                  <a:pt x="640" y="1287"/>
                </a:lnTo>
                <a:lnTo>
                  <a:pt x="670" y="1331"/>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43" name="Freeform 2439">
            <a:extLst>
              <a:ext uri="{FF2B5EF4-FFF2-40B4-BE49-F238E27FC236}">
                <a16:creationId xmlns:a16="http://schemas.microsoft.com/office/drawing/2014/main" id="{03B5345E-C90C-49FD-845D-B299A7F373C9}"/>
              </a:ext>
            </a:extLst>
          </p:cNvPr>
          <p:cNvSpPr>
            <a:spLocks/>
          </p:cNvSpPr>
          <p:nvPr/>
        </p:nvSpPr>
        <p:spPr bwMode="auto">
          <a:xfrm>
            <a:off x="4914674" y="2527709"/>
            <a:ext cx="1352167" cy="1804444"/>
          </a:xfrm>
          <a:custGeom>
            <a:avLst/>
            <a:gdLst>
              <a:gd name="T0" fmla="*/ 417 w 1521"/>
              <a:gd name="T1" fmla="*/ 1025 h 2010"/>
              <a:gd name="T2" fmla="*/ 372 w 1521"/>
              <a:gd name="T3" fmla="*/ 1080 h 2010"/>
              <a:gd name="T4" fmla="*/ 194 w 1521"/>
              <a:gd name="T5" fmla="*/ 836 h 2010"/>
              <a:gd name="T6" fmla="*/ 137 w 1521"/>
              <a:gd name="T7" fmla="*/ 1140 h 2010"/>
              <a:gd name="T8" fmla="*/ 137 w 1521"/>
              <a:gd name="T9" fmla="*/ 1140 h 2010"/>
              <a:gd name="T10" fmla="*/ 0 w 1521"/>
              <a:gd name="T11" fmla="*/ 1874 h 2010"/>
              <a:gd name="T12" fmla="*/ 1047 w 1521"/>
              <a:gd name="T13" fmla="*/ 2010 h 2010"/>
              <a:gd name="T14" fmla="*/ 874 w 1521"/>
              <a:gd name="T15" fmla="*/ 1773 h 2010"/>
              <a:gd name="T16" fmla="*/ 911 w 1521"/>
              <a:gd name="T17" fmla="*/ 1739 h 2010"/>
              <a:gd name="T18" fmla="*/ 983 w 1521"/>
              <a:gd name="T19" fmla="*/ 1669 h 2010"/>
              <a:gd name="T20" fmla="*/ 1114 w 1521"/>
              <a:gd name="T21" fmla="*/ 1517 h 2010"/>
              <a:gd name="T22" fmla="*/ 1227 w 1521"/>
              <a:gd name="T23" fmla="*/ 1357 h 2010"/>
              <a:gd name="T24" fmla="*/ 1323 w 1521"/>
              <a:gd name="T25" fmla="*/ 1185 h 2010"/>
              <a:gd name="T26" fmla="*/ 1401 w 1521"/>
              <a:gd name="T27" fmla="*/ 1005 h 2010"/>
              <a:gd name="T28" fmla="*/ 1460 w 1521"/>
              <a:gd name="T29" fmla="*/ 819 h 2010"/>
              <a:gd name="T30" fmla="*/ 1499 w 1521"/>
              <a:gd name="T31" fmla="*/ 626 h 2010"/>
              <a:gd name="T32" fmla="*/ 1520 w 1521"/>
              <a:gd name="T33" fmla="*/ 426 h 2010"/>
              <a:gd name="T34" fmla="*/ 1521 w 1521"/>
              <a:gd name="T35" fmla="*/ 326 h 2010"/>
              <a:gd name="T36" fmla="*/ 1520 w 1521"/>
              <a:gd name="T37" fmla="*/ 243 h 2010"/>
              <a:gd name="T38" fmla="*/ 1507 w 1521"/>
              <a:gd name="T39" fmla="*/ 81 h 2010"/>
              <a:gd name="T40" fmla="*/ 1494 w 1521"/>
              <a:gd name="T41" fmla="*/ 0 h 2010"/>
              <a:gd name="T42" fmla="*/ 1344 w 1521"/>
              <a:gd name="T43" fmla="*/ 316 h 2010"/>
              <a:gd name="T44" fmla="*/ 1234 w 1521"/>
              <a:gd name="T45" fmla="*/ 549 h 2010"/>
              <a:gd name="T46" fmla="*/ 667 w 1521"/>
              <a:gd name="T47" fmla="*/ 241 h 2010"/>
              <a:gd name="T48" fmla="*/ 670 w 1521"/>
              <a:gd name="T49" fmla="*/ 283 h 2010"/>
              <a:gd name="T50" fmla="*/ 671 w 1521"/>
              <a:gd name="T51" fmla="*/ 326 h 2010"/>
              <a:gd name="T52" fmla="*/ 670 w 1521"/>
              <a:gd name="T53" fmla="*/ 373 h 2010"/>
              <a:gd name="T54" fmla="*/ 662 w 1521"/>
              <a:gd name="T55" fmla="*/ 469 h 2010"/>
              <a:gd name="T56" fmla="*/ 645 w 1521"/>
              <a:gd name="T57" fmla="*/ 562 h 2010"/>
              <a:gd name="T58" fmla="*/ 620 w 1521"/>
              <a:gd name="T59" fmla="*/ 653 h 2010"/>
              <a:gd name="T60" fmla="*/ 588 w 1521"/>
              <a:gd name="T61" fmla="*/ 742 h 2010"/>
              <a:gd name="T62" fmla="*/ 549 w 1521"/>
              <a:gd name="T63" fmla="*/ 828 h 2010"/>
              <a:gd name="T64" fmla="*/ 501 w 1521"/>
              <a:gd name="T65" fmla="*/ 909 h 2010"/>
              <a:gd name="T66" fmla="*/ 448 w 1521"/>
              <a:gd name="T67" fmla="*/ 987 h 2010"/>
              <a:gd name="T68" fmla="*/ 417 w 1521"/>
              <a:gd name="T69" fmla="*/ 1025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1" h="2010">
                <a:moveTo>
                  <a:pt x="417" y="1025"/>
                </a:moveTo>
                <a:lnTo>
                  <a:pt x="372" y="1080"/>
                </a:lnTo>
                <a:lnTo>
                  <a:pt x="194" y="836"/>
                </a:lnTo>
                <a:lnTo>
                  <a:pt x="137" y="1140"/>
                </a:lnTo>
                <a:lnTo>
                  <a:pt x="137" y="1140"/>
                </a:lnTo>
                <a:lnTo>
                  <a:pt x="0" y="1874"/>
                </a:lnTo>
                <a:lnTo>
                  <a:pt x="1047" y="2010"/>
                </a:lnTo>
                <a:lnTo>
                  <a:pt x="874" y="1773"/>
                </a:lnTo>
                <a:lnTo>
                  <a:pt x="911" y="1739"/>
                </a:lnTo>
                <a:lnTo>
                  <a:pt x="983" y="1669"/>
                </a:lnTo>
                <a:lnTo>
                  <a:pt x="1114" y="1517"/>
                </a:lnTo>
                <a:lnTo>
                  <a:pt x="1227" y="1357"/>
                </a:lnTo>
                <a:lnTo>
                  <a:pt x="1323" y="1185"/>
                </a:lnTo>
                <a:lnTo>
                  <a:pt x="1401" y="1005"/>
                </a:lnTo>
                <a:lnTo>
                  <a:pt x="1460" y="819"/>
                </a:lnTo>
                <a:lnTo>
                  <a:pt x="1499" y="626"/>
                </a:lnTo>
                <a:lnTo>
                  <a:pt x="1520" y="426"/>
                </a:lnTo>
                <a:lnTo>
                  <a:pt x="1521" y="326"/>
                </a:lnTo>
                <a:lnTo>
                  <a:pt x="1520" y="243"/>
                </a:lnTo>
                <a:lnTo>
                  <a:pt x="1507" y="81"/>
                </a:lnTo>
                <a:lnTo>
                  <a:pt x="1494" y="0"/>
                </a:lnTo>
                <a:lnTo>
                  <a:pt x="1344" y="316"/>
                </a:lnTo>
                <a:lnTo>
                  <a:pt x="1234" y="549"/>
                </a:lnTo>
                <a:lnTo>
                  <a:pt x="667" y="241"/>
                </a:lnTo>
                <a:lnTo>
                  <a:pt x="670" y="283"/>
                </a:lnTo>
                <a:lnTo>
                  <a:pt x="671" y="326"/>
                </a:lnTo>
                <a:lnTo>
                  <a:pt x="670" y="373"/>
                </a:lnTo>
                <a:lnTo>
                  <a:pt x="662" y="469"/>
                </a:lnTo>
                <a:lnTo>
                  <a:pt x="645" y="562"/>
                </a:lnTo>
                <a:lnTo>
                  <a:pt x="620" y="653"/>
                </a:lnTo>
                <a:lnTo>
                  <a:pt x="588" y="742"/>
                </a:lnTo>
                <a:lnTo>
                  <a:pt x="549" y="828"/>
                </a:lnTo>
                <a:lnTo>
                  <a:pt x="501" y="909"/>
                </a:lnTo>
                <a:lnTo>
                  <a:pt x="448" y="987"/>
                </a:lnTo>
                <a:lnTo>
                  <a:pt x="417" y="102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44" name="Freeform 2440">
            <a:extLst>
              <a:ext uri="{FF2B5EF4-FFF2-40B4-BE49-F238E27FC236}">
                <a16:creationId xmlns:a16="http://schemas.microsoft.com/office/drawing/2014/main" id="{35957DE2-1F5A-4CAE-B7C0-7534F3450B41}"/>
              </a:ext>
            </a:extLst>
          </p:cNvPr>
          <p:cNvSpPr>
            <a:spLocks/>
          </p:cNvSpPr>
          <p:nvPr/>
        </p:nvSpPr>
        <p:spPr bwMode="auto">
          <a:xfrm>
            <a:off x="3342469" y="3489122"/>
            <a:ext cx="1998084" cy="1076209"/>
          </a:xfrm>
          <a:custGeom>
            <a:avLst/>
            <a:gdLst>
              <a:gd name="T0" fmla="*/ 940 w 2251"/>
              <a:gd name="T1" fmla="*/ 267 h 1199"/>
              <a:gd name="T2" fmla="*/ 874 w 2251"/>
              <a:gd name="T3" fmla="*/ 240 h 1199"/>
              <a:gd name="T4" fmla="*/ 1049 w 2251"/>
              <a:gd name="T5" fmla="*/ 0 h 1199"/>
              <a:gd name="T6" fmla="*/ 751 w 2251"/>
              <a:gd name="T7" fmla="*/ 38 h 1199"/>
              <a:gd name="T8" fmla="*/ 751 w 2251"/>
              <a:gd name="T9" fmla="*/ 38 h 1199"/>
              <a:gd name="T10" fmla="*/ 0 w 2251"/>
              <a:gd name="T11" fmla="*/ 136 h 1199"/>
              <a:gd name="T12" fmla="*/ 150 w 2251"/>
              <a:gd name="T13" fmla="*/ 928 h 1199"/>
              <a:gd name="T14" fmla="*/ 150 w 2251"/>
              <a:gd name="T15" fmla="*/ 928 h 1199"/>
              <a:gd name="T16" fmla="*/ 195 w 2251"/>
              <a:gd name="T17" fmla="*/ 1174 h 1199"/>
              <a:gd name="T18" fmla="*/ 370 w 2251"/>
              <a:gd name="T19" fmla="*/ 933 h 1199"/>
              <a:gd name="T20" fmla="*/ 414 w 2251"/>
              <a:gd name="T21" fmla="*/ 957 h 1199"/>
              <a:gd name="T22" fmla="*/ 467 w 2251"/>
              <a:gd name="T23" fmla="*/ 986 h 1199"/>
              <a:gd name="T24" fmla="*/ 579 w 2251"/>
              <a:gd name="T25" fmla="*/ 1038 h 1199"/>
              <a:gd name="T26" fmla="*/ 691 w 2251"/>
              <a:gd name="T27" fmla="*/ 1084 h 1199"/>
              <a:gd name="T28" fmla="*/ 808 w 2251"/>
              <a:gd name="T29" fmla="*/ 1121 h 1199"/>
              <a:gd name="T30" fmla="*/ 926 w 2251"/>
              <a:gd name="T31" fmla="*/ 1151 h 1199"/>
              <a:gd name="T32" fmla="*/ 1046 w 2251"/>
              <a:gd name="T33" fmla="*/ 1174 h 1199"/>
              <a:gd name="T34" fmla="*/ 1168 w 2251"/>
              <a:gd name="T35" fmla="*/ 1190 h 1199"/>
              <a:gd name="T36" fmla="*/ 1291 w 2251"/>
              <a:gd name="T37" fmla="*/ 1198 h 1199"/>
              <a:gd name="T38" fmla="*/ 1352 w 2251"/>
              <a:gd name="T39" fmla="*/ 1199 h 1199"/>
              <a:gd name="T40" fmla="*/ 1411 w 2251"/>
              <a:gd name="T41" fmla="*/ 1198 h 1199"/>
              <a:gd name="T42" fmla="*/ 1529 w 2251"/>
              <a:gd name="T43" fmla="*/ 1191 h 1199"/>
              <a:gd name="T44" fmla="*/ 1644 w 2251"/>
              <a:gd name="T45" fmla="*/ 1177 h 1199"/>
              <a:gd name="T46" fmla="*/ 1759 w 2251"/>
              <a:gd name="T47" fmla="*/ 1156 h 1199"/>
              <a:gd name="T48" fmla="*/ 1872 w 2251"/>
              <a:gd name="T49" fmla="*/ 1128 h 1199"/>
              <a:gd name="T50" fmla="*/ 1984 w 2251"/>
              <a:gd name="T51" fmla="*/ 1094 h 1199"/>
              <a:gd name="T52" fmla="*/ 2092 w 2251"/>
              <a:gd name="T53" fmla="*/ 1053 h 1199"/>
              <a:gd name="T54" fmla="*/ 2199 w 2251"/>
              <a:gd name="T55" fmla="*/ 1005 h 1199"/>
              <a:gd name="T56" fmla="*/ 2251 w 2251"/>
              <a:gd name="T57" fmla="*/ 979 h 1199"/>
              <a:gd name="T58" fmla="*/ 1641 w 2251"/>
              <a:gd name="T59" fmla="*/ 900 h 1199"/>
              <a:gd name="T60" fmla="*/ 1759 w 2251"/>
              <a:gd name="T61" fmla="*/ 270 h 1199"/>
              <a:gd name="T62" fmla="*/ 1711 w 2251"/>
              <a:gd name="T63" fmla="*/ 288 h 1199"/>
              <a:gd name="T64" fmla="*/ 1612 w 2251"/>
              <a:gd name="T65" fmla="*/ 318 h 1199"/>
              <a:gd name="T66" fmla="*/ 1509 w 2251"/>
              <a:gd name="T67" fmla="*/ 337 h 1199"/>
              <a:gd name="T68" fmla="*/ 1404 w 2251"/>
              <a:gd name="T69" fmla="*/ 347 h 1199"/>
              <a:gd name="T70" fmla="*/ 1352 w 2251"/>
              <a:gd name="T71" fmla="*/ 347 h 1199"/>
              <a:gd name="T72" fmla="*/ 1299 w 2251"/>
              <a:gd name="T73" fmla="*/ 347 h 1199"/>
              <a:gd name="T74" fmla="*/ 1194 w 2251"/>
              <a:gd name="T75" fmla="*/ 337 h 1199"/>
              <a:gd name="T76" fmla="*/ 1091 w 2251"/>
              <a:gd name="T77" fmla="*/ 316 h 1199"/>
              <a:gd name="T78" fmla="*/ 989 w 2251"/>
              <a:gd name="T79" fmla="*/ 287 h 1199"/>
              <a:gd name="T80" fmla="*/ 940 w 2251"/>
              <a:gd name="T81" fmla="*/ 267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1" h="1199">
                <a:moveTo>
                  <a:pt x="940" y="267"/>
                </a:moveTo>
                <a:lnTo>
                  <a:pt x="874" y="240"/>
                </a:lnTo>
                <a:lnTo>
                  <a:pt x="1049" y="0"/>
                </a:lnTo>
                <a:lnTo>
                  <a:pt x="751" y="38"/>
                </a:lnTo>
                <a:lnTo>
                  <a:pt x="751" y="38"/>
                </a:lnTo>
                <a:lnTo>
                  <a:pt x="0" y="136"/>
                </a:lnTo>
                <a:lnTo>
                  <a:pt x="150" y="928"/>
                </a:lnTo>
                <a:lnTo>
                  <a:pt x="150" y="928"/>
                </a:lnTo>
                <a:lnTo>
                  <a:pt x="195" y="1174"/>
                </a:lnTo>
                <a:lnTo>
                  <a:pt x="370" y="933"/>
                </a:lnTo>
                <a:lnTo>
                  <a:pt x="414" y="957"/>
                </a:lnTo>
                <a:lnTo>
                  <a:pt x="467" y="986"/>
                </a:lnTo>
                <a:lnTo>
                  <a:pt x="579" y="1038"/>
                </a:lnTo>
                <a:lnTo>
                  <a:pt x="691" y="1084"/>
                </a:lnTo>
                <a:lnTo>
                  <a:pt x="808" y="1121"/>
                </a:lnTo>
                <a:lnTo>
                  <a:pt x="926" y="1151"/>
                </a:lnTo>
                <a:lnTo>
                  <a:pt x="1046" y="1174"/>
                </a:lnTo>
                <a:lnTo>
                  <a:pt x="1168" y="1190"/>
                </a:lnTo>
                <a:lnTo>
                  <a:pt x="1291" y="1198"/>
                </a:lnTo>
                <a:lnTo>
                  <a:pt x="1352" y="1199"/>
                </a:lnTo>
                <a:lnTo>
                  <a:pt x="1411" y="1198"/>
                </a:lnTo>
                <a:lnTo>
                  <a:pt x="1529" y="1191"/>
                </a:lnTo>
                <a:lnTo>
                  <a:pt x="1644" y="1177"/>
                </a:lnTo>
                <a:lnTo>
                  <a:pt x="1759" y="1156"/>
                </a:lnTo>
                <a:lnTo>
                  <a:pt x="1872" y="1128"/>
                </a:lnTo>
                <a:lnTo>
                  <a:pt x="1984" y="1094"/>
                </a:lnTo>
                <a:lnTo>
                  <a:pt x="2092" y="1053"/>
                </a:lnTo>
                <a:lnTo>
                  <a:pt x="2199" y="1005"/>
                </a:lnTo>
                <a:lnTo>
                  <a:pt x="2251" y="979"/>
                </a:lnTo>
                <a:lnTo>
                  <a:pt x="1641" y="900"/>
                </a:lnTo>
                <a:lnTo>
                  <a:pt x="1759" y="270"/>
                </a:lnTo>
                <a:lnTo>
                  <a:pt x="1711" y="288"/>
                </a:lnTo>
                <a:lnTo>
                  <a:pt x="1612" y="318"/>
                </a:lnTo>
                <a:lnTo>
                  <a:pt x="1509" y="337"/>
                </a:lnTo>
                <a:lnTo>
                  <a:pt x="1404" y="347"/>
                </a:lnTo>
                <a:lnTo>
                  <a:pt x="1352" y="347"/>
                </a:lnTo>
                <a:lnTo>
                  <a:pt x="1299" y="347"/>
                </a:lnTo>
                <a:lnTo>
                  <a:pt x="1194" y="337"/>
                </a:lnTo>
                <a:lnTo>
                  <a:pt x="1091" y="316"/>
                </a:lnTo>
                <a:lnTo>
                  <a:pt x="989" y="287"/>
                </a:lnTo>
                <a:lnTo>
                  <a:pt x="940" y="267"/>
                </a:lnTo>
                <a:close/>
              </a:path>
            </a:pathLst>
          </a:custGeom>
          <a:solidFill>
            <a:srgbClr val="F8A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45" name="Freeform 2441">
            <a:extLst>
              <a:ext uri="{FF2B5EF4-FFF2-40B4-BE49-F238E27FC236}">
                <a16:creationId xmlns:a16="http://schemas.microsoft.com/office/drawing/2014/main" id="{AA3E2DD5-F22F-47D2-A656-6C0BEC5B73C8}"/>
              </a:ext>
            </a:extLst>
          </p:cNvPr>
          <p:cNvSpPr>
            <a:spLocks/>
          </p:cNvSpPr>
          <p:nvPr/>
        </p:nvSpPr>
        <p:spPr bwMode="auto">
          <a:xfrm>
            <a:off x="2597181" y="1914271"/>
            <a:ext cx="1227951" cy="2141656"/>
          </a:xfrm>
          <a:custGeom>
            <a:avLst/>
            <a:gdLst>
              <a:gd name="T0" fmla="*/ 1100 w 1380"/>
              <a:gd name="T1" fmla="*/ 936 h 2386"/>
              <a:gd name="T2" fmla="*/ 1105 w 1380"/>
              <a:gd name="T3" fmla="*/ 864 h 2386"/>
              <a:gd name="T4" fmla="*/ 1380 w 1380"/>
              <a:gd name="T5" fmla="*/ 954 h 2386"/>
              <a:gd name="T6" fmla="*/ 1256 w 1380"/>
              <a:gd name="T7" fmla="*/ 692 h 2386"/>
              <a:gd name="T8" fmla="*/ 1256 w 1380"/>
              <a:gd name="T9" fmla="*/ 692 h 2386"/>
              <a:gd name="T10" fmla="*/ 927 w 1380"/>
              <a:gd name="T11" fmla="*/ 0 h 2386"/>
              <a:gd name="T12" fmla="*/ 228 w 1380"/>
              <a:gd name="T13" fmla="*/ 381 h 2386"/>
              <a:gd name="T14" fmla="*/ 228 w 1380"/>
              <a:gd name="T15" fmla="*/ 381 h 2386"/>
              <a:gd name="T16" fmla="*/ 0 w 1380"/>
              <a:gd name="T17" fmla="*/ 505 h 2386"/>
              <a:gd name="T18" fmla="*/ 290 w 1380"/>
              <a:gd name="T19" fmla="*/ 600 h 2386"/>
              <a:gd name="T20" fmla="*/ 281 w 1380"/>
              <a:gd name="T21" fmla="*/ 648 h 2386"/>
              <a:gd name="T22" fmla="*/ 266 w 1380"/>
              <a:gd name="T23" fmla="*/ 737 h 2386"/>
              <a:gd name="T24" fmla="*/ 249 w 1380"/>
              <a:gd name="T25" fmla="*/ 920 h 2386"/>
              <a:gd name="T26" fmla="*/ 247 w 1380"/>
              <a:gd name="T27" fmla="*/ 1012 h 2386"/>
              <a:gd name="T28" fmla="*/ 249 w 1380"/>
              <a:gd name="T29" fmla="*/ 1108 h 2386"/>
              <a:gd name="T30" fmla="*/ 268 w 1380"/>
              <a:gd name="T31" fmla="*/ 1300 h 2386"/>
              <a:gd name="T32" fmla="*/ 306 w 1380"/>
              <a:gd name="T33" fmla="*/ 1488 h 2386"/>
              <a:gd name="T34" fmla="*/ 362 w 1380"/>
              <a:gd name="T35" fmla="*/ 1669 h 2386"/>
              <a:gd name="T36" fmla="*/ 434 w 1380"/>
              <a:gd name="T37" fmla="*/ 1844 h 2386"/>
              <a:gd name="T38" fmla="*/ 524 w 1380"/>
              <a:gd name="T39" fmla="*/ 2011 h 2386"/>
              <a:gd name="T40" fmla="*/ 630 w 1380"/>
              <a:gd name="T41" fmla="*/ 2170 h 2386"/>
              <a:gd name="T42" fmla="*/ 750 w 1380"/>
              <a:gd name="T43" fmla="*/ 2317 h 2386"/>
              <a:gd name="T44" fmla="*/ 818 w 1380"/>
              <a:gd name="T45" fmla="*/ 2386 h 2386"/>
              <a:gd name="T46" fmla="*/ 708 w 1380"/>
              <a:gd name="T47" fmla="*/ 1796 h 2386"/>
              <a:gd name="T48" fmla="*/ 1352 w 1380"/>
              <a:gd name="T49" fmla="*/ 1712 h 2386"/>
              <a:gd name="T50" fmla="*/ 1322 w 1380"/>
              <a:gd name="T51" fmla="*/ 1674 h 2386"/>
              <a:gd name="T52" fmla="*/ 1268 w 1380"/>
              <a:gd name="T53" fmla="*/ 1597 h 2386"/>
              <a:gd name="T54" fmla="*/ 1220 w 1380"/>
              <a:gd name="T55" fmla="*/ 1515 h 2386"/>
              <a:gd name="T56" fmla="*/ 1179 w 1380"/>
              <a:gd name="T57" fmla="*/ 1429 h 2386"/>
              <a:gd name="T58" fmla="*/ 1148 w 1380"/>
              <a:gd name="T59" fmla="*/ 1341 h 2386"/>
              <a:gd name="T60" fmla="*/ 1124 w 1380"/>
              <a:gd name="T61" fmla="*/ 1249 h 2386"/>
              <a:gd name="T62" fmla="*/ 1107 w 1380"/>
              <a:gd name="T63" fmla="*/ 1156 h 2386"/>
              <a:gd name="T64" fmla="*/ 1099 w 1380"/>
              <a:gd name="T65" fmla="*/ 1060 h 2386"/>
              <a:gd name="T66" fmla="*/ 1098 w 1380"/>
              <a:gd name="T67" fmla="*/ 1012 h 2386"/>
              <a:gd name="T68" fmla="*/ 1098 w 1380"/>
              <a:gd name="T69" fmla="*/ 976 h 2386"/>
              <a:gd name="T70" fmla="*/ 1100 w 1380"/>
              <a:gd name="T71" fmla="*/ 936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0" h="2386">
                <a:moveTo>
                  <a:pt x="1100" y="936"/>
                </a:moveTo>
                <a:lnTo>
                  <a:pt x="1105" y="864"/>
                </a:lnTo>
                <a:lnTo>
                  <a:pt x="1380" y="954"/>
                </a:lnTo>
                <a:lnTo>
                  <a:pt x="1256" y="692"/>
                </a:lnTo>
                <a:lnTo>
                  <a:pt x="1256" y="692"/>
                </a:lnTo>
                <a:lnTo>
                  <a:pt x="927" y="0"/>
                </a:lnTo>
                <a:lnTo>
                  <a:pt x="228" y="381"/>
                </a:lnTo>
                <a:lnTo>
                  <a:pt x="228" y="381"/>
                </a:lnTo>
                <a:lnTo>
                  <a:pt x="0" y="505"/>
                </a:lnTo>
                <a:lnTo>
                  <a:pt x="290" y="600"/>
                </a:lnTo>
                <a:lnTo>
                  <a:pt x="281" y="648"/>
                </a:lnTo>
                <a:lnTo>
                  <a:pt x="266" y="737"/>
                </a:lnTo>
                <a:lnTo>
                  <a:pt x="249" y="920"/>
                </a:lnTo>
                <a:lnTo>
                  <a:pt x="247" y="1012"/>
                </a:lnTo>
                <a:lnTo>
                  <a:pt x="249" y="1108"/>
                </a:lnTo>
                <a:lnTo>
                  <a:pt x="268" y="1300"/>
                </a:lnTo>
                <a:lnTo>
                  <a:pt x="306" y="1488"/>
                </a:lnTo>
                <a:lnTo>
                  <a:pt x="362" y="1669"/>
                </a:lnTo>
                <a:lnTo>
                  <a:pt x="434" y="1844"/>
                </a:lnTo>
                <a:lnTo>
                  <a:pt x="524" y="2011"/>
                </a:lnTo>
                <a:lnTo>
                  <a:pt x="630" y="2170"/>
                </a:lnTo>
                <a:lnTo>
                  <a:pt x="750" y="2317"/>
                </a:lnTo>
                <a:lnTo>
                  <a:pt x="818" y="2386"/>
                </a:lnTo>
                <a:lnTo>
                  <a:pt x="708" y="1796"/>
                </a:lnTo>
                <a:lnTo>
                  <a:pt x="1352" y="1712"/>
                </a:lnTo>
                <a:lnTo>
                  <a:pt x="1322" y="1674"/>
                </a:lnTo>
                <a:lnTo>
                  <a:pt x="1268" y="1597"/>
                </a:lnTo>
                <a:lnTo>
                  <a:pt x="1220" y="1515"/>
                </a:lnTo>
                <a:lnTo>
                  <a:pt x="1179" y="1429"/>
                </a:lnTo>
                <a:lnTo>
                  <a:pt x="1148" y="1341"/>
                </a:lnTo>
                <a:lnTo>
                  <a:pt x="1124" y="1249"/>
                </a:lnTo>
                <a:lnTo>
                  <a:pt x="1107" y="1156"/>
                </a:lnTo>
                <a:lnTo>
                  <a:pt x="1099" y="1060"/>
                </a:lnTo>
                <a:lnTo>
                  <a:pt x="1098" y="1012"/>
                </a:lnTo>
                <a:lnTo>
                  <a:pt x="1098" y="976"/>
                </a:lnTo>
                <a:lnTo>
                  <a:pt x="1100" y="936"/>
                </a:lnTo>
                <a:close/>
              </a:path>
            </a:pathLst>
          </a:custGeom>
          <a:solidFill>
            <a:srgbClr val="D20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a:p>
        </p:txBody>
      </p:sp>
      <p:sp>
        <p:nvSpPr>
          <p:cNvPr id="46" name="Freeform 2442">
            <a:extLst>
              <a:ext uri="{FF2B5EF4-FFF2-40B4-BE49-F238E27FC236}">
                <a16:creationId xmlns:a16="http://schemas.microsoft.com/office/drawing/2014/main" id="{00AF495C-2850-4842-BD33-79D6442B7B86}"/>
              </a:ext>
            </a:extLst>
          </p:cNvPr>
          <p:cNvSpPr>
            <a:spLocks/>
          </p:cNvSpPr>
          <p:nvPr/>
        </p:nvSpPr>
        <p:spPr bwMode="auto">
          <a:xfrm>
            <a:off x="3008864" y="812950"/>
            <a:ext cx="2033574" cy="1495931"/>
          </a:xfrm>
          <a:custGeom>
            <a:avLst/>
            <a:gdLst>
              <a:gd name="T0" fmla="*/ 1457 w 2294"/>
              <a:gd name="T1" fmla="*/ 1181 h 1667"/>
              <a:gd name="T2" fmla="*/ 1526 w 2294"/>
              <a:gd name="T3" fmla="*/ 1164 h 1667"/>
              <a:gd name="T4" fmla="*/ 1526 w 2294"/>
              <a:gd name="T5" fmla="*/ 1452 h 1667"/>
              <a:gd name="T6" fmla="*/ 1738 w 2294"/>
              <a:gd name="T7" fmla="*/ 1252 h 1667"/>
              <a:gd name="T8" fmla="*/ 1738 w 2294"/>
              <a:gd name="T9" fmla="*/ 1252 h 1667"/>
              <a:gd name="T10" fmla="*/ 2294 w 2294"/>
              <a:gd name="T11" fmla="*/ 726 h 1667"/>
              <a:gd name="T12" fmla="*/ 1715 w 2294"/>
              <a:gd name="T13" fmla="*/ 179 h 1667"/>
              <a:gd name="T14" fmla="*/ 1715 w 2294"/>
              <a:gd name="T15" fmla="*/ 179 h 1667"/>
              <a:gd name="T16" fmla="*/ 1526 w 2294"/>
              <a:gd name="T17" fmla="*/ 0 h 1667"/>
              <a:gd name="T18" fmla="*/ 1526 w 2294"/>
              <a:gd name="T19" fmla="*/ 306 h 1667"/>
              <a:gd name="T20" fmla="*/ 1478 w 2294"/>
              <a:gd name="T21" fmla="*/ 313 h 1667"/>
              <a:gd name="T22" fmla="*/ 1418 w 2294"/>
              <a:gd name="T23" fmla="*/ 322 h 1667"/>
              <a:gd name="T24" fmla="*/ 1301 w 2294"/>
              <a:gd name="T25" fmla="*/ 344 h 1667"/>
              <a:gd name="T26" fmla="*/ 1186 w 2294"/>
              <a:gd name="T27" fmla="*/ 374 h 1667"/>
              <a:gd name="T28" fmla="*/ 1075 w 2294"/>
              <a:gd name="T29" fmla="*/ 410 h 1667"/>
              <a:gd name="T30" fmla="*/ 966 w 2294"/>
              <a:gd name="T31" fmla="*/ 453 h 1667"/>
              <a:gd name="T32" fmla="*/ 859 w 2294"/>
              <a:gd name="T33" fmla="*/ 502 h 1667"/>
              <a:gd name="T34" fmla="*/ 757 w 2294"/>
              <a:gd name="T35" fmla="*/ 558 h 1667"/>
              <a:gd name="T36" fmla="*/ 657 w 2294"/>
              <a:gd name="T37" fmla="*/ 620 h 1667"/>
              <a:gd name="T38" fmla="*/ 563 w 2294"/>
              <a:gd name="T39" fmla="*/ 686 h 1667"/>
              <a:gd name="T40" fmla="*/ 472 w 2294"/>
              <a:gd name="T41" fmla="*/ 760 h 1667"/>
              <a:gd name="T42" fmla="*/ 385 w 2294"/>
              <a:gd name="T43" fmla="*/ 838 h 1667"/>
              <a:gd name="T44" fmla="*/ 303 w 2294"/>
              <a:gd name="T45" fmla="*/ 921 h 1667"/>
              <a:gd name="T46" fmla="*/ 226 w 2294"/>
              <a:gd name="T47" fmla="*/ 1009 h 1667"/>
              <a:gd name="T48" fmla="*/ 154 w 2294"/>
              <a:gd name="T49" fmla="*/ 1102 h 1667"/>
              <a:gd name="T50" fmla="*/ 88 w 2294"/>
              <a:gd name="T51" fmla="*/ 1199 h 1667"/>
              <a:gd name="T52" fmla="*/ 29 w 2294"/>
              <a:gd name="T53" fmla="*/ 1302 h 1667"/>
              <a:gd name="T54" fmla="*/ 0 w 2294"/>
              <a:gd name="T55" fmla="*/ 1355 h 1667"/>
              <a:gd name="T56" fmla="*/ 517 w 2294"/>
              <a:gd name="T57" fmla="*/ 1072 h 1667"/>
              <a:gd name="T58" fmla="*/ 800 w 2294"/>
              <a:gd name="T59" fmla="*/ 1667 h 1667"/>
              <a:gd name="T60" fmla="*/ 828 w 2294"/>
              <a:gd name="T61" fmla="*/ 1623 h 1667"/>
              <a:gd name="T62" fmla="*/ 890 w 2294"/>
              <a:gd name="T63" fmla="*/ 1539 h 1667"/>
              <a:gd name="T64" fmla="*/ 962 w 2294"/>
              <a:gd name="T65" fmla="*/ 1462 h 1667"/>
              <a:gd name="T66" fmla="*/ 1038 w 2294"/>
              <a:gd name="T67" fmla="*/ 1392 h 1667"/>
              <a:gd name="T68" fmla="*/ 1122 w 2294"/>
              <a:gd name="T69" fmla="*/ 1332 h 1667"/>
              <a:gd name="T70" fmla="*/ 1212 w 2294"/>
              <a:gd name="T71" fmla="*/ 1277 h 1667"/>
              <a:gd name="T72" fmla="*/ 1307 w 2294"/>
              <a:gd name="T73" fmla="*/ 1232 h 1667"/>
              <a:gd name="T74" fmla="*/ 1405 w 2294"/>
              <a:gd name="T75" fmla="*/ 1195 h 1667"/>
              <a:gd name="T76" fmla="*/ 1457 w 2294"/>
              <a:gd name="T77" fmla="*/ 1181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4" h="1667">
                <a:moveTo>
                  <a:pt x="1457" y="1181"/>
                </a:moveTo>
                <a:lnTo>
                  <a:pt x="1526" y="1164"/>
                </a:lnTo>
                <a:lnTo>
                  <a:pt x="1526" y="1452"/>
                </a:lnTo>
                <a:lnTo>
                  <a:pt x="1738" y="1252"/>
                </a:lnTo>
                <a:lnTo>
                  <a:pt x="1738" y="1252"/>
                </a:lnTo>
                <a:lnTo>
                  <a:pt x="2294" y="726"/>
                </a:lnTo>
                <a:lnTo>
                  <a:pt x="1715" y="179"/>
                </a:lnTo>
                <a:lnTo>
                  <a:pt x="1715" y="179"/>
                </a:lnTo>
                <a:lnTo>
                  <a:pt x="1526" y="0"/>
                </a:lnTo>
                <a:lnTo>
                  <a:pt x="1526" y="306"/>
                </a:lnTo>
                <a:lnTo>
                  <a:pt x="1478" y="313"/>
                </a:lnTo>
                <a:lnTo>
                  <a:pt x="1418" y="322"/>
                </a:lnTo>
                <a:lnTo>
                  <a:pt x="1301" y="344"/>
                </a:lnTo>
                <a:lnTo>
                  <a:pt x="1186" y="374"/>
                </a:lnTo>
                <a:lnTo>
                  <a:pt x="1075" y="410"/>
                </a:lnTo>
                <a:lnTo>
                  <a:pt x="966" y="453"/>
                </a:lnTo>
                <a:lnTo>
                  <a:pt x="859" y="502"/>
                </a:lnTo>
                <a:lnTo>
                  <a:pt x="757" y="558"/>
                </a:lnTo>
                <a:lnTo>
                  <a:pt x="657" y="620"/>
                </a:lnTo>
                <a:lnTo>
                  <a:pt x="563" y="686"/>
                </a:lnTo>
                <a:lnTo>
                  <a:pt x="472" y="760"/>
                </a:lnTo>
                <a:lnTo>
                  <a:pt x="385" y="838"/>
                </a:lnTo>
                <a:lnTo>
                  <a:pt x="303" y="921"/>
                </a:lnTo>
                <a:lnTo>
                  <a:pt x="226" y="1009"/>
                </a:lnTo>
                <a:lnTo>
                  <a:pt x="154" y="1102"/>
                </a:lnTo>
                <a:lnTo>
                  <a:pt x="88" y="1199"/>
                </a:lnTo>
                <a:lnTo>
                  <a:pt x="29" y="1302"/>
                </a:lnTo>
                <a:lnTo>
                  <a:pt x="0" y="1355"/>
                </a:lnTo>
                <a:lnTo>
                  <a:pt x="517" y="1072"/>
                </a:lnTo>
                <a:lnTo>
                  <a:pt x="800" y="1667"/>
                </a:lnTo>
                <a:lnTo>
                  <a:pt x="828" y="1623"/>
                </a:lnTo>
                <a:lnTo>
                  <a:pt x="890" y="1539"/>
                </a:lnTo>
                <a:lnTo>
                  <a:pt x="962" y="1462"/>
                </a:lnTo>
                <a:lnTo>
                  <a:pt x="1038" y="1392"/>
                </a:lnTo>
                <a:lnTo>
                  <a:pt x="1122" y="1332"/>
                </a:lnTo>
                <a:lnTo>
                  <a:pt x="1212" y="1277"/>
                </a:lnTo>
                <a:lnTo>
                  <a:pt x="1307" y="1232"/>
                </a:lnTo>
                <a:lnTo>
                  <a:pt x="1405" y="1195"/>
                </a:lnTo>
                <a:lnTo>
                  <a:pt x="1457" y="118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US" dirty="0"/>
          </a:p>
        </p:txBody>
      </p:sp>
      <p:grpSp>
        <p:nvGrpSpPr>
          <p:cNvPr id="61" name="Group 60">
            <a:extLst>
              <a:ext uri="{FF2B5EF4-FFF2-40B4-BE49-F238E27FC236}">
                <a16:creationId xmlns:a16="http://schemas.microsoft.com/office/drawing/2014/main" id="{477FED6C-AA20-4068-91C8-B07A95077281}"/>
              </a:ext>
            </a:extLst>
          </p:cNvPr>
          <p:cNvGrpSpPr/>
          <p:nvPr/>
        </p:nvGrpSpPr>
        <p:grpSpPr>
          <a:xfrm>
            <a:off x="6147460" y="3473256"/>
            <a:ext cx="565269" cy="421888"/>
            <a:chOff x="6154794" y="3602436"/>
            <a:chExt cx="565269" cy="421888"/>
          </a:xfrm>
        </p:grpSpPr>
        <p:sp>
          <p:nvSpPr>
            <p:cNvPr id="51" name="Oval 50">
              <a:extLst>
                <a:ext uri="{FF2B5EF4-FFF2-40B4-BE49-F238E27FC236}">
                  <a16:creationId xmlns:a16="http://schemas.microsoft.com/office/drawing/2014/main" id="{FD274AFC-F416-47A8-9E63-781679988565}"/>
                </a:ext>
              </a:extLst>
            </p:cNvPr>
            <p:cNvSpPr/>
            <p:nvPr/>
          </p:nvSpPr>
          <p:spPr>
            <a:xfrm>
              <a:off x="6218391" y="3602436"/>
              <a:ext cx="421888" cy="421888"/>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4">
              <a:extLst>
                <a:ext uri="{FF2B5EF4-FFF2-40B4-BE49-F238E27FC236}">
                  <a16:creationId xmlns:a16="http://schemas.microsoft.com/office/drawing/2014/main" id="{B0C299BE-47FA-4EBC-85A2-C0B6E3ECAC51}"/>
                </a:ext>
              </a:extLst>
            </p:cNvPr>
            <p:cNvSpPr txBox="1"/>
            <p:nvPr/>
          </p:nvSpPr>
          <p:spPr>
            <a:xfrm>
              <a:off x="6154794" y="3606627"/>
              <a:ext cx="565269" cy="400110"/>
            </a:xfrm>
            <a:prstGeom prst="rect">
              <a:avLst/>
            </a:prstGeom>
            <a:noFill/>
          </p:spPr>
          <p:txBody>
            <a:bodyPr wrap="square" rtlCol="0"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2</a:t>
              </a:r>
            </a:p>
          </p:txBody>
        </p:sp>
      </p:grpSp>
      <p:grpSp>
        <p:nvGrpSpPr>
          <p:cNvPr id="58" name="Group 57">
            <a:extLst>
              <a:ext uri="{FF2B5EF4-FFF2-40B4-BE49-F238E27FC236}">
                <a16:creationId xmlns:a16="http://schemas.microsoft.com/office/drawing/2014/main" id="{87070608-DF23-474F-ADFB-8135C0B39F62}"/>
              </a:ext>
            </a:extLst>
          </p:cNvPr>
          <p:cNvGrpSpPr/>
          <p:nvPr/>
        </p:nvGrpSpPr>
        <p:grpSpPr>
          <a:xfrm>
            <a:off x="2234516" y="2954078"/>
            <a:ext cx="565269" cy="422542"/>
            <a:chOff x="2089836" y="3073146"/>
            <a:chExt cx="565269" cy="422542"/>
          </a:xfrm>
        </p:grpSpPr>
        <p:sp>
          <p:nvSpPr>
            <p:cNvPr id="53" name="Oval 52">
              <a:extLst>
                <a:ext uri="{FF2B5EF4-FFF2-40B4-BE49-F238E27FC236}">
                  <a16:creationId xmlns:a16="http://schemas.microsoft.com/office/drawing/2014/main" id="{08DA47A8-BF47-4586-8D5E-89B1A5F8DE7E}"/>
                </a:ext>
              </a:extLst>
            </p:cNvPr>
            <p:cNvSpPr/>
            <p:nvPr/>
          </p:nvSpPr>
          <p:spPr>
            <a:xfrm>
              <a:off x="2160805" y="3073800"/>
              <a:ext cx="421888" cy="421888"/>
            </a:xfrm>
            <a:prstGeom prst="ellipse">
              <a:avLst/>
            </a:prstGeom>
            <a:solidFill>
              <a:srgbClr val="D200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6">
              <a:extLst>
                <a:ext uri="{FF2B5EF4-FFF2-40B4-BE49-F238E27FC236}">
                  <a16:creationId xmlns:a16="http://schemas.microsoft.com/office/drawing/2014/main" id="{FD792991-4B98-4B9A-B0B5-B79015D6643E}"/>
                </a:ext>
              </a:extLst>
            </p:cNvPr>
            <p:cNvSpPr txBox="1"/>
            <p:nvPr/>
          </p:nvSpPr>
          <p:spPr>
            <a:xfrm>
              <a:off x="2089836" y="3073146"/>
              <a:ext cx="565269" cy="400110"/>
            </a:xfrm>
            <a:prstGeom prst="rect">
              <a:avLst/>
            </a:prstGeom>
            <a:noFill/>
          </p:spPr>
          <p:txBody>
            <a:bodyPr wrap="square" rtlCol="0"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4</a:t>
              </a:r>
              <a:endParaRPr lang="en-US" sz="2800" b="1" dirty="0">
                <a:solidFill>
                  <a:schemeClr val="bg1"/>
                </a:solidFill>
                <a:effectLst>
                  <a:outerShdw blurRad="38100" dist="38100" dir="2700000" algn="tl">
                    <a:srgbClr val="000000">
                      <a:alpha val="43137"/>
                    </a:srgbClr>
                  </a:outerShdw>
                </a:effectLst>
              </a:endParaRPr>
            </a:p>
          </p:txBody>
        </p:sp>
      </p:grpSp>
      <p:grpSp>
        <p:nvGrpSpPr>
          <p:cNvPr id="59" name="Group 58">
            <a:extLst>
              <a:ext uri="{FF2B5EF4-FFF2-40B4-BE49-F238E27FC236}">
                <a16:creationId xmlns:a16="http://schemas.microsoft.com/office/drawing/2014/main" id="{A6DFA33C-7C7F-417B-A8E6-E472B041B79A}"/>
              </a:ext>
            </a:extLst>
          </p:cNvPr>
          <p:cNvGrpSpPr/>
          <p:nvPr/>
        </p:nvGrpSpPr>
        <p:grpSpPr>
          <a:xfrm>
            <a:off x="2986629" y="978883"/>
            <a:ext cx="565269" cy="421888"/>
            <a:chOff x="2966803" y="914356"/>
            <a:chExt cx="565269" cy="421888"/>
          </a:xfrm>
        </p:grpSpPr>
        <p:sp>
          <p:nvSpPr>
            <p:cNvPr id="54" name="Oval 53">
              <a:extLst>
                <a:ext uri="{FF2B5EF4-FFF2-40B4-BE49-F238E27FC236}">
                  <a16:creationId xmlns:a16="http://schemas.microsoft.com/office/drawing/2014/main" id="{644EBBF4-65FA-423D-ACE8-F52DEC17B8A1}"/>
                </a:ext>
              </a:extLst>
            </p:cNvPr>
            <p:cNvSpPr/>
            <p:nvPr/>
          </p:nvSpPr>
          <p:spPr>
            <a:xfrm>
              <a:off x="3034014" y="914356"/>
              <a:ext cx="421888" cy="421888"/>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7">
              <a:extLst>
                <a:ext uri="{FF2B5EF4-FFF2-40B4-BE49-F238E27FC236}">
                  <a16:creationId xmlns:a16="http://schemas.microsoft.com/office/drawing/2014/main" id="{A4D7187D-D157-4174-A2D8-F75805A32224}"/>
                </a:ext>
              </a:extLst>
            </p:cNvPr>
            <p:cNvSpPr txBox="1"/>
            <p:nvPr/>
          </p:nvSpPr>
          <p:spPr>
            <a:xfrm>
              <a:off x="2966803" y="926776"/>
              <a:ext cx="565269" cy="400110"/>
            </a:xfrm>
            <a:prstGeom prst="rect">
              <a:avLst/>
            </a:prstGeom>
            <a:noFill/>
          </p:spPr>
          <p:txBody>
            <a:bodyPr wrap="square" rtlCol="0"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rPr>
                <a:t>5</a:t>
              </a:r>
              <a:endParaRPr lang="en-US" sz="2800" b="1" dirty="0">
                <a:solidFill>
                  <a:schemeClr val="bg1"/>
                </a:solidFill>
                <a:effectLst>
                  <a:outerShdw blurRad="38100" dist="38100" dir="2700000" algn="tl">
                    <a:srgbClr val="000000">
                      <a:alpha val="43137"/>
                    </a:srgbClr>
                  </a:outerShdw>
                </a:effectLst>
              </a:endParaRPr>
            </a:p>
          </p:txBody>
        </p:sp>
      </p:grpSp>
      <p:sp>
        <p:nvSpPr>
          <p:cNvPr id="31" name="Oval 30">
            <a:extLst>
              <a:ext uri="{FF2B5EF4-FFF2-40B4-BE49-F238E27FC236}">
                <a16:creationId xmlns:a16="http://schemas.microsoft.com/office/drawing/2014/main" id="{FF2659E5-4B4D-4915-A406-D0A64EF42D10}"/>
              </a:ext>
            </a:extLst>
          </p:cNvPr>
          <p:cNvSpPr/>
          <p:nvPr/>
        </p:nvSpPr>
        <p:spPr>
          <a:xfrm>
            <a:off x="3889327" y="2174190"/>
            <a:ext cx="1301558" cy="1264799"/>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1400" b="1" dirty="0">
                <a:solidFill>
                  <a:prstClr val="white">
                    <a:lumMod val="50000"/>
                  </a:prstClr>
                </a:solidFill>
                <a:latin typeface="Montserrat-Bold"/>
                <a:cs typeface="Montserrat-Bold"/>
              </a:rPr>
              <a:t>Record the Lessons Learned</a:t>
            </a:r>
          </a:p>
        </p:txBody>
      </p:sp>
      <p:sp>
        <p:nvSpPr>
          <p:cNvPr id="55" name="TextBox 54">
            <a:extLst>
              <a:ext uri="{FF2B5EF4-FFF2-40B4-BE49-F238E27FC236}">
                <a16:creationId xmlns:a16="http://schemas.microsoft.com/office/drawing/2014/main" id="{0A2EA0A6-7FC9-47AE-867B-B2A352D449ED}"/>
              </a:ext>
            </a:extLst>
          </p:cNvPr>
          <p:cNvSpPr txBox="1"/>
          <p:nvPr/>
        </p:nvSpPr>
        <p:spPr>
          <a:xfrm>
            <a:off x="6394559" y="1255045"/>
            <a:ext cx="1653017" cy="369332"/>
          </a:xfrm>
          <a:prstGeom prst="rect">
            <a:avLst/>
          </a:prstGeom>
          <a:noFill/>
        </p:spPr>
        <p:txBody>
          <a:bodyPr wrap="none" rtlCol="0">
            <a:spAutoFit/>
          </a:bodyPr>
          <a:lstStyle/>
          <a:p>
            <a:r>
              <a:rPr lang="en-GB" sz="1400" b="1" dirty="0">
                <a:solidFill>
                  <a:prstClr val="white">
                    <a:lumMod val="50000"/>
                  </a:prstClr>
                </a:solidFill>
                <a:latin typeface="Montserrat-Bold"/>
                <a:cs typeface="Montserrat-Bold"/>
              </a:rPr>
              <a:t>Identify</a:t>
            </a:r>
            <a:r>
              <a:rPr lang="en-GB" dirty="0"/>
              <a:t> </a:t>
            </a:r>
            <a:r>
              <a:rPr lang="en-GB" sz="1400" b="1" dirty="0">
                <a:solidFill>
                  <a:prstClr val="white">
                    <a:lumMod val="50000"/>
                  </a:prstClr>
                </a:solidFill>
                <a:latin typeface="Montserrat-Bold"/>
              </a:rPr>
              <a:t>C</a:t>
            </a:r>
            <a:r>
              <a:rPr lang="en-GB" sz="1400" b="1" dirty="0">
                <a:solidFill>
                  <a:prstClr val="white">
                    <a:lumMod val="50000"/>
                  </a:prstClr>
                </a:solidFill>
                <a:latin typeface="Montserrat-Bold"/>
                <a:cs typeface="Montserrat-Bold"/>
              </a:rPr>
              <a:t>hange</a:t>
            </a:r>
          </a:p>
        </p:txBody>
      </p:sp>
      <p:sp>
        <p:nvSpPr>
          <p:cNvPr id="56" name="TextBox 55">
            <a:extLst>
              <a:ext uri="{FF2B5EF4-FFF2-40B4-BE49-F238E27FC236}">
                <a16:creationId xmlns:a16="http://schemas.microsoft.com/office/drawing/2014/main" id="{0E106AAE-A1F3-4E92-9443-3A3783072AE1}"/>
              </a:ext>
            </a:extLst>
          </p:cNvPr>
          <p:cNvSpPr txBox="1"/>
          <p:nvPr/>
        </p:nvSpPr>
        <p:spPr>
          <a:xfrm>
            <a:off x="6632945" y="3530311"/>
            <a:ext cx="2462534" cy="307777"/>
          </a:xfrm>
          <a:prstGeom prst="rect">
            <a:avLst/>
          </a:prstGeom>
          <a:noFill/>
        </p:spPr>
        <p:txBody>
          <a:bodyPr wrap="none" rtlCol="0">
            <a:spAutoFit/>
          </a:bodyPr>
          <a:lstStyle/>
          <a:p>
            <a:r>
              <a:rPr lang="en-GB" sz="1400" b="1" dirty="0">
                <a:solidFill>
                  <a:prstClr val="white">
                    <a:lumMod val="50000"/>
                  </a:prstClr>
                </a:solidFill>
                <a:latin typeface="Montserrat-Bold"/>
                <a:cs typeface="Montserrat-Bold"/>
              </a:rPr>
              <a:t>Conduct Impact Analysis</a:t>
            </a:r>
          </a:p>
        </p:txBody>
      </p:sp>
      <p:sp>
        <p:nvSpPr>
          <p:cNvPr id="62" name="TextBox 61">
            <a:extLst>
              <a:ext uri="{FF2B5EF4-FFF2-40B4-BE49-F238E27FC236}">
                <a16:creationId xmlns:a16="http://schemas.microsoft.com/office/drawing/2014/main" id="{93CB9F20-715F-44FF-AB03-8B6E96AD5097}"/>
              </a:ext>
            </a:extLst>
          </p:cNvPr>
          <p:cNvSpPr txBox="1"/>
          <p:nvPr/>
        </p:nvSpPr>
        <p:spPr>
          <a:xfrm>
            <a:off x="4419069" y="4696373"/>
            <a:ext cx="2736647" cy="307777"/>
          </a:xfrm>
          <a:prstGeom prst="rect">
            <a:avLst/>
          </a:prstGeom>
          <a:noFill/>
        </p:spPr>
        <p:txBody>
          <a:bodyPr wrap="none" rtlCol="0">
            <a:spAutoFit/>
          </a:bodyPr>
          <a:lstStyle/>
          <a:p>
            <a:r>
              <a:rPr lang="en-GB" sz="1400" b="1" dirty="0">
                <a:solidFill>
                  <a:prstClr val="white">
                    <a:lumMod val="50000"/>
                  </a:prstClr>
                </a:solidFill>
                <a:latin typeface="Montserrat-Bold"/>
                <a:cs typeface="Montserrat-Bold"/>
              </a:rPr>
              <a:t>Obtain Approval to Proceed</a:t>
            </a:r>
          </a:p>
        </p:txBody>
      </p:sp>
      <p:sp>
        <p:nvSpPr>
          <p:cNvPr id="63" name="TextBox 62">
            <a:extLst>
              <a:ext uri="{FF2B5EF4-FFF2-40B4-BE49-F238E27FC236}">
                <a16:creationId xmlns:a16="http://schemas.microsoft.com/office/drawing/2014/main" id="{987DBFB2-5607-407D-8589-4B50FBA393D8}"/>
              </a:ext>
            </a:extLst>
          </p:cNvPr>
          <p:cNvSpPr txBox="1"/>
          <p:nvPr/>
        </p:nvSpPr>
        <p:spPr>
          <a:xfrm>
            <a:off x="365314" y="3011787"/>
            <a:ext cx="1981633" cy="307777"/>
          </a:xfrm>
          <a:prstGeom prst="rect">
            <a:avLst/>
          </a:prstGeom>
          <a:noFill/>
        </p:spPr>
        <p:txBody>
          <a:bodyPr wrap="none" rtlCol="0">
            <a:spAutoFit/>
          </a:bodyPr>
          <a:lstStyle/>
          <a:p>
            <a:r>
              <a:rPr lang="en-GB" sz="1400" b="1" dirty="0">
                <a:solidFill>
                  <a:prstClr val="white">
                    <a:lumMod val="50000"/>
                  </a:prstClr>
                </a:solidFill>
                <a:latin typeface="Montserrat-Bold"/>
                <a:cs typeface="Montserrat-Bold"/>
              </a:rPr>
              <a:t>Implement Change </a:t>
            </a:r>
          </a:p>
        </p:txBody>
      </p:sp>
      <p:sp>
        <p:nvSpPr>
          <p:cNvPr id="64" name="TextBox 63">
            <a:extLst>
              <a:ext uri="{FF2B5EF4-FFF2-40B4-BE49-F238E27FC236}">
                <a16:creationId xmlns:a16="http://schemas.microsoft.com/office/drawing/2014/main" id="{0FAD9EE2-F741-4C93-A850-1FA286D97FEF}"/>
              </a:ext>
            </a:extLst>
          </p:cNvPr>
          <p:cNvSpPr txBox="1"/>
          <p:nvPr/>
        </p:nvSpPr>
        <p:spPr>
          <a:xfrm>
            <a:off x="1470969" y="1007510"/>
            <a:ext cx="1649811" cy="523220"/>
          </a:xfrm>
          <a:prstGeom prst="rect">
            <a:avLst/>
          </a:prstGeom>
          <a:noFill/>
        </p:spPr>
        <p:txBody>
          <a:bodyPr wrap="none" rtlCol="0">
            <a:spAutoFit/>
          </a:bodyPr>
          <a:lstStyle/>
          <a:p>
            <a:r>
              <a:rPr lang="en-GB" sz="1400" b="1" dirty="0">
                <a:solidFill>
                  <a:prstClr val="white">
                    <a:lumMod val="50000"/>
                  </a:prstClr>
                </a:solidFill>
                <a:latin typeface="Montserrat-Bold"/>
                <a:cs typeface="Montserrat-Bold"/>
              </a:rPr>
              <a:t>Review / Verify </a:t>
            </a:r>
          </a:p>
          <a:p>
            <a:pPr algn="ctr"/>
            <a:r>
              <a:rPr lang="en-GB" sz="1400" b="1" dirty="0">
                <a:solidFill>
                  <a:prstClr val="white">
                    <a:lumMod val="50000"/>
                  </a:prstClr>
                </a:solidFill>
                <a:latin typeface="Montserrat-Bold"/>
                <a:cs typeface="Montserrat-Bold"/>
              </a:rPr>
              <a:t>Change </a:t>
            </a:r>
          </a:p>
        </p:txBody>
      </p:sp>
    </p:spTree>
    <p:extLst>
      <p:ext uri="{BB962C8B-B14F-4D97-AF65-F5344CB8AC3E}">
        <p14:creationId xmlns:p14="http://schemas.microsoft.com/office/powerpoint/2010/main" val="8541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31" grpId="0" animBg="1"/>
      <p:bldP spid="55" grpId="0"/>
      <p:bldP spid="56"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Leading the Change</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543050" y="1286625"/>
            <a:ext cx="7191375" cy="3499612"/>
          </a:xfrm>
        </p:spPr>
        <p:txBody>
          <a:bodyPr/>
          <a:lstStyle/>
          <a:p>
            <a:pPr marL="0" indent="0">
              <a:spcBef>
                <a:spcPts val="1200"/>
              </a:spcBef>
              <a:buNone/>
            </a:pPr>
            <a:r>
              <a:rPr lang="en-GB" dirty="0"/>
              <a:t>Leadership is essential in the execution of a successful MOC process. </a:t>
            </a:r>
          </a:p>
          <a:p>
            <a:pPr marL="0" indent="0">
              <a:spcBef>
                <a:spcPts val="1200"/>
              </a:spcBef>
              <a:buNone/>
            </a:pPr>
            <a:r>
              <a:rPr lang="en-GB" dirty="0"/>
              <a:t>Leaders must ensure:</a:t>
            </a:r>
          </a:p>
          <a:p>
            <a:pPr>
              <a:spcBef>
                <a:spcPts val="1200"/>
              </a:spcBef>
            </a:pPr>
            <a:r>
              <a:rPr lang="en-GB" dirty="0"/>
              <a:t>That each change is subject to sufficiently detailed scrutiny and analysis by an expert team of contributors.</a:t>
            </a:r>
          </a:p>
          <a:p>
            <a:pPr>
              <a:spcBef>
                <a:spcPts val="1200"/>
              </a:spcBef>
            </a:pPr>
            <a:r>
              <a:rPr lang="en-GB" dirty="0"/>
              <a:t>Following this analysis, the actions required to implement the change should be clearly defined, resourced and then implemented. </a:t>
            </a:r>
          </a:p>
          <a:p>
            <a:pPr algn="just">
              <a:lnSpc>
                <a:spcPct val="107000"/>
              </a:lnSpc>
              <a:spcBef>
                <a:spcPts val="1200"/>
              </a:spcBef>
              <a:spcAft>
                <a:spcPts val="800"/>
              </a:spcAft>
            </a:pPr>
            <a:r>
              <a:rPr lang="en-GB" dirty="0"/>
              <a:t>Pre and post implementation safety reviews should also be completed to control any deviations. </a:t>
            </a:r>
          </a:p>
        </p:txBody>
      </p:sp>
    </p:spTree>
    <p:extLst>
      <p:ext uri="{BB962C8B-B14F-4D97-AF65-F5344CB8AC3E}">
        <p14:creationId xmlns:p14="http://schemas.microsoft.com/office/powerpoint/2010/main" val="109407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Major Accident - Root Causes</a:t>
            </a:r>
          </a:p>
        </p:txBody>
      </p:sp>
      <p:pic>
        <p:nvPicPr>
          <p:cNvPr id="19" name="Picture 18">
            <a:extLst>
              <a:ext uri="{FF2B5EF4-FFF2-40B4-BE49-F238E27FC236}">
                <a16:creationId xmlns:a16="http://schemas.microsoft.com/office/drawing/2014/main" id="{E3120511-9570-4605-85BB-9CBAC9EDF2D8}"/>
              </a:ext>
            </a:extLst>
          </p:cNvPr>
          <p:cNvPicPr>
            <a:picLocks noChangeAspect="1"/>
          </p:cNvPicPr>
          <p:nvPr/>
        </p:nvPicPr>
        <p:blipFill>
          <a:blip r:embed="rId3"/>
          <a:stretch>
            <a:fillRect/>
          </a:stretch>
        </p:blipFill>
        <p:spPr>
          <a:xfrm>
            <a:off x="1565909" y="1083138"/>
            <a:ext cx="5869377" cy="3946062"/>
          </a:xfrm>
          <a:prstGeom prst="rect">
            <a:avLst/>
          </a:prstGeom>
        </p:spPr>
      </p:pic>
      <p:sp>
        <p:nvSpPr>
          <p:cNvPr id="2" name="Oval 1">
            <a:extLst>
              <a:ext uri="{FF2B5EF4-FFF2-40B4-BE49-F238E27FC236}">
                <a16:creationId xmlns:a16="http://schemas.microsoft.com/office/drawing/2014/main" id="{B0C2F225-6BA4-4AF2-AA39-F24F666DA615}"/>
              </a:ext>
            </a:extLst>
          </p:cNvPr>
          <p:cNvSpPr/>
          <p:nvPr/>
        </p:nvSpPr>
        <p:spPr>
          <a:xfrm>
            <a:off x="5384295" y="3717291"/>
            <a:ext cx="2091691" cy="1314984"/>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19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Process Safety Lifecycle</a:t>
            </a:r>
          </a:p>
        </p:txBody>
      </p:sp>
      <p:pic>
        <p:nvPicPr>
          <p:cNvPr id="3" name="Picture 2">
            <a:extLst>
              <a:ext uri="{FF2B5EF4-FFF2-40B4-BE49-F238E27FC236}">
                <a16:creationId xmlns:a16="http://schemas.microsoft.com/office/drawing/2014/main" id="{9A154277-7BF5-4E90-9D11-1D959137B788}"/>
              </a:ext>
            </a:extLst>
          </p:cNvPr>
          <p:cNvPicPr>
            <a:picLocks noChangeAspect="1"/>
          </p:cNvPicPr>
          <p:nvPr/>
        </p:nvPicPr>
        <p:blipFill>
          <a:blip r:embed="rId3"/>
          <a:stretch>
            <a:fillRect/>
          </a:stretch>
        </p:blipFill>
        <p:spPr>
          <a:xfrm>
            <a:off x="2181038" y="1183581"/>
            <a:ext cx="5105986" cy="3841365"/>
          </a:xfrm>
          <a:prstGeom prst="rect">
            <a:avLst/>
          </a:prstGeom>
        </p:spPr>
      </p:pic>
      <p:sp>
        <p:nvSpPr>
          <p:cNvPr id="8" name="Oval 7">
            <a:extLst>
              <a:ext uri="{FF2B5EF4-FFF2-40B4-BE49-F238E27FC236}">
                <a16:creationId xmlns:a16="http://schemas.microsoft.com/office/drawing/2014/main" id="{93B491A8-C3CA-4023-9642-3B645D03C43A}"/>
              </a:ext>
            </a:extLst>
          </p:cNvPr>
          <p:cNvSpPr/>
          <p:nvPr/>
        </p:nvSpPr>
        <p:spPr>
          <a:xfrm>
            <a:off x="3829526" y="2421891"/>
            <a:ext cx="1542098" cy="1035684"/>
          </a:xfrm>
          <a:prstGeom prst="ellipse">
            <a:avLst/>
          </a:prstGeom>
          <a:noFill/>
          <a:ln w="571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17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789B1-F3E8-415D-AE18-B34BFD1DD67B}"/>
              </a:ext>
            </a:extLst>
          </p:cNvPr>
          <p:cNvSpPr>
            <a:spLocks noGrp="1"/>
          </p:cNvSpPr>
          <p:nvPr>
            <p:ph type="title"/>
          </p:nvPr>
        </p:nvSpPr>
        <p:spPr>
          <a:xfrm>
            <a:off x="1692000" y="468000"/>
            <a:ext cx="6852031" cy="715581"/>
          </a:xfrm>
        </p:spPr>
        <p:txBody>
          <a:bodyPr/>
          <a:lstStyle/>
          <a:p>
            <a:r>
              <a:rPr lang="en-GB" dirty="0"/>
              <a:t>Plant Design &amp; Construction</a:t>
            </a:r>
          </a:p>
        </p:txBody>
      </p:sp>
      <p:sp>
        <p:nvSpPr>
          <p:cNvPr id="7" name="Content Placeholder 6">
            <a:extLst>
              <a:ext uri="{FF2B5EF4-FFF2-40B4-BE49-F238E27FC236}">
                <a16:creationId xmlns:a16="http://schemas.microsoft.com/office/drawing/2014/main" id="{4EA25826-7C18-4357-B956-FE1EE4D54579}"/>
              </a:ext>
            </a:extLst>
          </p:cNvPr>
          <p:cNvSpPr>
            <a:spLocks noGrp="1"/>
          </p:cNvSpPr>
          <p:nvPr>
            <p:ph idx="1"/>
          </p:nvPr>
        </p:nvSpPr>
        <p:spPr>
          <a:xfrm>
            <a:off x="1558649" y="1301768"/>
            <a:ext cx="7099576" cy="3417089"/>
          </a:xfrm>
        </p:spPr>
        <p:txBody>
          <a:bodyPr/>
          <a:lstStyle/>
          <a:p>
            <a:pPr>
              <a:lnSpc>
                <a:spcPct val="107000"/>
              </a:lnSpc>
              <a:spcBef>
                <a:spcPts val="1200"/>
              </a:spcBef>
              <a:spcAft>
                <a:spcPts val="800"/>
              </a:spcAft>
            </a:pPr>
            <a:r>
              <a:rPr lang="en-GB" dirty="0"/>
              <a:t>Plant design should always be subject to a rigorous Hazard Operability Study (HazOp).</a:t>
            </a:r>
          </a:p>
          <a:p>
            <a:pPr marL="542925" lvl="2">
              <a:lnSpc>
                <a:spcPct val="107000"/>
              </a:lnSpc>
              <a:spcBef>
                <a:spcPts val="1200"/>
              </a:spcBef>
              <a:spcAft>
                <a:spcPts val="800"/>
              </a:spcAft>
            </a:pPr>
            <a:r>
              <a:rPr lang="en-GB" sz="1400" b="1" dirty="0">
                <a:solidFill>
                  <a:prstClr val="white">
                    <a:lumMod val="50000"/>
                  </a:prstClr>
                </a:solidFill>
                <a:latin typeface="Montserrat-Bold"/>
              </a:rPr>
              <a:t>EPC-UK completed a HazOp for the design of their new plant in 2016, but a change of contractor prompted a full review and resulted in a re-design late in 2017. Following the change the decision was taken to complete a second HazOp.</a:t>
            </a:r>
          </a:p>
          <a:p>
            <a:pPr>
              <a:lnSpc>
                <a:spcPct val="107000"/>
              </a:lnSpc>
              <a:spcBef>
                <a:spcPts val="1200"/>
              </a:spcBef>
              <a:spcAft>
                <a:spcPts val="800"/>
              </a:spcAft>
            </a:pPr>
            <a:r>
              <a:rPr lang="en-GB" dirty="0"/>
              <a:t>Modern plant design is increasingly subject to compliance with functional safety standards.</a:t>
            </a:r>
          </a:p>
          <a:p>
            <a:pPr marL="542925" lvl="2">
              <a:lnSpc>
                <a:spcPct val="107000"/>
              </a:lnSpc>
              <a:spcBef>
                <a:spcPts val="1200"/>
              </a:spcBef>
              <a:spcAft>
                <a:spcPts val="800"/>
              </a:spcAft>
            </a:pPr>
            <a:r>
              <a:rPr lang="en-GB" sz="1400" b="1" dirty="0">
                <a:solidFill>
                  <a:prstClr val="white">
                    <a:lumMod val="50000"/>
                  </a:prstClr>
                </a:solidFill>
                <a:latin typeface="Montserrat-Bold"/>
              </a:rPr>
              <a:t>The new EPC plant was designed and built to BS EN 61511 (Functional Safety – Safety instrumented systems for the process industry sector). </a:t>
            </a:r>
          </a:p>
        </p:txBody>
      </p:sp>
    </p:spTree>
    <p:extLst>
      <p:ext uri="{BB962C8B-B14F-4D97-AF65-F5344CB8AC3E}">
        <p14:creationId xmlns:p14="http://schemas.microsoft.com/office/powerpoint/2010/main" val="37813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erique-titre presentation">
  <a:themeElements>
    <a:clrScheme name="GROUPE EPC">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C 2018" id="{7E26F255-9107-CD46-A755-A9A5AC32CEC0}" vid="{A5CE007D-9776-5C4E-B7D6-E0BAD7AAA026}"/>
    </a:ext>
  </a:extLst>
</a:theme>
</file>

<file path=ppt/theme/theme2.xml><?xml version="1.0" encoding="utf-8"?>
<a:theme xmlns:a="http://schemas.openxmlformats.org/drawingml/2006/main" name="generique-titre de chapitre">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que-contenu">
  <a:themeElements>
    <a:clrScheme name="CouleursEpcGroupeMai2016">
      <a:dk1>
        <a:sysClr val="windowText" lastClr="000000"/>
      </a:dk1>
      <a:lt1>
        <a:sysClr val="window" lastClr="FFFFFF"/>
      </a:lt1>
      <a:dk2>
        <a:srgbClr val="BFBFBF"/>
      </a:dk2>
      <a:lt2>
        <a:srgbClr val="EEECE1"/>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enerique-titre de chapitre">
  <a:themeElements>
    <a:clrScheme name="Personnalisée 4">
      <a:dk1>
        <a:sysClr val="windowText" lastClr="000000"/>
      </a:dk1>
      <a:lt1>
        <a:sysClr val="window" lastClr="FFFFFF"/>
      </a:lt1>
      <a:dk2>
        <a:srgbClr val="BFBFBF"/>
      </a:dk2>
      <a:lt2>
        <a:srgbClr val="ACAA00"/>
      </a:lt2>
      <a:accent1>
        <a:srgbClr val="7E003F"/>
      </a:accent1>
      <a:accent2>
        <a:srgbClr val="E42313"/>
      </a:accent2>
      <a:accent3>
        <a:srgbClr val="E9500E"/>
      </a:accent3>
      <a:accent4>
        <a:srgbClr val="E0006F"/>
      </a:accent4>
      <a:accent5>
        <a:srgbClr val="3EA8CB"/>
      </a:accent5>
      <a:accent6>
        <a:srgbClr val="D39C0A"/>
      </a:accent6>
      <a:hlink>
        <a:srgbClr val="BFBFBF"/>
      </a:hlink>
      <a:folHlink>
        <a:srgbClr val="BFBFB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BE77BE8AA5A4181E68FDAAE63ECDA" ma:contentTypeVersion="13" ma:contentTypeDescription="Create a new document." ma:contentTypeScope="" ma:versionID="2bff42a64ba98de7b088b554fab41161">
  <xsd:schema xmlns:xsd="http://www.w3.org/2001/XMLSchema" xmlns:xs="http://www.w3.org/2001/XMLSchema" xmlns:p="http://schemas.microsoft.com/office/2006/metadata/properties" xmlns:ns3="268002a5-a3aa-493e-9448-3cb6b2b4b750" xmlns:ns4="eb040292-01b0-4d19-bb3f-b388076d6a95" targetNamespace="http://schemas.microsoft.com/office/2006/metadata/properties" ma:root="true" ma:fieldsID="de172bf19af350c357b1d12de9c3aca4" ns3:_="" ns4:_="">
    <xsd:import namespace="268002a5-a3aa-493e-9448-3cb6b2b4b750"/>
    <xsd:import namespace="eb040292-01b0-4d19-bb3f-b388076d6a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002a5-a3aa-493e-9448-3cb6b2b4b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040292-01b0-4d19-bb3f-b388076d6a9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BBCA4-B4DC-4D3B-9D0C-9B5743590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002a5-a3aa-493e-9448-3cb6b2b4b750"/>
    <ds:schemaRef ds:uri="eb040292-01b0-4d19-bb3f-b388076d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9F121F-E2CA-488C-9266-AB6DE0A0760F}">
  <ds:schemaRefs>
    <ds:schemaRef ds:uri="http://schemas.openxmlformats.org/package/2006/metadata/core-properties"/>
    <ds:schemaRef ds:uri="http://schemas.microsoft.com/office/2006/metadata/properties"/>
    <ds:schemaRef ds:uri="http://purl.org/dc/elements/1.1/"/>
    <ds:schemaRef ds:uri="eb040292-01b0-4d19-bb3f-b388076d6a95"/>
    <ds:schemaRef ds:uri="http://www.w3.org/XML/1998/namespace"/>
    <ds:schemaRef ds:uri="http://purl.org/dc/dcmitype/"/>
    <ds:schemaRef ds:uri="http://schemas.microsoft.com/office/2006/documentManagement/types"/>
    <ds:schemaRef ds:uri="http://schemas.microsoft.com/office/infopath/2007/PartnerControls"/>
    <ds:schemaRef ds:uri="268002a5-a3aa-493e-9448-3cb6b2b4b750"/>
    <ds:schemaRef ds:uri="http://purl.org/dc/terms/"/>
  </ds:schemaRefs>
</ds:datastoreItem>
</file>

<file path=customXml/itemProps3.xml><?xml version="1.0" encoding="utf-8"?>
<ds:datastoreItem xmlns:ds="http://schemas.openxmlformats.org/officeDocument/2006/customXml" ds:itemID="{F255AD0C-6779-42BB-8071-609A3AFF2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EPC 2018</Template>
  <TotalTime>2407</TotalTime>
  <Words>2013</Words>
  <Application>Microsoft Office PowerPoint</Application>
  <PresentationFormat>Affichage à l'écran (16:9)</PresentationFormat>
  <Paragraphs>169</Paragraphs>
  <Slides>15</Slides>
  <Notes>15</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15</vt:i4>
      </vt:variant>
    </vt:vector>
  </HeadingPairs>
  <TitlesOfParts>
    <vt:vector size="27" baseType="lpstr">
      <vt:lpstr>Montserrat</vt:lpstr>
      <vt:lpstr>Montserrat-Bold</vt:lpstr>
      <vt:lpstr>Montserrat-Regular</vt:lpstr>
      <vt:lpstr>Arial</vt:lpstr>
      <vt:lpstr>Symbol</vt:lpstr>
      <vt:lpstr>Myriad Pro Cond</vt:lpstr>
      <vt:lpstr>Calibri</vt:lpstr>
      <vt:lpstr>Wingdings</vt:lpstr>
      <vt:lpstr>generique-titre presentation</vt:lpstr>
      <vt:lpstr>generique-titre de chapitre</vt:lpstr>
      <vt:lpstr>generique-contenu</vt:lpstr>
      <vt:lpstr>1_generique-titre de chapitre</vt:lpstr>
      <vt:lpstr>The Importance of Management of Change in New Plant Construction</vt:lpstr>
      <vt:lpstr>Introduction to EPC-UK</vt:lpstr>
      <vt:lpstr>Importance of Managing Change</vt:lpstr>
      <vt:lpstr>The Challenges of Change </vt:lpstr>
      <vt:lpstr>Management of Change Process</vt:lpstr>
      <vt:lpstr>Leading the Change</vt:lpstr>
      <vt:lpstr>Major Accident - Root Causes</vt:lpstr>
      <vt:lpstr>Process Safety Lifecycle</vt:lpstr>
      <vt:lpstr>Plant Design &amp; Construction</vt:lpstr>
      <vt:lpstr>Construction, Installation, Testing &amp; Commissioning </vt:lpstr>
      <vt:lpstr>MOC – Areas of Focus</vt:lpstr>
      <vt:lpstr>MOC - Design &amp; Construction</vt:lpstr>
      <vt:lpstr>MOC - Design &amp; Construction</vt:lpstr>
      <vt:lpstr>MOC - Organisational Change</vt:lpstr>
      <vt:lpstr>In 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Dozolme Philippe</dc:creator>
  <cp:lastModifiedBy>Rousse Thierry</cp:lastModifiedBy>
  <cp:revision>50</cp:revision>
  <cp:lastPrinted>2020-10-20T08:43:50Z</cp:lastPrinted>
  <dcterms:created xsi:type="dcterms:W3CDTF">2018-01-19T12:51:23Z</dcterms:created>
  <dcterms:modified xsi:type="dcterms:W3CDTF">2022-11-14T09:22:49Z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0x01010028ABE77BE8AA5A4181E68FDAAE63ECDA</vt:lpwstr>
  </property>
  <property fmtid="{D5CDD505-2E9C-101B-9397-08002B2CF9AE}" pid="3" name="NXPowerLiteLastOptimized">
    <vt:lpwstr>2412303</vt:lpwstr>
  </property>
  <property fmtid="{D5CDD505-2E9C-101B-9397-08002B2CF9AE}" pid="4" name="NXPowerLiteSettings">
    <vt:lpwstr>C700052003A000</vt:lpwstr>
  </property>
  <property fmtid="{D5CDD505-2E9C-101B-9397-08002B2CF9AE}" pid="5" name="NXPowerLiteVersion">
    <vt:lpwstr>D8.0.11</vt:lpwstr>
  </property>
</Properties>
</file>