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6"/>
  </p:notesMasterIdLst>
  <p:sldIdLst>
    <p:sldId id="292" r:id="rId5"/>
    <p:sldId id="257" r:id="rId6"/>
    <p:sldId id="303" r:id="rId7"/>
    <p:sldId id="306" r:id="rId8"/>
    <p:sldId id="305" r:id="rId9"/>
    <p:sldId id="304" r:id="rId10"/>
    <p:sldId id="307" r:id="rId11"/>
    <p:sldId id="309" r:id="rId12"/>
    <p:sldId id="308" r:id="rId13"/>
    <p:sldId id="310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C62E93F-2AE3-44D1-BE00-AC18EF64C074}">
          <p14:sldIdLst>
            <p14:sldId id="292"/>
            <p14:sldId id="257"/>
            <p14:sldId id="303"/>
            <p14:sldId id="306"/>
            <p14:sldId id="305"/>
            <p14:sldId id="304"/>
            <p14:sldId id="307"/>
            <p14:sldId id="309"/>
            <p14:sldId id="308"/>
            <p14:sldId id="310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E2D"/>
    <a:srgbClr val="A4264F"/>
    <a:srgbClr val="E89724"/>
    <a:srgbClr val="FFDD00"/>
    <a:srgbClr val="9BC769"/>
    <a:srgbClr val="009A6C"/>
    <a:srgbClr val="2E3192"/>
    <a:srgbClr val="77A6C8"/>
    <a:srgbClr val="81ABCE"/>
    <a:srgbClr val="E8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5731" autoAdjust="0"/>
  </p:normalViewPr>
  <p:slideViewPr>
    <p:cSldViewPr snapToGrid="0">
      <p:cViewPr varScale="1">
        <p:scale>
          <a:sx n="100" d="100"/>
          <a:sy n="100" d="100"/>
        </p:scale>
        <p:origin x="2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998755-E8A6-4291-B0D4-A220006C334E}" type="doc">
      <dgm:prSet loTypeId="urn:microsoft.com/office/officeart/2005/8/layout/b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45F01D12-00E5-456D-8178-12969882D9D5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 smtClean="0"/>
            <a:t>GPR (2012)</a:t>
          </a:r>
          <a:endParaRPr lang="en-ZA" dirty="0"/>
        </a:p>
      </dgm:t>
    </dgm:pt>
    <dgm:pt modelId="{6E81764E-BC39-4758-9A58-272973FD6964}" type="parTrans" cxnId="{D7D45A0D-06D6-48D0-8F11-7B768F21A8B9}">
      <dgm:prSet/>
      <dgm:spPr/>
      <dgm:t>
        <a:bodyPr/>
        <a:lstStyle/>
        <a:p>
          <a:endParaRPr lang="en-ZA"/>
        </a:p>
      </dgm:t>
    </dgm:pt>
    <dgm:pt modelId="{A396B551-C947-4F45-9B1A-E23FE73F316C}" type="sibTrans" cxnId="{D7D45A0D-06D6-48D0-8F11-7B768F21A8B9}">
      <dgm:prSet/>
      <dgm:spPr/>
      <dgm:t>
        <a:bodyPr/>
        <a:lstStyle/>
        <a:p>
          <a:endParaRPr lang="en-ZA"/>
        </a:p>
      </dgm:t>
    </dgm:pt>
    <dgm:pt modelId="{F7D34C71-CCD2-4042-834F-6F98E722D5B2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 smtClean="0"/>
            <a:t>Remote Drilling</a:t>
          </a:r>
          <a:endParaRPr lang="en-ZA" dirty="0"/>
        </a:p>
      </dgm:t>
    </dgm:pt>
    <dgm:pt modelId="{5AD2E386-3C35-4B07-B2AD-43BAC7BC06E2}" type="parTrans" cxnId="{9B855F93-D791-4692-B971-C3E7E5334E30}">
      <dgm:prSet/>
      <dgm:spPr/>
      <dgm:t>
        <a:bodyPr/>
        <a:lstStyle/>
        <a:p>
          <a:endParaRPr lang="en-ZA"/>
        </a:p>
      </dgm:t>
    </dgm:pt>
    <dgm:pt modelId="{031CF9DA-9635-4694-8D05-DF7233DB1D77}" type="sibTrans" cxnId="{9B855F93-D791-4692-B971-C3E7E5334E30}">
      <dgm:prSet/>
      <dgm:spPr/>
      <dgm:t>
        <a:bodyPr/>
        <a:lstStyle/>
        <a:p>
          <a:endParaRPr lang="en-ZA"/>
        </a:p>
      </dgm:t>
    </dgm:pt>
    <dgm:pt modelId="{3085D8B3-4185-4E3C-85C8-D49F06FB04EB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 smtClean="0"/>
            <a:t>Involvement of legislators </a:t>
          </a:r>
          <a:endParaRPr lang="en-ZA" dirty="0"/>
        </a:p>
      </dgm:t>
    </dgm:pt>
    <dgm:pt modelId="{000EFD03-EF2B-41CD-B101-9A1DB00A0A1A}" type="parTrans" cxnId="{A1B59455-0028-4C83-98D3-B2B575519184}">
      <dgm:prSet/>
      <dgm:spPr/>
      <dgm:t>
        <a:bodyPr/>
        <a:lstStyle/>
        <a:p>
          <a:endParaRPr lang="en-ZA"/>
        </a:p>
      </dgm:t>
    </dgm:pt>
    <dgm:pt modelId="{B0B01F96-717B-45C8-9763-A6165B998F90}" type="sibTrans" cxnId="{A1B59455-0028-4C83-98D3-B2B575519184}">
      <dgm:prSet/>
      <dgm:spPr/>
      <dgm:t>
        <a:bodyPr/>
        <a:lstStyle/>
        <a:p>
          <a:endParaRPr lang="en-ZA"/>
        </a:p>
      </dgm:t>
    </dgm:pt>
    <dgm:pt modelId="{41C76B75-E933-4F37-BC6E-054511188DE5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 smtClean="0"/>
            <a:t>Decontamination Options</a:t>
          </a:r>
          <a:endParaRPr lang="en-ZA" dirty="0"/>
        </a:p>
      </dgm:t>
    </dgm:pt>
    <dgm:pt modelId="{3B2D7CB8-3BF1-4319-8A91-8CE1A89DE80B}" type="parTrans" cxnId="{9898399E-F712-4A86-B200-E823736E2056}">
      <dgm:prSet/>
      <dgm:spPr/>
      <dgm:t>
        <a:bodyPr/>
        <a:lstStyle/>
        <a:p>
          <a:endParaRPr lang="en-ZA"/>
        </a:p>
      </dgm:t>
    </dgm:pt>
    <dgm:pt modelId="{DEFB2A6B-58B3-4F1B-B96A-58DC188EC066}" type="sibTrans" cxnId="{9898399E-F712-4A86-B200-E823736E2056}">
      <dgm:prSet/>
      <dgm:spPr/>
      <dgm:t>
        <a:bodyPr/>
        <a:lstStyle/>
        <a:p>
          <a:endParaRPr lang="en-ZA"/>
        </a:p>
      </dgm:t>
    </dgm:pt>
    <dgm:pt modelId="{76C227E6-2FC3-4280-9E8D-FD56EEBBE974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 smtClean="0"/>
            <a:t>Chemical Neutralisation</a:t>
          </a:r>
          <a:endParaRPr lang="en-ZA" dirty="0"/>
        </a:p>
      </dgm:t>
    </dgm:pt>
    <dgm:pt modelId="{2C470CB0-D60A-4C20-9F80-CFCBD96DAFCA}" type="parTrans" cxnId="{B39AE966-2FB6-4478-9958-EC94F8DACC0B}">
      <dgm:prSet/>
      <dgm:spPr/>
      <dgm:t>
        <a:bodyPr/>
        <a:lstStyle/>
        <a:p>
          <a:endParaRPr lang="en-ZA"/>
        </a:p>
      </dgm:t>
    </dgm:pt>
    <dgm:pt modelId="{8E9DD10A-3317-45A1-8B1D-97BFFDD69820}" type="sibTrans" cxnId="{B39AE966-2FB6-4478-9958-EC94F8DACC0B}">
      <dgm:prSet/>
      <dgm:spPr/>
      <dgm:t>
        <a:bodyPr/>
        <a:lstStyle/>
        <a:p>
          <a:endParaRPr lang="en-ZA"/>
        </a:p>
      </dgm:t>
    </dgm:pt>
    <dgm:pt modelId="{D556266E-F8E4-4766-8865-92B1B096100D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 smtClean="0"/>
            <a:t>Digging</a:t>
          </a:r>
          <a:endParaRPr lang="en-ZA" dirty="0"/>
        </a:p>
      </dgm:t>
    </dgm:pt>
    <dgm:pt modelId="{1D2FBC22-228D-452C-810A-2E604B7BAC4E}" type="parTrans" cxnId="{1BFCE2F9-88D9-4459-9023-AE2213B32C51}">
      <dgm:prSet/>
      <dgm:spPr/>
      <dgm:t>
        <a:bodyPr/>
        <a:lstStyle/>
        <a:p>
          <a:endParaRPr lang="en-ZA"/>
        </a:p>
      </dgm:t>
    </dgm:pt>
    <dgm:pt modelId="{111D2250-98A3-4917-B592-086BD71CE24B}" type="sibTrans" cxnId="{1BFCE2F9-88D9-4459-9023-AE2213B32C51}">
      <dgm:prSet/>
      <dgm:spPr/>
      <dgm:t>
        <a:bodyPr/>
        <a:lstStyle/>
        <a:p>
          <a:endParaRPr lang="en-ZA"/>
        </a:p>
      </dgm:t>
    </dgm:pt>
    <dgm:pt modelId="{163F4655-C072-4419-B30A-2843BE4E6CE9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 smtClean="0"/>
            <a:t>Soda Ash</a:t>
          </a:r>
          <a:endParaRPr lang="en-ZA" dirty="0"/>
        </a:p>
      </dgm:t>
    </dgm:pt>
    <dgm:pt modelId="{CD391713-C5AD-415E-8305-F1CB49FDB8E0}" type="parTrans" cxnId="{4A78E79B-B044-4AE3-ACEE-B93531859363}">
      <dgm:prSet/>
      <dgm:spPr/>
      <dgm:t>
        <a:bodyPr/>
        <a:lstStyle/>
        <a:p>
          <a:endParaRPr lang="en-ZA"/>
        </a:p>
      </dgm:t>
    </dgm:pt>
    <dgm:pt modelId="{AB6767CF-9089-4870-8E03-2DF2DF4CBDB6}" type="sibTrans" cxnId="{4A78E79B-B044-4AE3-ACEE-B93531859363}">
      <dgm:prSet/>
      <dgm:spPr/>
      <dgm:t>
        <a:bodyPr/>
        <a:lstStyle/>
        <a:p>
          <a:endParaRPr lang="en-ZA"/>
        </a:p>
      </dgm:t>
    </dgm:pt>
    <dgm:pt modelId="{BC694D47-F8FB-4368-9090-3FF38A31B011}">
      <dgm:prSet/>
      <dgm:spPr/>
      <dgm:t>
        <a:bodyPr/>
        <a:lstStyle/>
        <a:p>
          <a:r>
            <a:rPr lang="en-ZA" dirty="0" smtClean="0"/>
            <a:t>Blasting</a:t>
          </a:r>
          <a:endParaRPr lang="en-ZA" dirty="0"/>
        </a:p>
      </dgm:t>
    </dgm:pt>
    <dgm:pt modelId="{6473261C-F346-4431-8222-4C0531DD3C68}" type="parTrans" cxnId="{15CEC1A1-1898-4D43-A50E-48931B29818E}">
      <dgm:prSet/>
      <dgm:spPr/>
      <dgm:t>
        <a:bodyPr/>
        <a:lstStyle/>
        <a:p>
          <a:endParaRPr lang="en-ZA"/>
        </a:p>
      </dgm:t>
    </dgm:pt>
    <dgm:pt modelId="{6C87F881-3E9A-4C61-9BEC-B3C12A90214B}" type="sibTrans" cxnId="{15CEC1A1-1898-4D43-A50E-48931B29818E}">
      <dgm:prSet/>
      <dgm:spPr/>
      <dgm:t>
        <a:bodyPr/>
        <a:lstStyle/>
        <a:p>
          <a:endParaRPr lang="en-ZA"/>
        </a:p>
      </dgm:t>
    </dgm:pt>
    <dgm:pt modelId="{B0B3FC6C-5EFC-4635-9BD0-462046F35D06}" type="pres">
      <dgm:prSet presAssocID="{3C998755-E8A6-4291-B0D4-A220006C33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DA38C01-9FA5-4A58-8E25-EA957FCDC390}" type="pres">
      <dgm:prSet presAssocID="{45F01D12-00E5-456D-8178-12969882D9D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7E2C720-C6C5-409C-9BFA-4381C3E9C298}" type="pres">
      <dgm:prSet presAssocID="{A396B551-C947-4F45-9B1A-E23FE73F316C}" presName="sibTrans" presStyleLbl="sibTrans1D1" presStyleIdx="0" presStyleCnt="7"/>
      <dgm:spPr/>
      <dgm:t>
        <a:bodyPr/>
        <a:lstStyle/>
        <a:p>
          <a:endParaRPr lang="en-ZA"/>
        </a:p>
      </dgm:t>
    </dgm:pt>
    <dgm:pt modelId="{644049BF-D68D-4831-B61F-D94AD7932E9E}" type="pres">
      <dgm:prSet presAssocID="{A396B551-C947-4F45-9B1A-E23FE73F316C}" presName="connectorText" presStyleLbl="sibTrans1D1" presStyleIdx="0" presStyleCnt="7"/>
      <dgm:spPr/>
      <dgm:t>
        <a:bodyPr/>
        <a:lstStyle/>
        <a:p>
          <a:endParaRPr lang="en-ZA"/>
        </a:p>
      </dgm:t>
    </dgm:pt>
    <dgm:pt modelId="{3EAE79BE-83FF-4898-9C1A-9A71FCCA79DB}" type="pres">
      <dgm:prSet presAssocID="{F7D34C71-CCD2-4042-834F-6F98E722D5B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160AEAF-3D5B-465F-9409-A6F4DCCF35AC}" type="pres">
      <dgm:prSet presAssocID="{031CF9DA-9635-4694-8D05-DF7233DB1D77}" presName="sibTrans" presStyleLbl="sibTrans1D1" presStyleIdx="1" presStyleCnt="7"/>
      <dgm:spPr/>
      <dgm:t>
        <a:bodyPr/>
        <a:lstStyle/>
        <a:p>
          <a:endParaRPr lang="en-ZA"/>
        </a:p>
      </dgm:t>
    </dgm:pt>
    <dgm:pt modelId="{D2959E50-732E-4ED5-96C9-CDA8639D7F5E}" type="pres">
      <dgm:prSet presAssocID="{031CF9DA-9635-4694-8D05-DF7233DB1D77}" presName="connectorText" presStyleLbl="sibTrans1D1" presStyleIdx="1" presStyleCnt="7"/>
      <dgm:spPr/>
      <dgm:t>
        <a:bodyPr/>
        <a:lstStyle/>
        <a:p>
          <a:endParaRPr lang="en-ZA"/>
        </a:p>
      </dgm:t>
    </dgm:pt>
    <dgm:pt modelId="{B9F8F9B2-B137-4CE3-BD49-F31567F09C9F}" type="pres">
      <dgm:prSet presAssocID="{3085D8B3-4185-4E3C-85C8-D49F06FB04E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5ADF81D-808E-4A79-97FD-34AC629278F7}" type="pres">
      <dgm:prSet presAssocID="{B0B01F96-717B-45C8-9763-A6165B998F90}" presName="sibTrans" presStyleLbl="sibTrans1D1" presStyleIdx="2" presStyleCnt="7"/>
      <dgm:spPr/>
      <dgm:t>
        <a:bodyPr/>
        <a:lstStyle/>
        <a:p>
          <a:endParaRPr lang="en-ZA"/>
        </a:p>
      </dgm:t>
    </dgm:pt>
    <dgm:pt modelId="{7AF24099-B778-424E-BE7F-AE1115AD3807}" type="pres">
      <dgm:prSet presAssocID="{B0B01F96-717B-45C8-9763-A6165B998F90}" presName="connectorText" presStyleLbl="sibTrans1D1" presStyleIdx="2" presStyleCnt="7"/>
      <dgm:spPr/>
      <dgm:t>
        <a:bodyPr/>
        <a:lstStyle/>
        <a:p>
          <a:endParaRPr lang="en-ZA"/>
        </a:p>
      </dgm:t>
    </dgm:pt>
    <dgm:pt modelId="{9DE5DD7F-5708-4864-A460-70B9BC1353D2}" type="pres">
      <dgm:prSet presAssocID="{41C76B75-E933-4F37-BC6E-054511188DE5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75C4EE1-8414-43D5-8C82-579BF37DBC35}" type="pres">
      <dgm:prSet presAssocID="{DEFB2A6B-58B3-4F1B-B96A-58DC188EC066}" presName="sibTrans" presStyleLbl="sibTrans1D1" presStyleIdx="3" presStyleCnt="7"/>
      <dgm:spPr/>
      <dgm:t>
        <a:bodyPr/>
        <a:lstStyle/>
        <a:p>
          <a:endParaRPr lang="en-ZA"/>
        </a:p>
      </dgm:t>
    </dgm:pt>
    <dgm:pt modelId="{2B311161-C1AD-4091-A40A-C009F2212CE2}" type="pres">
      <dgm:prSet presAssocID="{DEFB2A6B-58B3-4F1B-B96A-58DC188EC066}" presName="connectorText" presStyleLbl="sibTrans1D1" presStyleIdx="3" presStyleCnt="7"/>
      <dgm:spPr/>
      <dgm:t>
        <a:bodyPr/>
        <a:lstStyle/>
        <a:p>
          <a:endParaRPr lang="en-ZA"/>
        </a:p>
      </dgm:t>
    </dgm:pt>
    <dgm:pt modelId="{1B284AD5-E270-4249-ADCB-336761B9F22E}" type="pres">
      <dgm:prSet presAssocID="{76C227E6-2FC3-4280-9E8D-FD56EEBBE97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8179BA6-9BD2-4231-A0A5-05D3AD7D06DF}" type="pres">
      <dgm:prSet presAssocID="{8E9DD10A-3317-45A1-8B1D-97BFFDD69820}" presName="sibTrans" presStyleLbl="sibTrans1D1" presStyleIdx="4" presStyleCnt="7"/>
      <dgm:spPr/>
      <dgm:t>
        <a:bodyPr/>
        <a:lstStyle/>
        <a:p>
          <a:endParaRPr lang="en-ZA"/>
        </a:p>
      </dgm:t>
    </dgm:pt>
    <dgm:pt modelId="{C2CF1D1C-1FB7-4893-BFAB-3B56B4292752}" type="pres">
      <dgm:prSet presAssocID="{8E9DD10A-3317-45A1-8B1D-97BFFDD69820}" presName="connectorText" presStyleLbl="sibTrans1D1" presStyleIdx="4" presStyleCnt="7"/>
      <dgm:spPr/>
      <dgm:t>
        <a:bodyPr/>
        <a:lstStyle/>
        <a:p>
          <a:endParaRPr lang="en-ZA"/>
        </a:p>
      </dgm:t>
    </dgm:pt>
    <dgm:pt modelId="{261D0C9F-01BB-4C2C-A330-131A99FE0B10}" type="pres">
      <dgm:prSet presAssocID="{D556266E-F8E4-4766-8865-92B1B096100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D0C9FBC-3A54-4C91-8AD0-2329F29D0F80}" type="pres">
      <dgm:prSet presAssocID="{111D2250-98A3-4917-B592-086BD71CE24B}" presName="sibTrans" presStyleLbl="sibTrans1D1" presStyleIdx="5" presStyleCnt="7"/>
      <dgm:spPr/>
      <dgm:t>
        <a:bodyPr/>
        <a:lstStyle/>
        <a:p>
          <a:endParaRPr lang="en-ZA"/>
        </a:p>
      </dgm:t>
    </dgm:pt>
    <dgm:pt modelId="{1BBD6236-B200-4C6A-AAC0-A74E7C3A70C8}" type="pres">
      <dgm:prSet presAssocID="{111D2250-98A3-4917-B592-086BD71CE24B}" presName="connectorText" presStyleLbl="sibTrans1D1" presStyleIdx="5" presStyleCnt="7"/>
      <dgm:spPr/>
      <dgm:t>
        <a:bodyPr/>
        <a:lstStyle/>
        <a:p>
          <a:endParaRPr lang="en-ZA"/>
        </a:p>
      </dgm:t>
    </dgm:pt>
    <dgm:pt modelId="{DCE20AEE-95BA-4BA0-96E5-B6EDBBCF2B3F}" type="pres">
      <dgm:prSet presAssocID="{163F4655-C072-4419-B30A-2843BE4E6CE9}" presName="node" presStyleLbl="node1" presStyleIdx="6" presStyleCnt="8" custLinFactNeighborX="141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012243A-28FE-4BB3-B58E-EE193DAA40BE}" type="pres">
      <dgm:prSet presAssocID="{AB6767CF-9089-4870-8E03-2DF2DF4CBDB6}" presName="sibTrans" presStyleLbl="sibTrans1D1" presStyleIdx="6" presStyleCnt="7"/>
      <dgm:spPr/>
      <dgm:t>
        <a:bodyPr/>
        <a:lstStyle/>
        <a:p>
          <a:endParaRPr lang="en-ZA"/>
        </a:p>
      </dgm:t>
    </dgm:pt>
    <dgm:pt modelId="{27E889EA-393F-4C9E-B131-16C3AB87D391}" type="pres">
      <dgm:prSet presAssocID="{AB6767CF-9089-4870-8E03-2DF2DF4CBDB6}" presName="connectorText" presStyleLbl="sibTrans1D1" presStyleIdx="6" presStyleCnt="7"/>
      <dgm:spPr/>
      <dgm:t>
        <a:bodyPr/>
        <a:lstStyle/>
        <a:p>
          <a:endParaRPr lang="en-ZA"/>
        </a:p>
      </dgm:t>
    </dgm:pt>
    <dgm:pt modelId="{EE6FA926-3BBB-4166-850A-47F84F67DA41}" type="pres">
      <dgm:prSet presAssocID="{BC694D47-F8FB-4368-9090-3FF38A31B01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A1B59455-0028-4C83-98D3-B2B575519184}" srcId="{3C998755-E8A6-4291-B0D4-A220006C334E}" destId="{3085D8B3-4185-4E3C-85C8-D49F06FB04EB}" srcOrd="2" destOrd="0" parTransId="{000EFD03-EF2B-41CD-B101-9A1DB00A0A1A}" sibTransId="{B0B01F96-717B-45C8-9763-A6165B998F90}"/>
    <dgm:cxn modelId="{15CEC1A1-1898-4D43-A50E-48931B29818E}" srcId="{3C998755-E8A6-4291-B0D4-A220006C334E}" destId="{BC694D47-F8FB-4368-9090-3FF38A31B011}" srcOrd="7" destOrd="0" parTransId="{6473261C-F346-4431-8222-4C0531DD3C68}" sibTransId="{6C87F881-3E9A-4C61-9BEC-B3C12A90214B}"/>
    <dgm:cxn modelId="{3A0C3C83-7657-4218-A9E9-C239BE6E99E7}" type="presOf" srcId="{3C998755-E8A6-4291-B0D4-A220006C334E}" destId="{B0B3FC6C-5EFC-4635-9BD0-462046F35D06}" srcOrd="0" destOrd="0" presId="urn:microsoft.com/office/officeart/2005/8/layout/bProcess3"/>
    <dgm:cxn modelId="{DC6B83F8-E08A-4714-9720-3DAA18DAB8B3}" type="presOf" srcId="{B0B01F96-717B-45C8-9763-A6165B998F90}" destId="{7AF24099-B778-424E-BE7F-AE1115AD3807}" srcOrd="1" destOrd="0" presId="urn:microsoft.com/office/officeart/2005/8/layout/bProcess3"/>
    <dgm:cxn modelId="{1BFCE2F9-88D9-4459-9023-AE2213B32C51}" srcId="{3C998755-E8A6-4291-B0D4-A220006C334E}" destId="{D556266E-F8E4-4766-8865-92B1B096100D}" srcOrd="5" destOrd="0" parTransId="{1D2FBC22-228D-452C-810A-2E604B7BAC4E}" sibTransId="{111D2250-98A3-4917-B592-086BD71CE24B}"/>
    <dgm:cxn modelId="{326D352D-1874-4CD7-9D3A-717A600954E1}" type="presOf" srcId="{031CF9DA-9635-4694-8D05-DF7233DB1D77}" destId="{A160AEAF-3D5B-465F-9409-A6F4DCCF35AC}" srcOrd="0" destOrd="0" presId="urn:microsoft.com/office/officeart/2005/8/layout/bProcess3"/>
    <dgm:cxn modelId="{16384B1F-534C-4894-A346-A72A53BC3F52}" type="presOf" srcId="{76C227E6-2FC3-4280-9E8D-FD56EEBBE974}" destId="{1B284AD5-E270-4249-ADCB-336761B9F22E}" srcOrd="0" destOrd="0" presId="urn:microsoft.com/office/officeart/2005/8/layout/bProcess3"/>
    <dgm:cxn modelId="{D671021E-922A-4846-8B9A-91ED5C0B8474}" type="presOf" srcId="{AB6767CF-9089-4870-8E03-2DF2DF4CBDB6}" destId="{27E889EA-393F-4C9E-B131-16C3AB87D391}" srcOrd="1" destOrd="0" presId="urn:microsoft.com/office/officeart/2005/8/layout/bProcess3"/>
    <dgm:cxn modelId="{B39AE966-2FB6-4478-9958-EC94F8DACC0B}" srcId="{3C998755-E8A6-4291-B0D4-A220006C334E}" destId="{76C227E6-2FC3-4280-9E8D-FD56EEBBE974}" srcOrd="4" destOrd="0" parTransId="{2C470CB0-D60A-4C20-9F80-CFCBD96DAFCA}" sibTransId="{8E9DD10A-3317-45A1-8B1D-97BFFDD69820}"/>
    <dgm:cxn modelId="{D7D45A0D-06D6-48D0-8F11-7B768F21A8B9}" srcId="{3C998755-E8A6-4291-B0D4-A220006C334E}" destId="{45F01D12-00E5-456D-8178-12969882D9D5}" srcOrd="0" destOrd="0" parTransId="{6E81764E-BC39-4758-9A58-272973FD6964}" sibTransId="{A396B551-C947-4F45-9B1A-E23FE73F316C}"/>
    <dgm:cxn modelId="{02D39A22-1BD6-4907-ABCC-F7082485C9FD}" type="presOf" srcId="{8E9DD10A-3317-45A1-8B1D-97BFFDD69820}" destId="{68179BA6-9BD2-4231-A0A5-05D3AD7D06DF}" srcOrd="0" destOrd="0" presId="urn:microsoft.com/office/officeart/2005/8/layout/bProcess3"/>
    <dgm:cxn modelId="{9898399E-F712-4A86-B200-E823736E2056}" srcId="{3C998755-E8A6-4291-B0D4-A220006C334E}" destId="{41C76B75-E933-4F37-BC6E-054511188DE5}" srcOrd="3" destOrd="0" parTransId="{3B2D7CB8-3BF1-4319-8A91-8CE1A89DE80B}" sibTransId="{DEFB2A6B-58B3-4F1B-B96A-58DC188EC066}"/>
    <dgm:cxn modelId="{4B8BEA6F-30D9-4D67-A3DB-3AD1DDB2D448}" type="presOf" srcId="{45F01D12-00E5-456D-8178-12969882D9D5}" destId="{9DA38C01-9FA5-4A58-8E25-EA957FCDC390}" srcOrd="0" destOrd="0" presId="urn:microsoft.com/office/officeart/2005/8/layout/bProcess3"/>
    <dgm:cxn modelId="{1CA7BEF4-173E-4FFE-A9F1-6CC317B76BEB}" type="presOf" srcId="{A396B551-C947-4F45-9B1A-E23FE73F316C}" destId="{644049BF-D68D-4831-B61F-D94AD7932E9E}" srcOrd="1" destOrd="0" presId="urn:microsoft.com/office/officeart/2005/8/layout/bProcess3"/>
    <dgm:cxn modelId="{5FB7C390-4384-4AA8-9396-DCC6E37FA2FB}" type="presOf" srcId="{D556266E-F8E4-4766-8865-92B1B096100D}" destId="{261D0C9F-01BB-4C2C-A330-131A99FE0B10}" srcOrd="0" destOrd="0" presId="urn:microsoft.com/office/officeart/2005/8/layout/bProcess3"/>
    <dgm:cxn modelId="{A452F9E7-A784-4F48-A135-339DFA61FF1B}" type="presOf" srcId="{AB6767CF-9089-4870-8E03-2DF2DF4CBDB6}" destId="{6012243A-28FE-4BB3-B58E-EE193DAA40BE}" srcOrd="0" destOrd="0" presId="urn:microsoft.com/office/officeart/2005/8/layout/bProcess3"/>
    <dgm:cxn modelId="{D1E55CA9-8648-45E7-AAD6-D3CEF5118FED}" type="presOf" srcId="{F7D34C71-CCD2-4042-834F-6F98E722D5B2}" destId="{3EAE79BE-83FF-4898-9C1A-9A71FCCA79DB}" srcOrd="0" destOrd="0" presId="urn:microsoft.com/office/officeart/2005/8/layout/bProcess3"/>
    <dgm:cxn modelId="{B817C6F0-D440-4062-AA87-595B7407C7A4}" type="presOf" srcId="{B0B01F96-717B-45C8-9763-A6165B998F90}" destId="{55ADF81D-808E-4A79-97FD-34AC629278F7}" srcOrd="0" destOrd="0" presId="urn:microsoft.com/office/officeart/2005/8/layout/bProcess3"/>
    <dgm:cxn modelId="{EDD1C583-BD3B-410C-9EB2-67515D7ECE1A}" type="presOf" srcId="{8E9DD10A-3317-45A1-8B1D-97BFFDD69820}" destId="{C2CF1D1C-1FB7-4893-BFAB-3B56B4292752}" srcOrd="1" destOrd="0" presId="urn:microsoft.com/office/officeart/2005/8/layout/bProcess3"/>
    <dgm:cxn modelId="{4A78E79B-B044-4AE3-ACEE-B93531859363}" srcId="{3C998755-E8A6-4291-B0D4-A220006C334E}" destId="{163F4655-C072-4419-B30A-2843BE4E6CE9}" srcOrd="6" destOrd="0" parTransId="{CD391713-C5AD-415E-8305-F1CB49FDB8E0}" sibTransId="{AB6767CF-9089-4870-8E03-2DF2DF4CBDB6}"/>
    <dgm:cxn modelId="{9C5CD48B-1C02-4108-9F3C-7AA96AEF8578}" type="presOf" srcId="{3085D8B3-4185-4E3C-85C8-D49F06FB04EB}" destId="{B9F8F9B2-B137-4CE3-BD49-F31567F09C9F}" srcOrd="0" destOrd="0" presId="urn:microsoft.com/office/officeart/2005/8/layout/bProcess3"/>
    <dgm:cxn modelId="{8D65E0B8-8C60-4622-B468-D47C2DBD0778}" type="presOf" srcId="{111D2250-98A3-4917-B592-086BD71CE24B}" destId="{1BBD6236-B200-4C6A-AAC0-A74E7C3A70C8}" srcOrd="1" destOrd="0" presId="urn:microsoft.com/office/officeart/2005/8/layout/bProcess3"/>
    <dgm:cxn modelId="{B470A313-9200-4594-8BF0-374A37B7F52E}" type="presOf" srcId="{DEFB2A6B-58B3-4F1B-B96A-58DC188EC066}" destId="{275C4EE1-8414-43D5-8C82-579BF37DBC35}" srcOrd="0" destOrd="0" presId="urn:microsoft.com/office/officeart/2005/8/layout/bProcess3"/>
    <dgm:cxn modelId="{F8DEF7E5-638F-4AC3-BACD-50B9DD14923A}" type="presOf" srcId="{111D2250-98A3-4917-B592-086BD71CE24B}" destId="{DD0C9FBC-3A54-4C91-8AD0-2329F29D0F80}" srcOrd="0" destOrd="0" presId="urn:microsoft.com/office/officeart/2005/8/layout/bProcess3"/>
    <dgm:cxn modelId="{CA471740-D148-4E90-B227-E5DBEBB6FEC4}" type="presOf" srcId="{163F4655-C072-4419-B30A-2843BE4E6CE9}" destId="{DCE20AEE-95BA-4BA0-96E5-B6EDBBCF2B3F}" srcOrd="0" destOrd="0" presId="urn:microsoft.com/office/officeart/2005/8/layout/bProcess3"/>
    <dgm:cxn modelId="{9B855F93-D791-4692-B971-C3E7E5334E30}" srcId="{3C998755-E8A6-4291-B0D4-A220006C334E}" destId="{F7D34C71-CCD2-4042-834F-6F98E722D5B2}" srcOrd="1" destOrd="0" parTransId="{5AD2E386-3C35-4B07-B2AD-43BAC7BC06E2}" sibTransId="{031CF9DA-9635-4694-8D05-DF7233DB1D77}"/>
    <dgm:cxn modelId="{0416F017-989B-42EF-8F33-14BDD921B55F}" type="presOf" srcId="{BC694D47-F8FB-4368-9090-3FF38A31B011}" destId="{EE6FA926-3BBB-4166-850A-47F84F67DA41}" srcOrd="0" destOrd="0" presId="urn:microsoft.com/office/officeart/2005/8/layout/bProcess3"/>
    <dgm:cxn modelId="{CD403266-04FC-44BD-BC81-94788DA81E3D}" type="presOf" srcId="{DEFB2A6B-58B3-4F1B-B96A-58DC188EC066}" destId="{2B311161-C1AD-4091-A40A-C009F2212CE2}" srcOrd="1" destOrd="0" presId="urn:microsoft.com/office/officeart/2005/8/layout/bProcess3"/>
    <dgm:cxn modelId="{31CF9C79-627F-4559-BF1D-F307531E55DE}" type="presOf" srcId="{031CF9DA-9635-4694-8D05-DF7233DB1D77}" destId="{D2959E50-732E-4ED5-96C9-CDA8639D7F5E}" srcOrd="1" destOrd="0" presId="urn:microsoft.com/office/officeart/2005/8/layout/bProcess3"/>
    <dgm:cxn modelId="{7AA1539F-6B93-4A94-9FDB-2F1CE7AD6100}" type="presOf" srcId="{41C76B75-E933-4F37-BC6E-054511188DE5}" destId="{9DE5DD7F-5708-4864-A460-70B9BC1353D2}" srcOrd="0" destOrd="0" presId="urn:microsoft.com/office/officeart/2005/8/layout/bProcess3"/>
    <dgm:cxn modelId="{BDE34EC4-E2C1-4891-AD2F-475E25EC7F87}" type="presOf" srcId="{A396B551-C947-4F45-9B1A-E23FE73F316C}" destId="{C7E2C720-C6C5-409C-9BFA-4381C3E9C298}" srcOrd="0" destOrd="0" presId="urn:microsoft.com/office/officeart/2005/8/layout/bProcess3"/>
    <dgm:cxn modelId="{AF19798B-D1C9-4214-B370-17F55668BF4C}" type="presParOf" srcId="{B0B3FC6C-5EFC-4635-9BD0-462046F35D06}" destId="{9DA38C01-9FA5-4A58-8E25-EA957FCDC390}" srcOrd="0" destOrd="0" presId="urn:microsoft.com/office/officeart/2005/8/layout/bProcess3"/>
    <dgm:cxn modelId="{66A4A2D2-C297-4F7F-AF45-70818B086F91}" type="presParOf" srcId="{B0B3FC6C-5EFC-4635-9BD0-462046F35D06}" destId="{C7E2C720-C6C5-409C-9BFA-4381C3E9C298}" srcOrd="1" destOrd="0" presId="urn:microsoft.com/office/officeart/2005/8/layout/bProcess3"/>
    <dgm:cxn modelId="{A249F977-A6F0-461C-9660-1D5468D7710D}" type="presParOf" srcId="{C7E2C720-C6C5-409C-9BFA-4381C3E9C298}" destId="{644049BF-D68D-4831-B61F-D94AD7932E9E}" srcOrd="0" destOrd="0" presId="urn:microsoft.com/office/officeart/2005/8/layout/bProcess3"/>
    <dgm:cxn modelId="{DC257FD5-2201-436D-8D9A-5C2E13A1E9B8}" type="presParOf" srcId="{B0B3FC6C-5EFC-4635-9BD0-462046F35D06}" destId="{3EAE79BE-83FF-4898-9C1A-9A71FCCA79DB}" srcOrd="2" destOrd="0" presId="urn:microsoft.com/office/officeart/2005/8/layout/bProcess3"/>
    <dgm:cxn modelId="{503F1487-446E-492F-8674-E28F07D0C3AB}" type="presParOf" srcId="{B0B3FC6C-5EFC-4635-9BD0-462046F35D06}" destId="{A160AEAF-3D5B-465F-9409-A6F4DCCF35AC}" srcOrd="3" destOrd="0" presId="urn:microsoft.com/office/officeart/2005/8/layout/bProcess3"/>
    <dgm:cxn modelId="{E3C052E6-718A-4B95-B922-9087B6FB9736}" type="presParOf" srcId="{A160AEAF-3D5B-465F-9409-A6F4DCCF35AC}" destId="{D2959E50-732E-4ED5-96C9-CDA8639D7F5E}" srcOrd="0" destOrd="0" presId="urn:microsoft.com/office/officeart/2005/8/layout/bProcess3"/>
    <dgm:cxn modelId="{091A71B4-8760-4041-90BA-3965370B822B}" type="presParOf" srcId="{B0B3FC6C-5EFC-4635-9BD0-462046F35D06}" destId="{B9F8F9B2-B137-4CE3-BD49-F31567F09C9F}" srcOrd="4" destOrd="0" presId="urn:microsoft.com/office/officeart/2005/8/layout/bProcess3"/>
    <dgm:cxn modelId="{7C16C775-3F1D-41D8-896C-12A56C8CAD15}" type="presParOf" srcId="{B0B3FC6C-5EFC-4635-9BD0-462046F35D06}" destId="{55ADF81D-808E-4A79-97FD-34AC629278F7}" srcOrd="5" destOrd="0" presId="urn:microsoft.com/office/officeart/2005/8/layout/bProcess3"/>
    <dgm:cxn modelId="{C4084A80-BAF3-4D79-880E-8E7CD051C8E0}" type="presParOf" srcId="{55ADF81D-808E-4A79-97FD-34AC629278F7}" destId="{7AF24099-B778-424E-BE7F-AE1115AD3807}" srcOrd="0" destOrd="0" presId="urn:microsoft.com/office/officeart/2005/8/layout/bProcess3"/>
    <dgm:cxn modelId="{54D0D737-359D-4D7C-8D55-5A947F1A97F7}" type="presParOf" srcId="{B0B3FC6C-5EFC-4635-9BD0-462046F35D06}" destId="{9DE5DD7F-5708-4864-A460-70B9BC1353D2}" srcOrd="6" destOrd="0" presId="urn:microsoft.com/office/officeart/2005/8/layout/bProcess3"/>
    <dgm:cxn modelId="{C3088DAB-2517-42F1-9DEB-9BE61F311BF9}" type="presParOf" srcId="{B0B3FC6C-5EFC-4635-9BD0-462046F35D06}" destId="{275C4EE1-8414-43D5-8C82-579BF37DBC35}" srcOrd="7" destOrd="0" presId="urn:microsoft.com/office/officeart/2005/8/layout/bProcess3"/>
    <dgm:cxn modelId="{95BE5BAF-A3E9-4317-B5AB-B93100608A1D}" type="presParOf" srcId="{275C4EE1-8414-43D5-8C82-579BF37DBC35}" destId="{2B311161-C1AD-4091-A40A-C009F2212CE2}" srcOrd="0" destOrd="0" presId="urn:microsoft.com/office/officeart/2005/8/layout/bProcess3"/>
    <dgm:cxn modelId="{5E030220-01AC-4510-AC88-F8DAAA8717E0}" type="presParOf" srcId="{B0B3FC6C-5EFC-4635-9BD0-462046F35D06}" destId="{1B284AD5-E270-4249-ADCB-336761B9F22E}" srcOrd="8" destOrd="0" presId="urn:microsoft.com/office/officeart/2005/8/layout/bProcess3"/>
    <dgm:cxn modelId="{6B855690-1FCE-467F-929B-B91A3EB17E2B}" type="presParOf" srcId="{B0B3FC6C-5EFC-4635-9BD0-462046F35D06}" destId="{68179BA6-9BD2-4231-A0A5-05D3AD7D06DF}" srcOrd="9" destOrd="0" presId="urn:microsoft.com/office/officeart/2005/8/layout/bProcess3"/>
    <dgm:cxn modelId="{6C081EDD-3AB2-42E0-B1DA-CFE55E49DC2B}" type="presParOf" srcId="{68179BA6-9BD2-4231-A0A5-05D3AD7D06DF}" destId="{C2CF1D1C-1FB7-4893-BFAB-3B56B4292752}" srcOrd="0" destOrd="0" presId="urn:microsoft.com/office/officeart/2005/8/layout/bProcess3"/>
    <dgm:cxn modelId="{61032BB4-0BB7-4782-B6B1-360ED2BBDC6F}" type="presParOf" srcId="{B0B3FC6C-5EFC-4635-9BD0-462046F35D06}" destId="{261D0C9F-01BB-4C2C-A330-131A99FE0B10}" srcOrd="10" destOrd="0" presId="urn:microsoft.com/office/officeart/2005/8/layout/bProcess3"/>
    <dgm:cxn modelId="{3536DBE6-33CF-4035-8778-5D2718FBA2C2}" type="presParOf" srcId="{B0B3FC6C-5EFC-4635-9BD0-462046F35D06}" destId="{DD0C9FBC-3A54-4C91-8AD0-2329F29D0F80}" srcOrd="11" destOrd="0" presId="urn:microsoft.com/office/officeart/2005/8/layout/bProcess3"/>
    <dgm:cxn modelId="{16D9EE84-7D93-496F-9A8E-D3C7BFE32D34}" type="presParOf" srcId="{DD0C9FBC-3A54-4C91-8AD0-2329F29D0F80}" destId="{1BBD6236-B200-4C6A-AAC0-A74E7C3A70C8}" srcOrd="0" destOrd="0" presId="urn:microsoft.com/office/officeart/2005/8/layout/bProcess3"/>
    <dgm:cxn modelId="{75EB577F-88D9-412C-A93D-58716829B4CD}" type="presParOf" srcId="{B0B3FC6C-5EFC-4635-9BD0-462046F35D06}" destId="{DCE20AEE-95BA-4BA0-96E5-B6EDBBCF2B3F}" srcOrd="12" destOrd="0" presId="urn:microsoft.com/office/officeart/2005/8/layout/bProcess3"/>
    <dgm:cxn modelId="{9471C629-C5A8-4A73-8934-015945C036F0}" type="presParOf" srcId="{B0B3FC6C-5EFC-4635-9BD0-462046F35D06}" destId="{6012243A-28FE-4BB3-B58E-EE193DAA40BE}" srcOrd="13" destOrd="0" presId="urn:microsoft.com/office/officeart/2005/8/layout/bProcess3"/>
    <dgm:cxn modelId="{6AA80818-29E2-43BA-98BC-005942AD0322}" type="presParOf" srcId="{6012243A-28FE-4BB3-B58E-EE193DAA40BE}" destId="{27E889EA-393F-4C9E-B131-16C3AB87D391}" srcOrd="0" destOrd="0" presId="urn:microsoft.com/office/officeart/2005/8/layout/bProcess3"/>
    <dgm:cxn modelId="{8C753110-160A-4123-A76E-99DDA5714A2F}" type="presParOf" srcId="{B0B3FC6C-5EFC-4635-9BD0-462046F35D06}" destId="{EE6FA926-3BBB-4166-850A-47F84F67DA41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2C720-C6C5-409C-9BFA-4381C3E9C298}">
      <dsp:nvSpPr>
        <dsp:cNvPr id="0" name=""/>
        <dsp:cNvSpPr/>
      </dsp:nvSpPr>
      <dsp:spPr>
        <a:xfrm>
          <a:off x="3793713" y="703889"/>
          <a:ext cx="5425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58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4050673" y="746743"/>
        <a:ext cx="28659" cy="5731"/>
      </dsp:txXfrm>
    </dsp:sp>
    <dsp:sp modelId="{9DA38C01-9FA5-4A58-8E25-EA957FCDC390}">
      <dsp:nvSpPr>
        <dsp:cNvPr id="0" name=""/>
        <dsp:cNvSpPr/>
      </dsp:nvSpPr>
      <dsp:spPr>
        <a:xfrm>
          <a:off x="1303425" y="1982"/>
          <a:ext cx="2492088" cy="149525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GPR (2012)</a:t>
          </a:r>
          <a:endParaRPr lang="en-ZA" sz="2400" kern="1200" dirty="0"/>
        </a:p>
      </dsp:txBody>
      <dsp:txXfrm>
        <a:off x="1303425" y="1982"/>
        <a:ext cx="2492088" cy="1495252"/>
      </dsp:txXfrm>
    </dsp:sp>
    <dsp:sp modelId="{A160AEAF-3D5B-465F-9409-A6F4DCCF35AC}">
      <dsp:nvSpPr>
        <dsp:cNvPr id="0" name=""/>
        <dsp:cNvSpPr/>
      </dsp:nvSpPr>
      <dsp:spPr>
        <a:xfrm>
          <a:off x="6858981" y="703889"/>
          <a:ext cx="5425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58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7115942" y="746743"/>
        <a:ext cx="28659" cy="5731"/>
      </dsp:txXfrm>
    </dsp:sp>
    <dsp:sp modelId="{3EAE79BE-83FF-4898-9C1A-9A71FCCA79DB}">
      <dsp:nvSpPr>
        <dsp:cNvPr id="0" name=""/>
        <dsp:cNvSpPr/>
      </dsp:nvSpPr>
      <dsp:spPr>
        <a:xfrm>
          <a:off x="4368693" y="1982"/>
          <a:ext cx="2492088" cy="149525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Remote Drilling</a:t>
          </a:r>
          <a:endParaRPr lang="en-ZA" sz="2400" kern="1200" dirty="0"/>
        </a:p>
      </dsp:txBody>
      <dsp:txXfrm>
        <a:off x="4368693" y="1982"/>
        <a:ext cx="2492088" cy="1495252"/>
      </dsp:txXfrm>
    </dsp:sp>
    <dsp:sp modelId="{55ADF81D-808E-4A79-97FD-34AC629278F7}">
      <dsp:nvSpPr>
        <dsp:cNvPr id="0" name=""/>
        <dsp:cNvSpPr/>
      </dsp:nvSpPr>
      <dsp:spPr>
        <a:xfrm>
          <a:off x="2549469" y="1495435"/>
          <a:ext cx="6130536" cy="542580"/>
        </a:xfrm>
        <a:custGeom>
          <a:avLst/>
          <a:gdLst/>
          <a:ahLst/>
          <a:cxnLst/>
          <a:rect l="0" t="0" r="0" b="0"/>
          <a:pathLst>
            <a:path>
              <a:moveTo>
                <a:pt x="6130536" y="0"/>
              </a:moveTo>
              <a:lnTo>
                <a:pt x="6130536" y="288390"/>
              </a:lnTo>
              <a:lnTo>
                <a:pt x="0" y="288390"/>
              </a:lnTo>
              <a:lnTo>
                <a:pt x="0" y="54258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5460805" y="1763860"/>
        <a:ext cx="307863" cy="5731"/>
      </dsp:txXfrm>
    </dsp:sp>
    <dsp:sp modelId="{B9F8F9B2-B137-4CE3-BD49-F31567F09C9F}">
      <dsp:nvSpPr>
        <dsp:cNvPr id="0" name=""/>
        <dsp:cNvSpPr/>
      </dsp:nvSpPr>
      <dsp:spPr>
        <a:xfrm>
          <a:off x="7433961" y="1982"/>
          <a:ext cx="2492088" cy="149525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Involvement of legislators </a:t>
          </a:r>
          <a:endParaRPr lang="en-ZA" sz="2400" kern="1200" dirty="0"/>
        </a:p>
      </dsp:txBody>
      <dsp:txXfrm>
        <a:off x="7433961" y="1982"/>
        <a:ext cx="2492088" cy="1495252"/>
      </dsp:txXfrm>
    </dsp:sp>
    <dsp:sp modelId="{275C4EE1-8414-43D5-8C82-579BF37DBC35}">
      <dsp:nvSpPr>
        <dsp:cNvPr id="0" name=""/>
        <dsp:cNvSpPr/>
      </dsp:nvSpPr>
      <dsp:spPr>
        <a:xfrm>
          <a:off x="3793713" y="2772322"/>
          <a:ext cx="5425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58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4050673" y="2815176"/>
        <a:ext cx="28659" cy="5731"/>
      </dsp:txXfrm>
    </dsp:sp>
    <dsp:sp modelId="{9DE5DD7F-5708-4864-A460-70B9BC1353D2}">
      <dsp:nvSpPr>
        <dsp:cNvPr id="0" name=""/>
        <dsp:cNvSpPr/>
      </dsp:nvSpPr>
      <dsp:spPr>
        <a:xfrm>
          <a:off x="1303425" y="2070416"/>
          <a:ext cx="2492088" cy="149525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Decontamination Options</a:t>
          </a:r>
          <a:endParaRPr lang="en-ZA" sz="2400" kern="1200" dirty="0"/>
        </a:p>
      </dsp:txBody>
      <dsp:txXfrm>
        <a:off x="1303425" y="2070416"/>
        <a:ext cx="2492088" cy="1495252"/>
      </dsp:txXfrm>
    </dsp:sp>
    <dsp:sp modelId="{68179BA6-9BD2-4231-A0A5-05D3AD7D06DF}">
      <dsp:nvSpPr>
        <dsp:cNvPr id="0" name=""/>
        <dsp:cNvSpPr/>
      </dsp:nvSpPr>
      <dsp:spPr>
        <a:xfrm>
          <a:off x="6858981" y="2772322"/>
          <a:ext cx="5425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58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7115942" y="2815176"/>
        <a:ext cx="28659" cy="5731"/>
      </dsp:txXfrm>
    </dsp:sp>
    <dsp:sp modelId="{1B284AD5-E270-4249-ADCB-336761B9F22E}">
      <dsp:nvSpPr>
        <dsp:cNvPr id="0" name=""/>
        <dsp:cNvSpPr/>
      </dsp:nvSpPr>
      <dsp:spPr>
        <a:xfrm>
          <a:off x="4368693" y="2070416"/>
          <a:ext cx="2492088" cy="149525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Chemical Neutralisation</a:t>
          </a:r>
          <a:endParaRPr lang="en-ZA" sz="2400" kern="1200" dirty="0"/>
        </a:p>
      </dsp:txBody>
      <dsp:txXfrm>
        <a:off x="4368693" y="2070416"/>
        <a:ext cx="2492088" cy="1495252"/>
      </dsp:txXfrm>
    </dsp:sp>
    <dsp:sp modelId="{DD0C9FBC-3A54-4C91-8AD0-2329F29D0F80}">
      <dsp:nvSpPr>
        <dsp:cNvPr id="0" name=""/>
        <dsp:cNvSpPr/>
      </dsp:nvSpPr>
      <dsp:spPr>
        <a:xfrm>
          <a:off x="2584607" y="3563868"/>
          <a:ext cx="6095398" cy="542580"/>
        </a:xfrm>
        <a:custGeom>
          <a:avLst/>
          <a:gdLst/>
          <a:ahLst/>
          <a:cxnLst/>
          <a:rect l="0" t="0" r="0" b="0"/>
          <a:pathLst>
            <a:path>
              <a:moveTo>
                <a:pt x="6095398" y="0"/>
              </a:moveTo>
              <a:lnTo>
                <a:pt x="6095398" y="288390"/>
              </a:lnTo>
              <a:lnTo>
                <a:pt x="0" y="288390"/>
              </a:lnTo>
              <a:lnTo>
                <a:pt x="0" y="54258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5479249" y="3832293"/>
        <a:ext cx="306114" cy="5731"/>
      </dsp:txXfrm>
    </dsp:sp>
    <dsp:sp modelId="{261D0C9F-01BB-4C2C-A330-131A99FE0B10}">
      <dsp:nvSpPr>
        <dsp:cNvPr id="0" name=""/>
        <dsp:cNvSpPr/>
      </dsp:nvSpPr>
      <dsp:spPr>
        <a:xfrm>
          <a:off x="7433961" y="2070416"/>
          <a:ext cx="2492088" cy="149525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Digging</a:t>
          </a:r>
          <a:endParaRPr lang="en-ZA" sz="2400" kern="1200" dirty="0"/>
        </a:p>
      </dsp:txBody>
      <dsp:txXfrm>
        <a:off x="7433961" y="2070416"/>
        <a:ext cx="2492088" cy="1495252"/>
      </dsp:txXfrm>
    </dsp:sp>
    <dsp:sp modelId="{6012243A-28FE-4BB3-B58E-EE193DAA40BE}">
      <dsp:nvSpPr>
        <dsp:cNvPr id="0" name=""/>
        <dsp:cNvSpPr/>
      </dsp:nvSpPr>
      <dsp:spPr>
        <a:xfrm>
          <a:off x="3828851" y="4840755"/>
          <a:ext cx="5074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44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4069121" y="4883609"/>
        <a:ext cx="26902" cy="5731"/>
      </dsp:txXfrm>
    </dsp:sp>
    <dsp:sp modelId="{DCE20AEE-95BA-4BA0-96E5-B6EDBBCF2B3F}">
      <dsp:nvSpPr>
        <dsp:cNvPr id="0" name=""/>
        <dsp:cNvSpPr/>
      </dsp:nvSpPr>
      <dsp:spPr>
        <a:xfrm>
          <a:off x="1338563" y="4138849"/>
          <a:ext cx="2492088" cy="149525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Soda Ash</a:t>
          </a:r>
          <a:endParaRPr lang="en-ZA" sz="2400" kern="1200" dirty="0"/>
        </a:p>
      </dsp:txBody>
      <dsp:txXfrm>
        <a:off x="1338563" y="4138849"/>
        <a:ext cx="2492088" cy="1495252"/>
      </dsp:txXfrm>
    </dsp:sp>
    <dsp:sp modelId="{EE6FA926-3BBB-4166-850A-47F84F67DA41}">
      <dsp:nvSpPr>
        <dsp:cNvPr id="0" name=""/>
        <dsp:cNvSpPr/>
      </dsp:nvSpPr>
      <dsp:spPr>
        <a:xfrm>
          <a:off x="4368693" y="4138849"/>
          <a:ext cx="2492088" cy="14952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Blasting</a:t>
          </a:r>
          <a:endParaRPr lang="en-ZA" sz="2400" kern="1200" dirty="0"/>
        </a:p>
      </dsp:txBody>
      <dsp:txXfrm>
        <a:off x="4368693" y="4138849"/>
        <a:ext cx="2492088" cy="1495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12DFB-B291-43D9-92AF-3246B6BD7E01}" type="datetimeFigureOut">
              <a:rPr lang="en-ZA" smtClean="0"/>
              <a:t>2022/11/29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50ABC-A1E5-4286-8F26-9F279FFEAAF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91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0ABC-A1E5-4286-8F26-9F279FFEAAF3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530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Ground cratering</a:t>
            </a:r>
            <a:endParaRPr lang="en-ZA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Ejection of soil lumps and other missiles over a large area</a:t>
            </a:r>
            <a:endParaRPr lang="en-ZA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Propagation of a blast wave, exerting dynamic pressure forces on structures</a:t>
            </a:r>
            <a:endParaRPr lang="en-ZA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1">
              <a:spcBef>
                <a:spcPts val="0"/>
              </a:spcBef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High intensity (i.e. high dB-level) sound waves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0ABC-A1E5-4286-8F26-9F279FFEAAF3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6518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134 USBM threshold for possible cosmetic damage to residences*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blasts registered an air blast reading at station 3 that exceeded the USBM recommended maximum level for prevention of human irritation (this area was evacuated prior to blasting). Four blasts registered an air blast reading at station 4 that exceeded the USBM recommended maximum level for prevention of human irritation. No blasts registered an air blast reading at stations 1 and 2 that exceeded the USBM recommended maximum level for prevention of human irritation. 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0ABC-A1E5-4286-8F26-9F279FFEAAF3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517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451" y="0"/>
            <a:ext cx="12249451" cy="6888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1767" y="5655596"/>
            <a:ext cx="5360135" cy="777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203" y="686511"/>
            <a:ext cx="2518334" cy="96989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C422EE24-EA82-41BC-BE49-EED9F2D009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5504" y="2249822"/>
            <a:ext cx="2998395" cy="978506"/>
          </a:xfrm>
        </p:spPr>
        <p:txBody>
          <a:bodyPr anchor="t" anchorCtr="0"/>
          <a:lstStyle>
            <a:lvl1pPr algn="l">
              <a:defRPr sz="3000" cap="none"/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AFE51961-2BEF-4021-8F39-1333D7F2E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4019" y="3315468"/>
            <a:ext cx="3016557" cy="1196865"/>
          </a:xfrm>
        </p:spPr>
        <p:txBody>
          <a:bodyPr anchor="t" anchorCtr="0"/>
          <a:lstStyle>
            <a:lvl1pPr marL="0" indent="0" algn="l">
              <a:buNone/>
              <a:defRPr sz="200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ZA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B8CBFA2-D782-43AB-8AB9-47AAF7685F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03811" y="4909636"/>
            <a:ext cx="7776000" cy="252000"/>
          </a:xfrm>
        </p:spPr>
        <p:txBody>
          <a:bodyPr anchor="t" anchorCtr="0"/>
          <a:lstStyle>
            <a:lvl1pPr marL="0" indent="0" algn="l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811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3714F7-C35F-4B4F-83C5-A90BB576687E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AutoShape 11">
            <a:extLst>
              <a:ext uri="{FF2B5EF4-FFF2-40B4-BE49-F238E27FC236}">
                <a16:creationId xmlns:a16="http://schemas.microsoft.com/office/drawing/2014/main" xmlns="" id="{EF960C7F-B8C0-4F90-A451-64E0911438AA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93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C72D031F-9C78-46CD-A037-5D9D45672D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3588" cy="6858000"/>
          </a:xfrm>
          <a:prstGeom prst="rect">
            <a:avLst/>
          </a:prstGeom>
          <a:solidFill>
            <a:srgbClr val="A426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50CE3EE-5BA8-49D2-B732-2D3058F3577B}"/>
              </a:ext>
            </a:extLst>
          </p:cNvPr>
          <p:cNvGrpSpPr/>
          <p:nvPr userDrawn="1"/>
        </p:nvGrpSpPr>
        <p:grpSpPr>
          <a:xfrm>
            <a:off x="0" y="0"/>
            <a:ext cx="12193588" cy="6858000"/>
            <a:chOff x="0" y="0"/>
            <a:chExt cx="12193588" cy="6864350"/>
          </a:xfrm>
          <a:solidFill>
            <a:schemeClr val="tx2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9CE425C-B45B-43DF-AA86-CED80DCD9E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0563" y="406400"/>
              <a:ext cx="3883025" cy="6457950"/>
            </a:xfrm>
            <a:custGeom>
              <a:avLst/>
              <a:gdLst>
                <a:gd name="T0" fmla="*/ 6121 w 10785"/>
                <a:gd name="T1" fmla="*/ 17923 h 17923"/>
                <a:gd name="T2" fmla="*/ 4547 w 10785"/>
                <a:gd name="T3" fmla="*/ 13461 h 17923"/>
                <a:gd name="T4" fmla="*/ 43 w 10785"/>
                <a:gd name="T5" fmla="*/ 8965 h 17923"/>
                <a:gd name="T6" fmla="*/ 0 w 10785"/>
                <a:gd name="T7" fmla="*/ 8940 h 17923"/>
                <a:gd name="T8" fmla="*/ 30 w 10785"/>
                <a:gd name="T9" fmla="*/ 8900 h 17923"/>
                <a:gd name="T10" fmla="*/ 6526 w 10785"/>
                <a:gd name="T11" fmla="*/ 0 h 17923"/>
                <a:gd name="T12" fmla="*/ 6564 w 10785"/>
                <a:gd name="T13" fmla="*/ 35 h 17923"/>
                <a:gd name="T14" fmla="*/ 10785 w 10785"/>
                <a:gd name="T15" fmla="*/ 5905 h 17923"/>
                <a:gd name="T16" fmla="*/ 10785 w 10785"/>
                <a:gd name="T17" fmla="*/ 6125 h 17923"/>
                <a:gd name="T18" fmla="*/ 6539 w 10785"/>
                <a:gd name="T19" fmla="*/ 136 h 17923"/>
                <a:gd name="T20" fmla="*/ 132 w 10785"/>
                <a:gd name="T21" fmla="*/ 8913 h 17923"/>
                <a:gd name="T22" fmla="*/ 4625 w 10785"/>
                <a:gd name="T23" fmla="*/ 13416 h 17923"/>
                <a:gd name="T24" fmla="*/ 6212 w 10785"/>
                <a:gd name="T25" fmla="*/ 17923 h 17923"/>
                <a:gd name="T26" fmla="*/ 6121 w 10785"/>
                <a:gd name="T27" fmla="*/ 17923 h 17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85" h="17923">
                  <a:moveTo>
                    <a:pt x="6121" y="17923"/>
                  </a:moveTo>
                  <a:cubicBezTo>
                    <a:pt x="5885" y="16351"/>
                    <a:pt x="5352" y="14835"/>
                    <a:pt x="4547" y="13461"/>
                  </a:cubicBezTo>
                  <a:cubicBezTo>
                    <a:pt x="3458" y="11606"/>
                    <a:pt x="1901" y="10051"/>
                    <a:pt x="43" y="8965"/>
                  </a:cubicBezTo>
                  <a:lnTo>
                    <a:pt x="0" y="8940"/>
                  </a:lnTo>
                  <a:lnTo>
                    <a:pt x="30" y="8900"/>
                  </a:lnTo>
                  <a:lnTo>
                    <a:pt x="6526" y="0"/>
                  </a:lnTo>
                  <a:lnTo>
                    <a:pt x="6564" y="35"/>
                  </a:lnTo>
                  <a:cubicBezTo>
                    <a:pt x="8354" y="1712"/>
                    <a:pt x="9773" y="3686"/>
                    <a:pt x="10785" y="5905"/>
                  </a:cubicBezTo>
                  <a:lnTo>
                    <a:pt x="10785" y="6125"/>
                  </a:lnTo>
                  <a:cubicBezTo>
                    <a:pt x="9780" y="3858"/>
                    <a:pt x="8352" y="1843"/>
                    <a:pt x="6539" y="136"/>
                  </a:cubicBezTo>
                  <a:lnTo>
                    <a:pt x="132" y="8913"/>
                  </a:lnTo>
                  <a:cubicBezTo>
                    <a:pt x="1984" y="10005"/>
                    <a:pt x="3537" y="11561"/>
                    <a:pt x="4625" y="13416"/>
                  </a:cubicBezTo>
                  <a:cubicBezTo>
                    <a:pt x="5438" y="14803"/>
                    <a:pt x="5976" y="16335"/>
                    <a:pt x="6212" y="17923"/>
                  </a:cubicBezTo>
                  <a:lnTo>
                    <a:pt x="6121" y="17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F84C9DB7-817B-4183-83A9-58FA3D93FA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0"/>
              <a:ext cx="7216775" cy="6864350"/>
            </a:xfrm>
            <a:custGeom>
              <a:avLst/>
              <a:gdLst>
                <a:gd name="T0" fmla="*/ 0 w 20046"/>
                <a:gd name="T1" fmla="*/ 7060 h 19050"/>
                <a:gd name="T2" fmla="*/ 3792 w 20046"/>
                <a:gd name="T3" fmla="*/ 1612 h 19050"/>
                <a:gd name="T4" fmla="*/ 5632 w 20046"/>
                <a:gd name="T5" fmla="*/ 0 h 19050"/>
                <a:gd name="T6" fmla="*/ 5781 w 20046"/>
                <a:gd name="T7" fmla="*/ 0 h 19050"/>
                <a:gd name="T8" fmla="*/ 3855 w 20046"/>
                <a:gd name="T9" fmla="*/ 1676 h 19050"/>
                <a:gd name="T10" fmla="*/ 0 w 20046"/>
                <a:gd name="T11" fmla="*/ 7280 h 19050"/>
                <a:gd name="T12" fmla="*/ 0 w 20046"/>
                <a:gd name="T13" fmla="*/ 7060 h 19050"/>
                <a:gd name="T14" fmla="*/ 20046 w 20046"/>
                <a:gd name="T15" fmla="*/ 0 h 19050"/>
                <a:gd name="T16" fmla="*/ 8668 w 20046"/>
                <a:gd name="T17" fmla="*/ 11441 h 19050"/>
                <a:gd name="T18" fmla="*/ 8680 w 20046"/>
                <a:gd name="T19" fmla="*/ 11446 h 19050"/>
                <a:gd name="T20" fmla="*/ 8624 w 20046"/>
                <a:gd name="T21" fmla="*/ 11495 h 19050"/>
                <a:gd name="T22" fmla="*/ 4466 w 20046"/>
                <a:gd name="T23" fmla="*/ 19050 h 19050"/>
                <a:gd name="T24" fmla="*/ 4374 w 20046"/>
                <a:gd name="T25" fmla="*/ 19050 h 19050"/>
                <a:gd name="T26" fmla="*/ 8509 w 20046"/>
                <a:gd name="T27" fmla="*/ 11475 h 19050"/>
                <a:gd name="T28" fmla="*/ 8507 w 20046"/>
                <a:gd name="T29" fmla="*/ 11475 h 19050"/>
                <a:gd name="T30" fmla="*/ 19918 w 20046"/>
                <a:gd name="T31" fmla="*/ 0 h 19050"/>
                <a:gd name="T32" fmla="*/ 20046 w 20046"/>
                <a:gd name="T33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46" h="19050">
                  <a:moveTo>
                    <a:pt x="0" y="7060"/>
                  </a:moveTo>
                  <a:cubicBezTo>
                    <a:pt x="926" y="5031"/>
                    <a:pt x="2200" y="3200"/>
                    <a:pt x="3792" y="1612"/>
                  </a:cubicBezTo>
                  <a:cubicBezTo>
                    <a:pt x="4373" y="1032"/>
                    <a:pt x="4987" y="494"/>
                    <a:pt x="5632" y="0"/>
                  </a:cubicBezTo>
                  <a:lnTo>
                    <a:pt x="5781" y="0"/>
                  </a:lnTo>
                  <a:cubicBezTo>
                    <a:pt x="5105" y="511"/>
                    <a:pt x="4462" y="1070"/>
                    <a:pt x="3855" y="1676"/>
                  </a:cubicBezTo>
                  <a:cubicBezTo>
                    <a:pt x="2224" y="3304"/>
                    <a:pt x="928" y="5188"/>
                    <a:pt x="0" y="7280"/>
                  </a:cubicBezTo>
                  <a:lnTo>
                    <a:pt x="0" y="7060"/>
                  </a:lnTo>
                  <a:close/>
                  <a:moveTo>
                    <a:pt x="20046" y="0"/>
                  </a:moveTo>
                  <a:lnTo>
                    <a:pt x="8668" y="11441"/>
                  </a:lnTo>
                  <a:lnTo>
                    <a:pt x="8680" y="11446"/>
                  </a:lnTo>
                  <a:lnTo>
                    <a:pt x="8624" y="11495"/>
                  </a:lnTo>
                  <a:cubicBezTo>
                    <a:pt x="6370" y="13461"/>
                    <a:pt x="4909" y="16144"/>
                    <a:pt x="4466" y="19050"/>
                  </a:cubicBezTo>
                  <a:lnTo>
                    <a:pt x="4374" y="19050"/>
                  </a:lnTo>
                  <a:cubicBezTo>
                    <a:pt x="4814" y="16142"/>
                    <a:pt x="6267" y="13454"/>
                    <a:pt x="8509" y="11475"/>
                  </a:cubicBezTo>
                  <a:lnTo>
                    <a:pt x="8507" y="11475"/>
                  </a:lnTo>
                  <a:lnTo>
                    <a:pt x="19918" y="0"/>
                  </a:lnTo>
                  <a:lnTo>
                    <a:pt x="200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0010A19-43A0-4889-A124-0E93BD00806E}"/>
              </a:ext>
            </a:extLst>
          </p:cNvPr>
          <p:cNvGrpSpPr/>
          <p:nvPr userDrawn="1"/>
        </p:nvGrpSpPr>
        <p:grpSpPr>
          <a:xfrm>
            <a:off x="4572000" y="5462588"/>
            <a:ext cx="6859588" cy="982663"/>
            <a:chOff x="4572000" y="5462588"/>
            <a:chExt cx="6859588" cy="982663"/>
          </a:xfrm>
          <a:solidFill>
            <a:srgbClr val="FFFFFF">
              <a:alpha val="50000"/>
            </a:srgbClr>
          </a:solidFill>
        </p:grpSpPr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81E5974F-ACCF-465B-8BB9-946D353E44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74200" y="5519738"/>
              <a:ext cx="242888" cy="101600"/>
            </a:xfrm>
            <a:custGeom>
              <a:avLst/>
              <a:gdLst>
                <a:gd name="T0" fmla="*/ 35 w 675"/>
                <a:gd name="T1" fmla="*/ 263 h 282"/>
                <a:gd name="T2" fmla="*/ 110 w 675"/>
                <a:gd name="T3" fmla="*/ 263 h 282"/>
                <a:gd name="T4" fmla="*/ 153 w 675"/>
                <a:gd name="T5" fmla="*/ 207 h 282"/>
                <a:gd name="T6" fmla="*/ 203 w 675"/>
                <a:gd name="T7" fmla="*/ 150 h 282"/>
                <a:gd name="T8" fmla="*/ 406 w 675"/>
                <a:gd name="T9" fmla="*/ 84 h 282"/>
                <a:gd name="T10" fmla="*/ 623 w 675"/>
                <a:gd name="T11" fmla="*/ 100 h 282"/>
                <a:gd name="T12" fmla="*/ 655 w 675"/>
                <a:gd name="T13" fmla="*/ 91 h 282"/>
                <a:gd name="T14" fmla="*/ 673 w 675"/>
                <a:gd name="T15" fmla="*/ 61 h 282"/>
                <a:gd name="T16" fmla="*/ 649 w 675"/>
                <a:gd name="T17" fmla="*/ 22 h 282"/>
                <a:gd name="T18" fmla="*/ 601 w 675"/>
                <a:gd name="T19" fmla="*/ 15 h 282"/>
                <a:gd name="T20" fmla="*/ 347 w 675"/>
                <a:gd name="T21" fmla="*/ 4 h 282"/>
                <a:gd name="T22" fmla="*/ 248 w 675"/>
                <a:gd name="T23" fmla="*/ 24 h 282"/>
                <a:gd name="T24" fmla="*/ 149 w 675"/>
                <a:gd name="T25" fmla="*/ 57 h 282"/>
                <a:gd name="T26" fmla="*/ 65 w 675"/>
                <a:gd name="T27" fmla="*/ 113 h 282"/>
                <a:gd name="T28" fmla="*/ 10 w 675"/>
                <a:gd name="T29" fmla="*/ 192 h 282"/>
                <a:gd name="T30" fmla="*/ 35 w 675"/>
                <a:gd name="T31" fmla="*/ 26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5" h="282">
                  <a:moveTo>
                    <a:pt x="35" y="263"/>
                  </a:moveTo>
                  <a:cubicBezTo>
                    <a:pt x="61" y="282"/>
                    <a:pt x="86" y="282"/>
                    <a:pt x="110" y="263"/>
                  </a:cubicBezTo>
                  <a:cubicBezTo>
                    <a:pt x="129" y="249"/>
                    <a:pt x="144" y="230"/>
                    <a:pt x="153" y="207"/>
                  </a:cubicBezTo>
                  <a:cubicBezTo>
                    <a:pt x="163" y="183"/>
                    <a:pt x="179" y="164"/>
                    <a:pt x="203" y="150"/>
                  </a:cubicBezTo>
                  <a:cubicBezTo>
                    <a:pt x="263" y="110"/>
                    <a:pt x="330" y="88"/>
                    <a:pt x="406" y="84"/>
                  </a:cubicBezTo>
                  <a:cubicBezTo>
                    <a:pt x="481" y="81"/>
                    <a:pt x="553" y="86"/>
                    <a:pt x="623" y="100"/>
                  </a:cubicBezTo>
                  <a:cubicBezTo>
                    <a:pt x="634" y="103"/>
                    <a:pt x="645" y="100"/>
                    <a:pt x="655" y="91"/>
                  </a:cubicBezTo>
                  <a:cubicBezTo>
                    <a:pt x="664" y="83"/>
                    <a:pt x="670" y="73"/>
                    <a:pt x="673" y="61"/>
                  </a:cubicBezTo>
                  <a:cubicBezTo>
                    <a:pt x="675" y="40"/>
                    <a:pt x="667" y="27"/>
                    <a:pt x="649" y="22"/>
                  </a:cubicBezTo>
                  <a:cubicBezTo>
                    <a:pt x="631" y="17"/>
                    <a:pt x="615" y="15"/>
                    <a:pt x="601" y="15"/>
                  </a:cubicBezTo>
                  <a:cubicBezTo>
                    <a:pt x="517" y="3"/>
                    <a:pt x="433" y="0"/>
                    <a:pt x="347" y="4"/>
                  </a:cubicBezTo>
                  <a:cubicBezTo>
                    <a:pt x="315" y="9"/>
                    <a:pt x="283" y="16"/>
                    <a:pt x="248" y="24"/>
                  </a:cubicBezTo>
                  <a:cubicBezTo>
                    <a:pt x="213" y="32"/>
                    <a:pt x="181" y="43"/>
                    <a:pt x="149" y="57"/>
                  </a:cubicBezTo>
                  <a:cubicBezTo>
                    <a:pt x="118" y="72"/>
                    <a:pt x="90" y="90"/>
                    <a:pt x="65" y="113"/>
                  </a:cubicBezTo>
                  <a:cubicBezTo>
                    <a:pt x="40" y="135"/>
                    <a:pt x="22" y="162"/>
                    <a:pt x="10" y="192"/>
                  </a:cubicBezTo>
                  <a:cubicBezTo>
                    <a:pt x="0" y="221"/>
                    <a:pt x="9" y="245"/>
                    <a:pt x="35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69D389AE-AA7C-4DF9-BF75-F83BDB6579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000" y="5462588"/>
              <a:ext cx="2070100" cy="976313"/>
            </a:xfrm>
            <a:custGeom>
              <a:avLst/>
              <a:gdLst>
                <a:gd name="T0" fmla="*/ 5426 w 5752"/>
                <a:gd name="T1" fmla="*/ 141 h 2712"/>
                <a:gd name="T2" fmla="*/ 4961 w 5752"/>
                <a:gd name="T3" fmla="*/ 865 h 2712"/>
                <a:gd name="T4" fmla="*/ 4437 w 5752"/>
                <a:gd name="T5" fmla="*/ 1414 h 2712"/>
                <a:gd name="T6" fmla="*/ 4287 w 5752"/>
                <a:gd name="T7" fmla="*/ 1467 h 2712"/>
                <a:gd name="T8" fmla="*/ 4337 w 5752"/>
                <a:gd name="T9" fmla="*/ 1311 h 2712"/>
                <a:gd name="T10" fmla="*/ 4697 w 5752"/>
                <a:gd name="T11" fmla="*/ 1102 h 2712"/>
                <a:gd name="T12" fmla="*/ 4828 w 5752"/>
                <a:gd name="T13" fmla="*/ 999 h 2712"/>
                <a:gd name="T14" fmla="*/ 4380 w 5752"/>
                <a:gd name="T15" fmla="*/ 1077 h 2712"/>
                <a:gd name="T16" fmla="*/ 3970 w 5752"/>
                <a:gd name="T17" fmla="*/ 1259 h 2712"/>
                <a:gd name="T18" fmla="*/ 3588 w 5752"/>
                <a:gd name="T19" fmla="*/ 1304 h 2712"/>
                <a:gd name="T20" fmla="*/ 3516 w 5752"/>
                <a:gd name="T21" fmla="*/ 1020 h 2712"/>
                <a:gd name="T22" fmla="*/ 3138 w 5752"/>
                <a:gd name="T23" fmla="*/ 1031 h 2712"/>
                <a:gd name="T24" fmla="*/ 2565 w 5752"/>
                <a:gd name="T25" fmla="*/ 1259 h 2712"/>
                <a:gd name="T26" fmla="*/ 2183 w 5752"/>
                <a:gd name="T27" fmla="*/ 1304 h 2712"/>
                <a:gd name="T28" fmla="*/ 2112 w 5752"/>
                <a:gd name="T29" fmla="*/ 1020 h 2712"/>
                <a:gd name="T30" fmla="*/ 1734 w 5752"/>
                <a:gd name="T31" fmla="*/ 1031 h 2712"/>
                <a:gd name="T32" fmla="*/ 1187 w 5752"/>
                <a:gd name="T33" fmla="*/ 1256 h 2712"/>
                <a:gd name="T34" fmla="*/ 686 w 5752"/>
                <a:gd name="T35" fmla="*/ 1655 h 2712"/>
                <a:gd name="T36" fmla="*/ 723 w 5752"/>
                <a:gd name="T37" fmla="*/ 1362 h 2712"/>
                <a:gd name="T38" fmla="*/ 386 w 5752"/>
                <a:gd name="T39" fmla="*/ 1446 h 2712"/>
                <a:gd name="T40" fmla="*/ 367 w 5752"/>
                <a:gd name="T41" fmla="*/ 1201 h 2712"/>
                <a:gd name="T42" fmla="*/ 861 w 5752"/>
                <a:gd name="T43" fmla="*/ 1091 h 2712"/>
                <a:gd name="T44" fmla="*/ 392 w 5752"/>
                <a:gd name="T45" fmla="*/ 1077 h 2712"/>
                <a:gd name="T46" fmla="*/ 48 w 5752"/>
                <a:gd name="T47" fmla="*/ 1318 h 2712"/>
                <a:gd name="T48" fmla="*/ 232 w 5752"/>
                <a:gd name="T49" fmla="*/ 1510 h 2712"/>
                <a:gd name="T50" fmla="*/ 503 w 5752"/>
                <a:gd name="T51" fmla="*/ 1861 h 2712"/>
                <a:gd name="T52" fmla="*/ 75 w 5752"/>
                <a:gd name="T53" fmla="*/ 2600 h 2712"/>
                <a:gd name="T54" fmla="*/ 243 w 5752"/>
                <a:gd name="T55" fmla="*/ 2655 h 2712"/>
                <a:gd name="T56" fmla="*/ 485 w 5752"/>
                <a:gd name="T57" fmla="*/ 2113 h 2712"/>
                <a:gd name="T58" fmla="*/ 1080 w 5752"/>
                <a:gd name="T59" fmla="*/ 1421 h 2712"/>
                <a:gd name="T60" fmla="*/ 1327 w 5752"/>
                <a:gd name="T61" fmla="*/ 1281 h 2712"/>
                <a:gd name="T62" fmla="*/ 1614 w 5752"/>
                <a:gd name="T63" fmla="*/ 1190 h 2712"/>
                <a:gd name="T64" fmla="*/ 1553 w 5752"/>
                <a:gd name="T65" fmla="*/ 1581 h 2712"/>
                <a:gd name="T66" fmla="*/ 2008 w 5752"/>
                <a:gd name="T67" fmla="*/ 1421 h 2712"/>
                <a:gd name="T68" fmla="*/ 2407 w 5752"/>
                <a:gd name="T69" fmla="*/ 1400 h 2712"/>
                <a:gd name="T70" fmla="*/ 2657 w 5752"/>
                <a:gd name="T71" fmla="*/ 1317 h 2712"/>
                <a:gd name="T72" fmla="*/ 2925 w 5752"/>
                <a:gd name="T73" fmla="*/ 1187 h 2712"/>
                <a:gd name="T74" fmla="*/ 2882 w 5752"/>
                <a:gd name="T75" fmla="*/ 1389 h 2712"/>
                <a:gd name="T76" fmla="*/ 3203 w 5752"/>
                <a:gd name="T77" fmla="*/ 1565 h 2712"/>
                <a:gd name="T78" fmla="*/ 3585 w 5752"/>
                <a:gd name="T79" fmla="*/ 1394 h 2712"/>
                <a:gd name="T80" fmla="*/ 3968 w 5752"/>
                <a:gd name="T81" fmla="*/ 1357 h 2712"/>
                <a:gd name="T82" fmla="*/ 4237 w 5752"/>
                <a:gd name="T83" fmla="*/ 1233 h 2712"/>
                <a:gd name="T84" fmla="*/ 4167 w 5752"/>
                <a:gd name="T85" fmla="*/ 1524 h 2712"/>
                <a:gd name="T86" fmla="*/ 4502 w 5752"/>
                <a:gd name="T87" fmla="*/ 1504 h 2712"/>
                <a:gd name="T88" fmla="*/ 4728 w 5752"/>
                <a:gd name="T89" fmla="*/ 1350 h 2712"/>
                <a:gd name="T90" fmla="*/ 4731 w 5752"/>
                <a:gd name="T91" fmla="*/ 1630 h 2712"/>
                <a:gd name="T92" fmla="*/ 5018 w 5752"/>
                <a:gd name="T93" fmla="*/ 1570 h 2712"/>
                <a:gd name="T94" fmla="*/ 5530 w 5752"/>
                <a:gd name="T95" fmla="*/ 1297 h 2712"/>
                <a:gd name="T96" fmla="*/ 5455 w 5752"/>
                <a:gd name="T97" fmla="*/ 1247 h 2712"/>
                <a:gd name="T98" fmla="*/ 4803 w 5752"/>
                <a:gd name="T99" fmla="*/ 1524 h 2712"/>
                <a:gd name="T100" fmla="*/ 4853 w 5752"/>
                <a:gd name="T101" fmla="*/ 1325 h 2712"/>
                <a:gd name="T102" fmla="*/ 5426 w 5752"/>
                <a:gd name="T103" fmla="*/ 587 h 2712"/>
                <a:gd name="T104" fmla="*/ 5751 w 5752"/>
                <a:gd name="T105" fmla="*/ 84 h 2712"/>
                <a:gd name="T106" fmla="*/ 1983 w 5752"/>
                <a:gd name="T107" fmla="*/ 1322 h 2712"/>
                <a:gd name="T108" fmla="*/ 1555 w 5752"/>
                <a:gd name="T109" fmla="*/ 1419 h 2712"/>
                <a:gd name="T110" fmla="*/ 1852 w 5752"/>
                <a:gd name="T111" fmla="*/ 1116 h 2712"/>
                <a:gd name="T112" fmla="*/ 3430 w 5752"/>
                <a:gd name="T113" fmla="*/ 1265 h 2712"/>
                <a:gd name="T114" fmla="*/ 3004 w 5752"/>
                <a:gd name="T115" fmla="*/ 1464 h 2712"/>
                <a:gd name="T116" fmla="*/ 3112 w 5752"/>
                <a:gd name="T117" fmla="*/ 1204 h 2712"/>
                <a:gd name="T118" fmla="*/ 3430 w 5752"/>
                <a:gd name="T119" fmla="*/ 1265 h 2712"/>
                <a:gd name="T120" fmla="*/ 5401 w 5752"/>
                <a:gd name="T121" fmla="*/ 487 h 2712"/>
                <a:gd name="T122" fmla="*/ 5168 w 5752"/>
                <a:gd name="T123" fmla="*/ 665 h 2712"/>
                <a:gd name="T124" fmla="*/ 5620 w 5752"/>
                <a:gd name="T125" fmla="*/ 136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52" h="2712">
                  <a:moveTo>
                    <a:pt x="5674" y="4"/>
                  </a:moveTo>
                  <a:cubicBezTo>
                    <a:pt x="5657" y="0"/>
                    <a:pt x="5641" y="0"/>
                    <a:pt x="5625" y="4"/>
                  </a:cubicBezTo>
                  <a:cubicBezTo>
                    <a:pt x="5610" y="9"/>
                    <a:pt x="5594" y="14"/>
                    <a:pt x="5577" y="19"/>
                  </a:cubicBezTo>
                  <a:cubicBezTo>
                    <a:pt x="5520" y="47"/>
                    <a:pt x="5469" y="88"/>
                    <a:pt x="5426" y="141"/>
                  </a:cubicBezTo>
                  <a:cubicBezTo>
                    <a:pt x="5383" y="194"/>
                    <a:pt x="5344" y="246"/>
                    <a:pt x="5308" y="296"/>
                  </a:cubicBezTo>
                  <a:cubicBezTo>
                    <a:pt x="5270" y="350"/>
                    <a:pt x="5234" y="405"/>
                    <a:pt x="5201" y="459"/>
                  </a:cubicBezTo>
                  <a:cubicBezTo>
                    <a:pt x="5167" y="513"/>
                    <a:pt x="5134" y="568"/>
                    <a:pt x="5100" y="622"/>
                  </a:cubicBezTo>
                  <a:cubicBezTo>
                    <a:pt x="5053" y="703"/>
                    <a:pt x="5006" y="784"/>
                    <a:pt x="4961" y="865"/>
                  </a:cubicBezTo>
                  <a:cubicBezTo>
                    <a:pt x="4915" y="947"/>
                    <a:pt x="4872" y="1029"/>
                    <a:pt x="4832" y="1112"/>
                  </a:cubicBezTo>
                  <a:lnTo>
                    <a:pt x="4663" y="1261"/>
                  </a:lnTo>
                  <a:cubicBezTo>
                    <a:pt x="4625" y="1287"/>
                    <a:pt x="4588" y="1313"/>
                    <a:pt x="4552" y="1339"/>
                  </a:cubicBezTo>
                  <a:cubicBezTo>
                    <a:pt x="4516" y="1365"/>
                    <a:pt x="4478" y="1390"/>
                    <a:pt x="4437" y="1414"/>
                  </a:cubicBezTo>
                  <a:cubicBezTo>
                    <a:pt x="4433" y="1416"/>
                    <a:pt x="4424" y="1422"/>
                    <a:pt x="4411" y="1430"/>
                  </a:cubicBezTo>
                  <a:cubicBezTo>
                    <a:pt x="4397" y="1438"/>
                    <a:pt x="4383" y="1447"/>
                    <a:pt x="4368" y="1455"/>
                  </a:cubicBezTo>
                  <a:cubicBezTo>
                    <a:pt x="4352" y="1463"/>
                    <a:pt x="4336" y="1469"/>
                    <a:pt x="4321" y="1473"/>
                  </a:cubicBezTo>
                  <a:cubicBezTo>
                    <a:pt x="4305" y="1476"/>
                    <a:pt x="4294" y="1474"/>
                    <a:pt x="4287" y="1467"/>
                  </a:cubicBezTo>
                  <a:cubicBezTo>
                    <a:pt x="4280" y="1460"/>
                    <a:pt x="4278" y="1449"/>
                    <a:pt x="4282" y="1435"/>
                  </a:cubicBezTo>
                  <a:cubicBezTo>
                    <a:pt x="4285" y="1421"/>
                    <a:pt x="4290" y="1406"/>
                    <a:pt x="4298" y="1389"/>
                  </a:cubicBezTo>
                  <a:cubicBezTo>
                    <a:pt x="4305" y="1373"/>
                    <a:pt x="4313" y="1357"/>
                    <a:pt x="4321" y="1341"/>
                  </a:cubicBezTo>
                  <a:cubicBezTo>
                    <a:pt x="4329" y="1326"/>
                    <a:pt x="4335" y="1316"/>
                    <a:pt x="4337" y="1311"/>
                  </a:cubicBezTo>
                  <a:cubicBezTo>
                    <a:pt x="4370" y="1264"/>
                    <a:pt x="4407" y="1226"/>
                    <a:pt x="4448" y="1197"/>
                  </a:cubicBezTo>
                  <a:cubicBezTo>
                    <a:pt x="4479" y="1171"/>
                    <a:pt x="4512" y="1149"/>
                    <a:pt x="4547" y="1132"/>
                  </a:cubicBezTo>
                  <a:cubicBezTo>
                    <a:pt x="4581" y="1114"/>
                    <a:pt x="4615" y="1104"/>
                    <a:pt x="4649" y="1102"/>
                  </a:cubicBezTo>
                  <a:lnTo>
                    <a:pt x="4697" y="1102"/>
                  </a:lnTo>
                  <a:cubicBezTo>
                    <a:pt x="4715" y="1102"/>
                    <a:pt x="4733" y="1101"/>
                    <a:pt x="4751" y="1100"/>
                  </a:cubicBezTo>
                  <a:cubicBezTo>
                    <a:pt x="4769" y="1099"/>
                    <a:pt x="4785" y="1095"/>
                    <a:pt x="4799" y="1089"/>
                  </a:cubicBezTo>
                  <a:cubicBezTo>
                    <a:pt x="4814" y="1083"/>
                    <a:pt x="4824" y="1073"/>
                    <a:pt x="4832" y="1059"/>
                  </a:cubicBezTo>
                  <a:cubicBezTo>
                    <a:pt x="4843" y="1038"/>
                    <a:pt x="4842" y="1018"/>
                    <a:pt x="4828" y="999"/>
                  </a:cubicBezTo>
                  <a:cubicBezTo>
                    <a:pt x="4814" y="980"/>
                    <a:pt x="4796" y="970"/>
                    <a:pt x="4774" y="970"/>
                  </a:cubicBezTo>
                  <a:cubicBezTo>
                    <a:pt x="4719" y="970"/>
                    <a:pt x="4668" y="978"/>
                    <a:pt x="4620" y="995"/>
                  </a:cubicBezTo>
                  <a:cubicBezTo>
                    <a:pt x="4579" y="1007"/>
                    <a:pt x="4539" y="1019"/>
                    <a:pt x="4498" y="1031"/>
                  </a:cubicBezTo>
                  <a:cubicBezTo>
                    <a:pt x="4458" y="1042"/>
                    <a:pt x="4418" y="1058"/>
                    <a:pt x="4380" y="1077"/>
                  </a:cubicBezTo>
                  <a:cubicBezTo>
                    <a:pt x="4320" y="1103"/>
                    <a:pt x="4262" y="1131"/>
                    <a:pt x="4206" y="1162"/>
                  </a:cubicBezTo>
                  <a:cubicBezTo>
                    <a:pt x="4150" y="1193"/>
                    <a:pt x="4091" y="1219"/>
                    <a:pt x="4029" y="1240"/>
                  </a:cubicBezTo>
                  <a:cubicBezTo>
                    <a:pt x="4027" y="1240"/>
                    <a:pt x="4026" y="1241"/>
                    <a:pt x="4025" y="1242"/>
                  </a:cubicBezTo>
                  <a:cubicBezTo>
                    <a:pt x="4007" y="1246"/>
                    <a:pt x="3989" y="1251"/>
                    <a:pt x="3970" y="1259"/>
                  </a:cubicBezTo>
                  <a:cubicBezTo>
                    <a:pt x="3945" y="1270"/>
                    <a:pt x="3920" y="1281"/>
                    <a:pt x="3896" y="1293"/>
                  </a:cubicBezTo>
                  <a:cubicBezTo>
                    <a:pt x="3872" y="1305"/>
                    <a:pt x="3854" y="1312"/>
                    <a:pt x="3843" y="1315"/>
                  </a:cubicBezTo>
                  <a:cubicBezTo>
                    <a:pt x="3802" y="1326"/>
                    <a:pt x="3759" y="1334"/>
                    <a:pt x="3714" y="1336"/>
                  </a:cubicBezTo>
                  <a:cubicBezTo>
                    <a:pt x="3668" y="1338"/>
                    <a:pt x="3626" y="1328"/>
                    <a:pt x="3588" y="1304"/>
                  </a:cubicBezTo>
                  <a:cubicBezTo>
                    <a:pt x="3569" y="1292"/>
                    <a:pt x="3555" y="1280"/>
                    <a:pt x="3545" y="1268"/>
                  </a:cubicBezTo>
                  <a:cubicBezTo>
                    <a:pt x="3571" y="1228"/>
                    <a:pt x="3589" y="1187"/>
                    <a:pt x="3599" y="1144"/>
                  </a:cubicBezTo>
                  <a:cubicBezTo>
                    <a:pt x="3608" y="1102"/>
                    <a:pt x="3598" y="1065"/>
                    <a:pt x="3567" y="1034"/>
                  </a:cubicBezTo>
                  <a:cubicBezTo>
                    <a:pt x="3550" y="1022"/>
                    <a:pt x="3533" y="1018"/>
                    <a:pt x="3516" y="1020"/>
                  </a:cubicBezTo>
                  <a:cubicBezTo>
                    <a:pt x="3521" y="996"/>
                    <a:pt x="3514" y="977"/>
                    <a:pt x="3495" y="963"/>
                  </a:cubicBezTo>
                  <a:cubicBezTo>
                    <a:pt x="3464" y="944"/>
                    <a:pt x="3429" y="939"/>
                    <a:pt x="3391" y="949"/>
                  </a:cubicBezTo>
                  <a:cubicBezTo>
                    <a:pt x="3353" y="958"/>
                    <a:pt x="3318" y="971"/>
                    <a:pt x="3287" y="988"/>
                  </a:cubicBezTo>
                  <a:cubicBezTo>
                    <a:pt x="3239" y="1002"/>
                    <a:pt x="3190" y="1016"/>
                    <a:pt x="3138" y="1031"/>
                  </a:cubicBezTo>
                  <a:cubicBezTo>
                    <a:pt x="3087" y="1045"/>
                    <a:pt x="3037" y="1061"/>
                    <a:pt x="2990" y="1080"/>
                  </a:cubicBezTo>
                  <a:lnTo>
                    <a:pt x="2617" y="1240"/>
                  </a:lnTo>
                  <a:cubicBezTo>
                    <a:pt x="2615" y="1241"/>
                    <a:pt x="2613" y="1243"/>
                    <a:pt x="2611" y="1244"/>
                  </a:cubicBezTo>
                  <a:cubicBezTo>
                    <a:pt x="2596" y="1248"/>
                    <a:pt x="2581" y="1253"/>
                    <a:pt x="2565" y="1259"/>
                  </a:cubicBezTo>
                  <a:cubicBezTo>
                    <a:pt x="2540" y="1270"/>
                    <a:pt x="2515" y="1281"/>
                    <a:pt x="2492" y="1293"/>
                  </a:cubicBezTo>
                  <a:cubicBezTo>
                    <a:pt x="2468" y="1305"/>
                    <a:pt x="2450" y="1312"/>
                    <a:pt x="2438" y="1315"/>
                  </a:cubicBezTo>
                  <a:cubicBezTo>
                    <a:pt x="2397" y="1326"/>
                    <a:pt x="2354" y="1334"/>
                    <a:pt x="2309" y="1336"/>
                  </a:cubicBezTo>
                  <a:cubicBezTo>
                    <a:pt x="2263" y="1338"/>
                    <a:pt x="2222" y="1328"/>
                    <a:pt x="2183" y="1304"/>
                  </a:cubicBezTo>
                  <a:cubicBezTo>
                    <a:pt x="2164" y="1292"/>
                    <a:pt x="2150" y="1280"/>
                    <a:pt x="2140" y="1268"/>
                  </a:cubicBezTo>
                  <a:cubicBezTo>
                    <a:pt x="2167" y="1228"/>
                    <a:pt x="2185" y="1187"/>
                    <a:pt x="2194" y="1144"/>
                  </a:cubicBezTo>
                  <a:cubicBezTo>
                    <a:pt x="2204" y="1102"/>
                    <a:pt x="2193" y="1065"/>
                    <a:pt x="2162" y="1034"/>
                  </a:cubicBezTo>
                  <a:cubicBezTo>
                    <a:pt x="2145" y="1022"/>
                    <a:pt x="2128" y="1018"/>
                    <a:pt x="2112" y="1020"/>
                  </a:cubicBezTo>
                  <a:cubicBezTo>
                    <a:pt x="2117" y="996"/>
                    <a:pt x="2109" y="977"/>
                    <a:pt x="2090" y="963"/>
                  </a:cubicBezTo>
                  <a:cubicBezTo>
                    <a:pt x="2059" y="944"/>
                    <a:pt x="2025" y="939"/>
                    <a:pt x="1986" y="949"/>
                  </a:cubicBezTo>
                  <a:cubicBezTo>
                    <a:pt x="1948" y="958"/>
                    <a:pt x="1913" y="971"/>
                    <a:pt x="1882" y="988"/>
                  </a:cubicBezTo>
                  <a:cubicBezTo>
                    <a:pt x="1835" y="1002"/>
                    <a:pt x="1785" y="1016"/>
                    <a:pt x="1734" y="1031"/>
                  </a:cubicBezTo>
                  <a:cubicBezTo>
                    <a:pt x="1682" y="1045"/>
                    <a:pt x="1633" y="1061"/>
                    <a:pt x="1585" y="1080"/>
                  </a:cubicBezTo>
                  <a:lnTo>
                    <a:pt x="1212" y="1240"/>
                  </a:lnTo>
                  <a:cubicBezTo>
                    <a:pt x="1207" y="1243"/>
                    <a:pt x="1203" y="1246"/>
                    <a:pt x="1199" y="1250"/>
                  </a:cubicBezTo>
                  <a:cubicBezTo>
                    <a:pt x="1195" y="1252"/>
                    <a:pt x="1191" y="1254"/>
                    <a:pt x="1187" y="1256"/>
                  </a:cubicBezTo>
                  <a:cubicBezTo>
                    <a:pt x="1173" y="1264"/>
                    <a:pt x="1160" y="1273"/>
                    <a:pt x="1148" y="1283"/>
                  </a:cubicBezTo>
                  <a:cubicBezTo>
                    <a:pt x="1136" y="1292"/>
                    <a:pt x="1126" y="1299"/>
                    <a:pt x="1119" y="1304"/>
                  </a:cubicBezTo>
                  <a:cubicBezTo>
                    <a:pt x="1038" y="1351"/>
                    <a:pt x="961" y="1405"/>
                    <a:pt x="890" y="1465"/>
                  </a:cubicBezTo>
                  <a:cubicBezTo>
                    <a:pt x="818" y="1526"/>
                    <a:pt x="750" y="1589"/>
                    <a:pt x="686" y="1655"/>
                  </a:cubicBezTo>
                  <a:lnTo>
                    <a:pt x="736" y="1538"/>
                  </a:lnTo>
                  <a:cubicBezTo>
                    <a:pt x="745" y="1517"/>
                    <a:pt x="758" y="1491"/>
                    <a:pt x="773" y="1460"/>
                  </a:cubicBezTo>
                  <a:cubicBezTo>
                    <a:pt x="789" y="1429"/>
                    <a:pt x="788" y="1402"/>
                    <a:pt x="772" y="1378"/>
                  </a:cubicBezTo>
                  <a:cubicBezTo>
                    <a:pt x="755" y="1364"/>
                    <a:pt x="739" y="1359"/>
                    <a:pt x="723" y="1362"/>
                  </a:cubicBezTo>
                  <a:cubicBezTo>
                    <a:pt x="708" y="1366"/>
                    <a:pt x="690" y="1373"/>
                    <a:pt x="671" y="1382"/>
                  </a:cubicBezTo>
                  <a:cubicBezTo>
                    <a:pt x="652" y="1391"/>
                    <a:pt x="631" y="1402"/>
                    <a:pt x="607" y="1414"/>
                  </a:cubicBezTo>
                  <a:cubicBezTo>
                    <a:pt x="583" y="1426"/>
                    <a:pt x="555" y="1435"/>
                    <a:pt x="524" y="1442"/>
                  </a:cubicBezTo>
                  <a:cubicBezTo>
                    <a:pt x="486" y="1452"/>
                    <a:pt x="440" y="1453"/>
                    <a:pt x="386" y="1446"/>
                  </a:cubicBezTo>
                  <a:cubicBezTo>
                    <a:pt x="333" y="1439"/>
                    <a:pt x="296" y="1415"/>
                    <a:pt x="277" y="1375"/>
                  </a:cubicBezTo>
                  <a:cubicBezTo>
                    <a:pt x="265" y="1351"/>
                    <a:pt x="263" y="1329"/>
                    <a:pt x="270" y="1307"/>
                  </a:cubicBezTo>
                  <a:cubicBezTo>
                    <a:pt x="277" y="1286"/>
                    <a:pt x="290" y="1267"/>
                    <a:pt x="307" y="1249"/>
                  </a:cubicBezTo>
                  <a:cubicBezTo>
                    <a:pt x="325" y="1231"/>
                    <a:pt x="345" y="1215"/>
                    <a:pt x="367" y="1201"/>
                  </a:cubicBezTo>
                  <a:cubicBezTo>
                    <a:pt x="388" y="1187"/>
                    <a:pt x="408" y="1176"/>
                    <a:pt x="428" y="1169"/>
                  </a:cubicBezTo>
                  <a:cubicBezTo>
                    <a:pt x="485" y="1145"/>
                    <a:pt x="545" y="1131"/>
                    <a:pt x="609" y="1126"/>
                  </a:cubicBezTo>
                  <a:cubicBezTo>
                    <a:pt x="672" y="1122"/>
                    <a:pt x="735" y="1122"/>
                    <a:pt x="797" y="1126"/>
                  </a:cubicBezTo>
                  <a:cubicBezTo>
                    <a:pt x="825" y="1126"/>
                    <a:pt x="847" y="1115"/>
                    <a:pt x="861" y="1091"/>
                  </a:cubicBezTo>
                  <a:cubicBezTo>
                    <a:pt x="873" y="1060"/>
                    <a:pt x="872" y="1038"/>
                    <a:pt x="858" y="1025"/>
                  </a:cubicBezTo>
                  <a:cubicBezTo>
                    <a:pt x="843" y="1012"/>
                    <a:pt x="823" y="1006"/>
                    <a:pt x="797" y="1006"/>
                  </a:cubicBezTo>
                  <a:cubicBezTo>
                    <a:pt x="725" y="1006"/>
                    <a:pt x="656" y="1012"/>
                    <a:pt x="591" y="1023"/>
                  </a:cubicBezTo>
                  <a:cubicBezTo>
                    <a:pt x="525" y="1035"/>
                    <a:pt x="459" y="1053"/>
                    <a:pt x="392" y="1077"/>
                  </a:cubicBezTo>
                  <a:cubicBezTo>
                    <a:pt x="330" y="1100"/>
                    <a:pt x="269" y="1126"/>
                    <a:pt x="209" y="1155"/>
                  </a:cubicBezTo>
                  <a:cubicBezTo>
                    <a:pt x="149" y="1183"/>
                    <a:pt x="88" y="1213"/>
                    <a:pt x="26" y="1244"/>
                  </a:cubicBezTo>
                  <a:cubicBezTo>
                    <a:pt x="7" y="1253"/>
                    <a:pt x="0" y="1268"/>
                    <a:pt x="5" y="1288"/>
                  </a:cubicBezTo>
                  <a:cubicBezTo>
                    <a:pt x="10" y="1308"/>
                    <a:pt x="24" y="1318"/>
                    <a:pt x="48" y="1318"/>
                  </a:cubicBezTo>
                  <a:cubicBezTo>
                    <a:pt x="62" y="1323"/>
                    <a:pt x="79" y="1319"/>
                    <a:pt x="100" y="1306"/>
                  </a:cubicBezTo>
                  <a:cubicBezTo>
                    <a:pt x="120" y="1293"/>
                    <a:pt x="140" y="1280"/>
                    <a:pt x="159" y="1268"/>
                  </a:cubicBezTo>
                  <a:cubicBezTo>
                    <a:pt x="135" y="1313"/>
                    <a:pt x="134" y="1363"/>
                    <a:pt x="155" y="1417"/>
                  </a:cubicBezTo>
                  <a:cubicBezTo>
                    <a:pt x="172" y="1460"/>
                    <a:pt x="198" y="1491"/>
                    <a:pt x="232" y="1510"/>
                  </a:cubicBezTo>
                  <a:cubicBezTo>
                    <a:pt x="267" y="1529"/>
                    <a:pt x="306" y="1541"/>
                    <a:pt x="349" y="1545"/>
                  </a:cubicBezTo>
                  <a:cubicBezTo>
                    <a:pt x="392" y="1550"/>
                    <a:pt x="438" y="1549"/>
                    <a:pt x="487" y="1544"/>
                  </a:cubicBezTo>
                  <a:cubicBezTo>
                    <a:pt x="536" y="1538"/>
                    <a:pt x="582" y="1529"/>
                    <a:pt x="625" y="1517"/>
                  </a:cubicBezTo>
                  <a:lnTo>
                    <a:pt x="503" y="1861"/>
                  </a:lnTo>
                  <a:cubicBezTo>
                    <a:pt x="426" y="1951"/>
                    <a:pt x="354" y="2046"/>
                    <a:pt x="286" y="2147"/>
                  </a:cubicBezTo>
                  <a:cubicBezTo>
                    <a:pt x="218" y="2248"/>
                    <a:pt x="161" y="2351"/>
                    <a:pt x="116" y="2458"/>
                  </a:cubicBezTo>
                  <a:cubicBezTo>
                    <a:pt x="109" y="2474"/>
                    <a:pt x="101" y="2496"/>
                    <a:pt x="93" y="2522"/>
                  </a:cubicBezTo>
                  <a:cubicBezTo>
                    <a:pt x="84" y="2548"/>
                    <a:pt x="78" y="2574"/>
                    <a:pt x="75" y="2600"/>
                  </a:cubicBezTo>
                  <a:cubicBezTo>
                    <a:pt x="71" y="2626"/>
                    <a:pt x="73" y="2649"/>
                    <a:pt x="82" y="2671"/>
                  </a:cubicBezTo>
                  <a:cubicBezTo>
                    <a:pt x="90" y="2692"/>
                    <a:pt x="109" y="2705"/>
                    <a:pt x="137" y="2710"/>
                  </a:cubicBezTo>
                  <a:cubicBezTo>
                    <a:pt x="159" y="2712"/>
                    <a:pt x="179" y="2708"/>
                    <a:pt x="196" y="2697"/>
                  </a:cubicBezTo>
                  <a:cubicBezTo>
                    <a:pt x="214" y="2687"/>
                    <a:pt x="230" y="2672"/>
                    <a:pt x="243" y="2655"/>
                  </a:cubicBezTo>
                  <a:cubicBezTo>
                    <a:pt x="256" y="2637"/>
                    <a:pt x="268" y="2618"/>
                    <a:pt x="279" y="2598"/>
                  </a:cubicBezTo>
                  <a:cubicBezTo>
                    <a:pt x="290" y="2578"/>
                    <a:pt x="299" y="2561"/>
                    <a:pt x="306" y="2546"/>
                  </a:cubicBezTo>
                  <a:cubicBezTo>
                    <a:pt x="339" y="2475"/>
                    <a:pt x="370" y="2403"/>
                    <a:pt x="399" y="2330"/>
                  </a:cubicBezTo>
                  <a:cubicBezTo>
                    <a:pt x="428" y="2256"/>
                    <a:pt x="456" y="2184"/>
                    <a:pt x="485" y="2113"/>
                  </a:cubicBezTo>
                  <a:lnTo>
                    <a:pt x="578" y="1900"/>
                  </a:lnTo>
                  <a:cubicBezTo>
                    <a:pt x="626" y="1836"/>
                    <a:pt x="678" y="1775"/>
                    <a:pt x="734" y="1716"/>
                  </a:cubicBezTo>
                  <a:cubicBezTo>
                    <a:pt x="790" y="1657"/>
                    <a:pt x="849" y="1601"/>
                    <a:pt x="911" y="1549"/>
                  </a:cubicBezTo>
                  <a:cubicBezTo>
                    <a:pt x="966" y="1502"/>
                    <a:pt x="1022" y="1459"/>
                    <a:pt x="1080" y="1421"/>
                  </a:cubicBezTo>
                  <a:cubicBezTo>
                    <a:pt x="1137" y="1383"/>
                    <a:pt x="1197" y="1348"/>
                    <a:pt x="1259" y="1315"/>
                  </a:cubicBezTo>
                  <a:cubicBezTo>
                    <a:pt x="1259" y="1315"/>
                    <a:pt x="1259" y="1314"/>
                    <a:pt x="1259" y="1314"/>
                  </a:cubicBezTo>
                  <a:cubicBezTo>
                    <a:pt x="1267" y="1312"/>
                    <a:pt x="1275" y="1308"/>
                    <a:pt x="1284" y="1304"/>
                  </a:cubicBezTo>
                  <a:cubicBezTo>
                    <a:pt x="1298" y="1297"/>
                    <a:pt x="1313" y="1289"/>
                    <a:pt x="1327" y="1281"/>
                  </a:cubicBezTo>
                  <a:cubicBezTo>
                    <a:pt x="1341" y="1273"/>
                    <a:pt x="1353" y="1266"/>
                    <a:pt x="1363" y="1261"/>
                  </a:cubicBezTo>
                  <a:cubicBezTo>
                    <a:pt x="1415" y="1235"/>
                    <a:pt x="1468" y="1210"/>
                    <a:pt x="1520" y="1187"/>
                  </a:cubicBezTo>
                  <a:cubicBezTo>
                    <a:pt x="1573" y="1163"/>
                    <a:pt x="1627" y="1142"/>
                    <a:pt x="1682" y="1123"/>
                  </a:cubicBezTo>
                  <a:lnTo>
                    <a:pt x="1614" y="1190"/>
                  </a:lnTo>
                  <a:cubicBezTo>
                    <a:pt x="1590" y="1214"/>
                    <a:pt x="1565" y="1244"/>
                    <a:pt x="1538" y="1279"/>
                  </a:cubicBezTo>
                  <a:cubicBezTo>
                    <a:pt x="1512" y="1315"/>
                    <a:pt x="1492" y="1351"/>
                    <a:pt x="1477" y="1389"/>
                  </a:cubicBezTo>
                  <a:cubicBezTo>
                    <a:pt x="1463" y="1427"/>
                    <a:pt x="1460" y="1463"/>
                    <a:pt x="1469" y="1497"/>
                  </a:cubicBezTo>
                  <a:cubicBezTo>
                    <a:pt x="1477" y="1532"/>
                    <a:pt x="1505" y="1559"/>
                    <a:pt x="1553" y="1581"/>
                  </a:cubicBezTo>
                  <a:cubicBezTo>
                    <a:pt x="1591" y="1597"/>
                    <a:pt x="1632" y="1603"/>
                    <a:pt x="1675" y="1599"/>
                  </a:cubicBezTo>
                  <a:cubicBezTo>
                    <a:pt x="1718" y="1594"/>
                    <a:pt x="1759" y="1583"/>
                    <a:pt x="1798" y="1565"/>
                  </a:cubicBezTo>
                  <a:cubicBezTo>
                    <a:pt x="1838" y="1547"/>
                    <a:pt x="1875" y="1525"/>
                    <a:pt x="1911" y="1499"/>
                  </a:cubicBezTo>
                  <a:cubicBezTo>
                    <a:pt x="1947" y="1473"/>
                    <a:pt x="1979" y="1447"/>
                    <a:pt x="2008" y="1421"/>
                  </a:cubicBezTo>
                  <a:lnTo>
                    <a:pt x="2087" y="1339"/>
                  </a:lnTo>
                  <a:cubicBezTo>
                    <a:pt x="2113" y="1365"/>
                    <a:pt x="2144" y="1384"/>
                    <a:pt x="2180" y="1394"/>
                  </a:cubicBezTo>
                  <a:cubicBezTo>
                    <a:pt x="2216" y="1405"/>
                    <a:pt x="2253" y="1410"/>
                    <a:pt x="2291" y="1410"/>
                  </a:cubicBezTo>
                  <a:cubicBezTo>
                    <a:pt x="2329" y="1410"/>
                    <a:pt x="2368" y="1407"/>
                    <a:pt x="2407" y="1400"/>
                  </a:cubicBezTo>
                  <a:cubicBezTo>
                    <a:pt x="2447" y="1393"/>
                    <a:pt x="2484" y="1383"/>
                    <a:pt x="2520" y="1371"/>
                  </a:cubicBezTo>
                  <a:cubicBezTo>
                    <a:pt x="2527" y="1369"/>
                    <a:pt x="2542" y="1364"/>
                    <a:pt x="2563" y="1357"/>
                  </a:cubicBezTo>
                  <a:cubicBezTo>
                    <a:pt x="2585" y="1350"/>
                    <a:pt x="2606" y="1342"/>
                    <a:pt x="2626" y="1334"/>
                  </a:cubicBezTo>
                  <a:cubicBezTo>
                    <a:pt x="2638" y="1329"/>
                    <a:pt x="2648" y="1323"/>
                    <a:pt x="2657" y="1317"/>
                  </a:cubicBezTo>
                  <a:cubicBezTo>
                    <a:pt x="2667" y="1313"/>
                    <a:pt x="2678" y="1309"/>
                    <a:pt x="2689" y="1304"/>
                  </a:cubicBezTo>
                  <a:cubicBezTo>
                    <a:pt x="2703" y="1297"/>
                    <a:pt x="2717" y="1289"/>
                    <a:pt x="2732" y="1281"/>
                  </a:cubicBezTo>
                  <a:cubicBezTo>
                    <a:pt x="2746" y="1273"/>
                    <a:pt x="2758" y="1266"/>
                    <a:pt x="2768" y="1261"/>
                  </a:cubicBezTo>
                  <a:cubicBezTo>
                    <a:pt x="2820" y="1235"/>
                    <a:pt x="2873" y="1210"/>
                    <a:pt x="2925" y="1187"/>
                  </a:cubicBezTo>
                  <a:cubicBezTo>
                    <a:pt x="2978" y="1163"/>
                    <a:pt x="3031" y="1142"/>
                    <a:pt x="3086" y="1123"/>
                  </a:cubicBezTo>
                  <a:lnTo>
                    <a:pt x="3018" y="1190"/>
                  </a:lnTo>
                  <a:cubicBezTo>
                    <a:pt x="2994" y="1214"/>
                    <a:pt x="2969" y="1244"/>
                    <a:pt x="2943" y="1279"/>
                  </a:cubicBezTo>
                  <a:cubicBezTo>
                    <a:pt x="2917" y="1315"/>
                    <a:pt x="2896" y="1351"/>
                    <a:pt x="2882" y="1389"/>
                  </a:cubicBezTo>
                  <a:cubicBezTo>
                    <a:pt x="2868" y="1427"/>
                    <a:pt x="2865" y="1463"/>
                    <a:pt x="2873" y="1497"/>
                  </a:cubicBezTo>
                  <a:cubicBezTo>
                    <a:pt x="2882" y="1532"/>
                    <a:pt x="2910" y="1559"/>
                    <a:pt x="2957" y="1581"/>
                  </a:cubicBezTo>
                  <a:cubicBezTo>
                    <a:pt x="2996" y="1597"/>
                    <a:pt x="3036" y="1603"/>
                    <a:pt x="3079" y="1599"/>
                  </a:cubicBezTo>
                  <a:cubicBezTo>
                    <a:pt x="3122" y="1594"/>
                    <a:pt x="3163" y="1583"/>
                    <a:pt x="3203" y="1565"/>
                  </a:cubicBezTo>
                  <a:cubicBezTo>
                    <a:pt x="3242" y="1547"/>
                    <a:pt x="3280" y="1525"/>
                    <a:pt x="3316" y="1499"/>
                  </a:cubicBezTo>
                  <a:cubicBezTo>
                    <a:pt x="3352" y="1473"/>
                    <a:pt x="3384" y="1447"/>
                    <a:pt x="3413" y="1421"/>
                  </a:cubicBezTo>
                  <a:lnTo>
                    <a:pt x="3491" y="1339"/>
                  </a:lnTo>
                  <a:cubicBezTo>
                    <a:pt x="3518" y="1365"/>
                    <a:pt x="3549" y="1384"/>
                    <a:pt x="3585" y="1394"/>
                  </a:cubicBezTo>
                  <a:cubicBezTo>
                    <a:pt x="3620" y="1405"/>
                    <a:pt x="3657" y="1410"/>
                    <a:pt x="3696" y="1410"/>
                  </a:cubicBezTo>
                  <a:cubicBezTo>
                    <a:pt x="3734" y="1410"/>
                    <a:pt x="3773" y="1407"/>
                    <a:pt x="3812" y="1400"/>
                  </a:cubicBezTo>
                  <a:cubicBezTo>
                    <a:pt x="3852" y="1393"/>
                    <a:pt x="3889" y="1383"/>
                    <a:pt x="3925" y="1371"/>
                  </a:cubicBezTo>
                  <a:cubicBezTo>
                    <a:pt x="3932" y="1369"/>
                    <a:pt x="3946" y="1364"/>
                    <a:pt x="3968" y="1357"/>
                  </a:cubicBezTo>
                  <a:cubicBezTo>
                    <a:pt x="3989" y="1350"/>
                    <a:pt x="4010" y="1342"/>
                    <a:pt x="4031" y="1334"/>
                  </a:cubicBezTo>
                  <a:cubicBezTo>
                    <a:pt x="4044" y="1328"/>
                    <a:pt x="4055" y="1322"/>
                    <a:pt x="4065" y="1314"/>
                  </a:cubicBezTo>
                  <a:cubicBezTo>
                    <a:pt x="4090" y="1311"/>
                    <a:pt x="4119" y="1300"/>
                    <a:pt x="4151" y="1281"/>
                  </a:cubicBezTo>
                  <a:cubicBezTo>
                    <a:pt x="4184" y="1261"/>
                    <a:pt x="4213" y="1245"/>
                    <a:pt x="4237" y="1233"/>
                  </a:cubicBezTo>
                  <a:lnTo>
                    <a:pt x="4326" y="1197"/>
                  </a:lnTo>
                  <a:cubicBezTo>
                    <a:pt x="4293" y="1231"/>
                    <a:pt x="4262" y="1267"/>
                    <a:pt x="4233" y="1306"/>
                  </a:cubicBezTo>
                  <a:cubicBezTo>
                    <a:pt x="4204" y="1345"/>
                    <a:pt x="4184" y="1383"/>
                    <a:pt x="4170" y="1421"/>
                  </a:cubicBezTo>
                  <a:cubicBezTo>
                    <a:pt x="4157" y="1459"/>
                    <a:pt x="4156" y="1493"/>
                    <a:pt x="4167" y="1524"/>
                  </a:cubicBezTo>
                  <a:cubicBezTo>
                    <a:pt x="4178" y="1555"/>
                    <a:pt x="4207" y="1577"/>
                    <a:pt x="4255" y="1591"/>
                  </a:cubicBezTo>
                  <a:cubicBezTo>
                    <a:pt x="4283" y="1599"/>
                    <a:pt x="4312" y="1599"/>
                    <a:pt x="4341" y="1591"/>
                  </a:cubicBezTo>
                  <a:cubicBezTo>
                    <a:pt x="4369" y="1584"/>
                    <a:pt x="4397" y="1573"/>
                    <a:pt x="4425" y="1558"/>
                  </a:cubicBezTo>
                  <a:cubicBezTo>
                    <a:pt x="4452" y="1542"/>
                    <a:pt x="4478" y="1525"/>
                    <a:pt x="4502" y="1504"/>
                  </a:cubicBezTo>
                  <a:cubicBezTo>
                    <a:pt x="4526" y="1484"/>
                    <a:pt x="4547" y="1465"/>
                    <a:pt x="4566" y="1446"/>
                  </a:cubicBezTo>
                  <a:lnTo>
                    <a:pt x="4746" y="1293"/>
                  </a:lnTo>
                  <a:cubicBezTo>
                    <a:pt x="4741" y="1305"/>
                    <a:pt x="4737" y="1315"/>
                    <a:pt x="4735" y="1323"/>
                  </a:cubicBezTo>
                  <a:cubicBezTo>
                    <a:pt x="4732" y="1332"/>
                    <a:pt x="4730" y="1341"/>
                    <a:pt x="4728" y="1350"/>
                  </a:cubicBezTo>
                  <a:cubicBezTo>
                    <a:pt x="4720" y="1369"/>
                    <a:pt x="4713" y="1391"/>
                    <a:pt x="4704" y="1416"/>
                  </a:cubicBezTo>
                  <a:cubicBezTo>
                    <a:pt x="4696" y="1441"/>
                    <a:pt x="4690" y="1467"/>
                    <a:pt x="4686" y="1494"/>
                  </a:cubicBezTo>
                  <a:cubicBezTo>
                    <a:pt x="4683" y="1521"/>
                    <a:pt x="4684" y="1546"/>
                    <a:pt x="4690" y="1570"/>
                  </a:cubicBezTo>
                  <a:cubicBezTo>
                    <a:pt x="4696" y="1594"/>
                    <a:pt x="4710" y="1614"/>
                    <a:pt x="4731" y="1630"/>
                  </a:cubicBezTo>
                  <a:cubicBezTo>
                    <a:pt x="4753" y="1645"/>
                    <a:pt x="4776" y="1652"/>
                    <a:pt x="4801" y="1652"/>
                  </a:cubicBezTo>
                  <a:cubicBezTo>
                    <a:pt x="4826" y="1652"/>
                    <a:pt x="4852" y="1647"/>
                    <a:pt x="4878" y="1638"/>
                  </a:cubicBezTo>
                  <a:cubicBezTo>
                    <a:pt x="4904" y="1628"/>
                    <a:pt x="4929" y="1617"/>
                    <a:pt x="4953" y="1604"/>
                  </a:cubicBezTo>
                  <a:cubicBezTo>
                    <a:pt x="4977" y="1591"/>
                    <a:pt x="4999" y="1580"/>
                    <a:pt x="5018" y="1570"/>
                  </a:cubicBezTo>
                  <a:cubicBezTo>
                    <a:pt x="5082" y="1535"/>
                    <a:pt x="5148" y="1499"/>
                    <a:pt x="5215" y="1464"/>
                  </a:cubicBezTo>
                  <a:cubicBezTo>
                    <a:pt x="5282" y="1428"/>
                    <a:pt x="5349" y="1394"/>
                    <a:pt x="5416" y="1361"/>
                  </a:cubicBezTo>
                  <a:cubicBezTo>
                    <a:pt x="5432" y="1354"/>
                    <a:pt x="5453" y="1346"/>
                    <a:pt x="5477" y="1338"/>
                  </a:cubicBezTo>
                  <a:cubicBezTo>
                    <a:pt x="5500" y="1329"/>
                    <a:pt x="5518" y="1316"/>
                    <a:pt x="5530" y="1297"/>
                  </a:cubicBezTo>
                  <a:cubicBezTo>
                    <a:pt x="5540" y="1280"/>
                    <a:pt x="5543" y="1267"/>
                    <a:pt x="5541" y="1258"/>
                  </a:cubicBezTo>
                  <a:cubicBezTo>
                    <a:pt x="5539" y="1248"/>
                    <a:pt x="5532" y="1242"/>
                    <a:pt x="5521" y="1240"/>
                  </a:cubicBezTo>
                  <a:cubicBezTo>
                    <a:pt x="5511" y="1238"/>
                    <a:pt x="5499" y="1237"/>
                    <a:pt x="5486" y="1238"/>
                  </a:cubicBezTo>
                  <a:cubicBezTo>
                    <a:pt x="5472" y="1239"/>
                    <a:pt x="5462" y="1242"/>
                    <a:pt x="5455" y="1247"/>
                  </a:cubicBezTo>
                  <a:cubicBezTo>
                    <a:pt x="5393" y="1280"/>
                    <a:pt x="5328" y="1315"/>
                    <a:pt x="5260" y="1352"/>
                  </a:cubicBezTo>
                  <a:cubicBezTo>
                    <a:pt x="5192" y="1389"/>
                    <a:pt x="5124" y="1420"/>
                    <a:pt x="5057" y="1446"/>
                  </a:cubicBezTo>
                  <a:cubicBezTo>
                    <a:pt x="5019" y="1462"/>
                    <a:pt x="4978" y="1479"/>
                    <a:pt x="4934" y="1496"/>
                  </a:cubicBezTo>
                  <a:cubicBezTo>
                    <a:pt x="4889" y="1512"/>
                    <a:pt x="4846" y="1522"/>
                    <a:pt x="4803" y="1524"/>
                  </a:cubicBezTo>
                  <a:cubicBezTo>
                    <a:pt x="4800" y="1512"/>
                    <a:pt x="4801" y="1497"/>
                    <a:pt x="4805" y="1478"/>
                  </a:cubicBezTo>
                  <a:cubicBezTo>
                    <a:pt x="4808" y="1459"/>
                    <a:pt x="4813" y="1440"/>
                    <a:pt x="4819" y="1421"/>
                  </a:cubicBezTo>
                  <a:cubicBezTo>
                    <a:pt x="4825" y="1402"/>
                    <a:pt x="4831" y="1384"/>
                    <a:pt x="4837" y="1368"/>
                  </a:cubicBezTo>
                  <a:cubicBezTo>
                    <a:pt x="4843" y="1351"/>
                    <a:pt x="4848" y="1337"/>
                    <a:pt x="4853" y="1325"/>
                  </a:cubicBezTo>
                  <a:cubicBezTo>
                    <a:pt x="4865" y="1292"/>
                    <a:pt x="4876" y="1260"/>
                    <a:pt x="4887" y="1229"/>
                  </a:cubicBezTo>
                  <a:cubicBezTo>
                    <a:pt x="4898" y="1199"/>
                    <a:pt x="4909" y="1167"/>
                    <a:pt x="4921" y="1133"/>
                  </a:cubicBezTo>
                  <a:cubicBezTo>
                    <a:pt x="5012" y="1048"/>
                    <a:pt x="5099" y="960"/>
                    <a:pt x="5181" y="869"/>
                  </a:cubicBezTo>
                  <a:cubicBezTo>
                    <a:pt x="5263" y="778"/>
                    <a:pt x="5345" y="684"/>
                    <a:pt x="5426" y="587"/>
                  </a:cubicBezTo>
                  <a:cubicBezTo>
                    <a:pt x="5479" y="525"/>
                    <a:pt x="5531" y="464"/>
                    <a:pt x="5582" y="402"/>
                  </a:cubicBezTo>
                  <a:cubicBezTo>
                    <a:pt x="5634" y="341"/>
                    <a:pt x="5680" y="276"/>
                    <a:pt x="5720" y="207"/>
                  </a:cubicBezTo>
                  <a:cubicBezTo>
                    <a:pt x="5730" y="190"/>
                    <a:pt x="5738" y="171"/>
                    <a:pt x="5744" y="148"/>
                  </a:cubicBezTo>
                  <a:cubicBezTo>
                    <a:pt x="5749" y="126"/>
                    <a:pt x="5752" y="105"/>
                    <a:pt x="5751" y="84"/>
                  </a:cubicBezTo>
                  <a:cubicBezTo>
                    <a:pt x="5749" y="64"/>
                    <a:pt x="5743" y="47"/>
                    <a:pt x="5731" y="33"/>
                  </a:cubicBezTo>
                  <a:cubicBezTo>
                    <a:pt x="5719" y="19"/>
                    <a:pt x="5700" y="9"/>
                    <a:pt x="5674" y="4"/>
                  </a:cubicBezTo>
                  <a:close/>
                  <a:moveTo>
                    <a:pt x="2026" y="1265"/>
                  </a:moveTo>
                  <a:cubicBezTo>
                    <a:pt x="2014" y="1286"/>
                    <a:pt x="1999" y="1305"/>
                    <a:pt x="1983" y="1322"/>
                  </a:cubicBezTo>
                  <a:cubicBezTo>
                    <a:pt x="1966" y="1338"/>
                    <a:pt x="1948" y="1356"/>
                    <a:pt x="1929" y="1375"/>
                  </a:cubicBezTo>
                  <a:cubicBezTo>
                    <a:pt x="1884" y="1415"/>
                    <a:pt x="1833" y="1442"/>
                    <a:pt x="1777" y="1457"/>
                  </a:cubicBezTo>
                  <a:cubicBezTo>
                    <a:pt x="1721" y="1471"/>
                    <a:pt x="1661" y="1473"/>
                    <a:pt x="1599" y="1464"/>
                  </a:cubicBezTo>
                  <a:cubicBezTo>
                    <a:pt x="1566" y="1459"/>
                    <a:pt x="1551" y="1444"/>
                    <a:pt x="1555" y="1419"/>
                  </a:cubicBezTo>
                  <a:cubicBezTo>
                    <a:pt x="1558" y="1394"/>
                    <a:pt x="1569" y="1368"/>
                    <a:pt x="1589" y="1339"/>
                  </a:cubicBezTo>
                  <a:cubicBezTo>
                    <a:pt x="1608" y="1311"/>
                    <a:pt x="1630" y="1284"/>
                    <a:pt x="1655" y="1258"/>
                  </a:cubicBezTo>
                  <a:cubicBezTo>
                    <a:pt x="1680" y="1232"/>
                    <a:pt x="1697" y="1214"/>
                    <a:pt x="1707" y="1204"/>
                  </a:cubicBezTo>
                  <a:cubicBezTo>
                    <a:pt x="1750" y="1169"/>
                    <a:pt x="1798" y="1139"/>
                    <a:pt x="1852" y="1116"/>
                  </a:cubicBezTo>
                  <a:cubicBezTo>
                    <a:pt x="1906" y="1092"/>
                    <a:pt x="1966" y="1078"/>
                    <a:pt x="2033" y="1073"/>
                  </a:cubicBezTo>
                  <a:cubicBezTo>
                    <a:pt x="2014" y="1099"/>
                    <a:pt x="2005" y="1130"/>
                    <a:pt x="2006" y="1165"/>
                  </a:cubicBezTo>
                  <a:cubicBezTo>
                    <a:pt x="2007" y="1201"/>
                    <a:pt x="2014" y="1234"/>
                    <a:pt x="2026" y="1265"/>
                  </a:cubicBezTo>
                  <a:close/>
                  <a:moveTo>
                    <a:pt x="3430" y="1265"/>
                  </a:moveTo>
                  <a:cubicBezTo>
                    <a:pt x="3418" y="1286"/>
                    <a:pt x="3404" y="1305"/>
                    <a:pt x="3387" y="1322"/>
                  </a:cubicBezTo>
                  <a:cubicBezTo>
                    <a:pt x="3371" y="1338"/>
                    <a:pt x="3353" y="1356"/>
                    <a:pt x="3334" y="1375"/>
                  </a:cubicBezTo>
                  <a:cubicBezTo>
                    <a:pt x="3288" y="1415"/>
                    <a:pt x="3237" y="1442"/>
                    <a:pt x="3181" y="1457"/>
                  </a:cubicBezTo>
                  <a:cubicBezTo>
                    <a:pt x="3125" y="1471"/>
                    <a:pt x="3066" y="1473"/>
                    <a:pt x="3004" y="1464"/>
                  </a:cubicBezTo>
                  <a:cubicBezTo>
                    <a:pt x="2971" y="1459"/>
                    <a:pt x="2956" y="1444"/>
                    <a:pt x="2959" y="1419"/>
                  </a:cubicBezTo>
                  <a:cubicBezTo>
                    <a:pt x="2963" y="1394"/>
                    <a:pt x="2974" y="1368"/>
                    <a:pt x="2993" y="1339"/>
                  </a:cubicBezTo>
                  <a:cubicBezTo>
                    <a:pt x="3012" y="1311"/>
                    <a:pt x="3034" y="1284"/>
                    <a:pt x="3060" y="1258"/>
                  </a:cubicBezTo>
                  <a:cubicBezTo>
                    <a:pt x="3085" y="1232"/>
                    <a:pt x="3102" y="1214"/>
                    <a:pt x="3112" y="1204"/>
                  </a:cubicBezTo>
                  <a:cubicBezTo>
                    <a:pt x="3155" y="1169"/>
                    <a:pt x="3203" y="1139"/>
                    <a:pt x="3257" y="1116"/>
                  </a:cubicBezTo>
                  <a:cubicBezTo>
                    <a:pt x="3310" y="1092"/>
                    <a:pt x="3371" y="1078"/>
                    <a:pt x="3438" y="1073"/>
                  </a:cubicBezTo>
                  <a:cubicBezTo>
                    <a:pt x="3418" y="1099"/>
                    <a:pt x="3410" y="1130"/>
                    <a:pt x="3411" y="1165"/>
                  </a:cubicBezTo>
                  <a:cubicBezTo>
                    <a:pt x="3412" y="1201"/>
                    <a:pt x="3418" y="1234"/>
                    <a:pt x="3430" y="1265"/>
                  </a:cubicBezTo>
                  <a:close/>
                  <a:moveTo>
                    <a:pt x="5582" y="221"/>
                  </a:moveTo>
                  <a:cubicBezTo>
                    <a:pt x="5562" y="252"/>
                    <a:pt x="5548" y="274"/>
                    <a:pt x="5541" y="289"/>
                  </a:cubicBezTo>
                  <a:cubicBezTo>
                    <a:pt x="5520" y="324"/>
                    <a:pt x="5497" y="358"/>
                    <a:pt x="5473" y="390"/>
                  </a:cubicBezTo>
                  <a:cubicBezTo>
                    <a:pt x="5449" y="422"/>
                    <a:pt x="5425" y="454"/>
                    <a:pt x="5401" y="487"/>
                  </a:cubicBezTo>
                  <a:cubicBezTo>
                    <a:pt x="5346" y="558"/>
                    <a:pt x="5289" y="628"/>
                    <a:pt x="5229" y="695"/>
                  </a:cubicBezTo>
                  <a:cubicBezTo>
                    <a:pt x="5170" y="762"/>
                    <a:pt x="5109" y="828"/>
                    <a:pt x="5047" y="892"/>
                  </a:cubicBezTo>
                  <a:lnTo>
                    <a:pt x="5025" y="913"/>
                  </a:lnTo>
                  <a:lnTo>
                    <a:pt x="5168" y="665"/>
                  </a:lnTo>
                  <a:cubicBezTo>
                    <a:pt x="5211" y="596"/>
                    <a:pt x="5257" y="530"/>
                    <a:pt x="5305" y="466"/>
                  </a:cubicBezTo>
                  <a:cubicBezTo>
                    <a:pt x="5352" y="402"/>
                    <a:pt x="5404" y="341"/>
                    <a:pt x="5459" y="281"/>
                  </a:cubicBezTo>
                  <a:cubicBezTo>
                    <a:pt x="5475" y="263"/>
                    <a:pt x="5498" y="236"/>
                    <a:pt x="5527" y="203"/>
                  </a:cubicBezTo>
                  <a:cubicBezTo>
                    <a:pt x="5555" y="170"/>
                    <a:pt x="5586" y="148"/>
                    <a:pt x="5620" y="136"/>
                  </a:cubicBezTo>
                  <a:cubicBezTo>
                    <a:pt x="5615" y="162"/>
                    <a:pt x="5603" y="190"/>
                    <a:pt x="5582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992E1D40-D98B-4FB0-B07F-37FF58542A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10388" y="5487988"/>
              <a:ext cx="4521200" cy="957263"/>
            </a:xfrm>
            <a:custGeom>
              <a:avLst/>
              <a:gdLst>
                <a:gd name="T0" fmla="*/ 11651 w 12558"/>
                <a:gd name="T1" fmla="*/ 1899 h 2656"/>
                <a:gd name="T2" fmla="*/ 12024 w 12558"/>
                <a:gd name="T3" fmla="*/ 1026 h 2656"/>
                <a:gd name="T4" fmla="*/ 11454 w 12558"/>
                <a:gd name="T5" fmla="*/ 1356 h 2656"/>
                <a:gd name="T6" fmla="*/ 11669 w 12558"/>
                <a:gd name="T7" fmla="*/ 820 h 2656"/>
                <a:gd name="T8" fmla="*/ 10755 w 12558"/>
                <a:gd name="T9" fmla="*/ 1282 h 2656"/>
                <a:gd name="T10" fmla="*/ 10458 w 12558"/>
                <a:gd name="T11" fmla="*/ 934 h 2656"/>
                <a:gd name="T12" fmla="*/ 9953 w 12558"/>
                <a:gd name="T13" fmla="*/ 1001 h 2656"/>
                <a:gd name="T14" fmla="*/ 8964 w 12558"/>
                <a:gd name="T15" fmla="*/ 1353 h 2656"/>
                <a:gd name="T16" fmla="*/ 9293 w 12558"/>
                <a:gd name="T17" fmla="*/ 788 h 2656"/>
                <a:gd name="T18" fmla="*/ 9612 w 12558"/>
                <a:gd name="T19" fmla="*/ 635 h 2656"/>
                <a:gd name="T20" fmla="*/ 9693 w 12558"/>
                <a:gd name="T21" fmla="*/ 92 h 2656"/>
                <a:gd name="T22" fmla="*/ 8978 w 12558"/>
                <a:gd name="T23" fmla="*/ 824 h 2656"/>
                <a:gd name="T24" fmla="*/ 8199 w 12558"/>
                <a:gd name="T25" fmla="*/ 1280 h 2656"/>
                <a:gd name="T26" fmla="*/ 8064 w 12558"/>
                <a:gd name="T27" fmla="*/ 1014 h 2656"/>
                <a:gd name="T28" fmla="*/ 7444 w 12558"/>
                <a:gd name="T29" fmla="*/ 1166 h 2656"/>
                <a:gd name="T30" fmla="*/ 6963 w 12558"/>
                <a:gd name="T31" fmla="*/ 1065 h 2656"/>
                <a:gd name="T32" fmla="*/ 6321 w 12558"/>
                <a:gd name="T33" fmla="*/ 1184 h 2656"/>
                <a:gd name="T34" fmla="*/ 5982 w 12558"/>
                <a:gd name="T35" fmla="*/ 1093 h 2656"/>
                <a:gd name="T36" fmla="*/ 5255 w 12558"/>
                <a:gd name="T37" fmla="*/ 1214 h 2656"/>
                <a:gd name="T38" fmla="*/ 4739 w 12558"/>
                <a:gd name="T39" fmla="*/ 1243 h 2656"/>
                <a:gd name="T40" fmla="*/ 4707 w 12558"/>
                <a:gd name="T41" fmla="*/ 930 h 2656"/>
                <a:gd name="T42" fmla="*/ 3926 w 12558"/>
                <a:gd name="T43" fmla="*/ 1298 h 2656"/>
                <a:gd name="T44" fmla="*/ 3610 w 12558"/>
                <a:gd name="T45" fmla="*/ 1086 h 2656"/>
                <a:gd name="T46" fmla="*/ 3230 w 12558"/>
                <a:gd name="T47" fmla="*/ 1030 h 2656"/>
                <a:gd name="T48" fmla="*/ 2528 w 12558"/>
                <a:gd name="T49" fmla="*/ 1195 h 2656"/>
                <a:gd name="T50" fmla="*/ 1948 w 12558"/>
                <a:gd name="T51" fmla="*/ 1115 h 2656"/>
                <a:gd name="T52" fmla="*/ 2637 w 12558"/>
                <a:gd name="T53" fmla="*/ 291 h 2656"/>
                <a:gd name="T54" fmla="*/ 2234 w 12558"/>
                <a:gd name="T55" fmla="*/ 433 h 2656"/>
                <a:gd name="T56" fmla="*/ 713 w 12558"/>
                <a:gd name="T57" fmla="*/ 1369 h 2656"/>
                <a:gd name="T58" fmla="*/ 794 w 12558"/>
                <a:gd name="T59" fmla="*/ 1012 h 2656"/>
                <a:gd name="T60" fmla="*/ 378 w 12558"/>
                <a:gd name="T61" fmla="*/ 987 h 2656"/>
                <a:gd name="T62" fmla="*/ 306 w 12558"/>
                <a:gd name="T63" fmla="*/ 1108 h 2656"/>
                <a:gd name="T64" fmla="*/ 1312 w 12558"/>
                <a:gd name="T65" fmla="*/ 1267 h 2656"/>
                <a:gd name="T66" fmla="*/ 1657 w 12558"/>
                <a:gd name="T67" fmla="*/ 1310 h 2656"/>
                <a:gd name="T68" fmla="*/ 2281 w 12558"/>
                <a:gd name="T69" fmla="*/ 1047 h 2656"/>
                <a:gd name="T70" fmla="*/ 2340 w 12558"/>
                <a:gd name="T71" fmla="*/ 1322 h 2656"/>
                <a:gd name="T72" fmla="*/ 2994 w 12558"/>
                <a:gd name="T73" fmla="*/ 1245 h 2656"/>
                <a:gd name="T74" fmla="*/ 3393 w 12558"/>
                <a:gd name="T75" fmla="*/ 1443 h 2656"/>
                <a:gd name="T76" fmla="*/ 4456 w 12558"/>
                <a:gd name="T77" fmla="*/ 1140 h 2656"/>
                <a:gd name="T78" fmla="*/ 4610 w 12558"/>
                <a:gd name="T79" fmla="*/ 1459 h 2656"/>
                <a:gd name="T80" fmla="*/ 5144 w 12558"/>
                <a:gd name="T81" fmla="*/ 1225 h 2656"/>
                <a:gd name="T82" fmla="*/ 5524 w 12558"/>
                <a:gd name="T83" fmla="*/ 1147 h 2656"/>
                <a:gd name="T84" fmla="*/ 5698 w 12558"/>
                <a:gd name="T85" fmla="*/ 1310 h 2656"/>
                <a:gd name="T86" fmla="*/ 6289 w 12558"/>
                <a:gd name="T87" fmla="*/ 1299 h 2656"/>
                <a:gd name="T88" fmla="*/ 6782 w 12558"/>
                <a:gd name="T89" fmla="*/ 1337 h 2656"/>
                <a:gd name="T90" fmla="*/ 7539 w 12558"/>
                <a:gd name="T91" fmla="*/ 1212 h 2656"/>
                <a:gd name="T92" fmla="*/ 8115 w 12558"/>
                <a:gd name="T93" fmla="*/ 1296 h 2656"/>
                <a:gd name="T94" fmla="*/ 7634 w 12558"/>
                <a:gd name="T95" fmla="*/ 1361 h 2656"/>
                <a:gd name="T96" fmla="*/ 8600 w 12558"/>
                <a:gd name="T97" fmla="*/ 1251 h 2656"/>
                <a:gd name="T98" fmla="*/ 9329 w 12558"/>
                <a:gd name="T99" fmla="*/ 1370 h 2656"/>
                <a:gd name="T100" fmla="*/ 9992 w 12558"/>
                <a:gd name="T101" fmla="*/ 1072 h 2656"/>
                <a:gd name="T102" fmla="*/ 10336 w 12558"/>
                <a:gd name="T103" fmla="*/ 1379 h 2656"/>
                <a:gd name="T104" fmla="*/ 11008 w 12558"/>
                <a:gd name="T105" fmla="*/ 1257 h 2656"/>
                <a:gd name="T106" fmla="*/ 11363 w 12558"/>
                <a:gd name="T107" fmla="*/ 1305 h 2656"/>
                <a:gd name="T108" fmla="*/ 11856 w 12558"/>
                <a:gd name="T109" fmla="*/ 1337 h 2656"/>
                <a:gd name="T110" fmla="*/ 11232 w 12558"/>
                <a:gd name="T111" fmla="*/ 2648 h 2656"/>
                <a:gd name="T112" fmla="*/ 12144 w 12558"/>
                <a:gd name="T113" fmla="*/ 1496 h 2656"/>
                <a:gd name="T114" fmla="*/ 9546 w 12558"/>
                <a:gd name="T115" fmla="*/ 355 h 2656"/>
                <a:gd name="T116" fmla="*/ 3530 w 12558"/>
                <a:gd name="T117" fmla="*/ 916 h 2656"/>
                <a:gd name="T118" fmla="*/ 2533 w 12558"/>
                <a:gd name="T119" fmla="*/ 26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558" h="2656">
                  <a:moveTo>
                    <a:pt x="12551" y="1168"/>
                  </a:moveTo>
                  <a:cubicBezTo>
                    <a:pt x="12541" y="1151"/>
                    <a:pt x="12521" y="1149"/>
                    <a:pt x="12490" y="1161"/>
                  </a:cubicBezTo>
                  <a:cubicBezTo>
                    <a:pt x="12459" y="1173"/>
                    <a:pt x="12421" y="1193"/>
                    <a:pt x="12377" y="1221"/>
                  </a:cubicBezTo>
                  <a:cubicBezTo>
                    <a:pt x="12333" y="1250"/>
                    <a:pt x="12286" y="1283"/>
                    <a:pt x="12237" y="1322"/>
                  </a:cubicBezTo>
                  <a:cubicBezTo>
                    <a:pt x="12188" y="1361"/>
                    <a:pt x="12142" y="1400"/>
                    <a:pt x="12099" y="1438"/>
                  </a:cubicBezTo>
                  <a:cubicBezTo>
                    <a:pt x="12056" y="1476"/>
                    <a:pt x="12018" y="1510"/>
                    <a:pt x="11985" y="1541"/>
                  </a:cubicBezTo>
                  <a:cubicBezTo>
                    <a:pt x="11951" y="1571"/>
                    <a:pt x="11930" y="1592"/>
                    <a:pt x="11920" y="1601"/>
                  </a:cubicBezTo>
                  <a:cubicBezTo>
                    <a:pt x="11822" y="1693"/>
                    <a:pt x="11732" y="1793"/>
                    <a:pt x="11651" y="1899"/>
                  </a:cubicBezTo>
                  <a:lnTo>
                    <a:pt x="11931" y="1395"/>
                  </a:lnTo>
                  <a:cubicBezTo>
                    <a:pt x="11947" y="1369"/>
                    <a:pt x="11963" y="1343"/>
                    <a:pt x="11977" y="1317"/>
                  </a:cubicBezTo>
                  <a:cubicBezTo>
                    <a:pt x="11992" y="1291"/>
                    <a:pt x="12008" y="1265"/>
                    <a:pt x="12028" y="1239"/>
                  </a:cubicBezTo>
                  <a:cubicBezTo>
                    <a:pt x="12039" y="1218"/>
                    <a:pt x="12055" y="1193"/>
                    <a:pt x="12074" y="1166"/>
                  </a:cubicBezTo>
                  <a:cubicBezTo>
                    <a:pt x="12093" y="1139"/>
                    <a:pt x="12106" y="1112"/>
                    <a:pt x="12114" y="1086"/>
                  </a:cubicBezTo>
                  <a:cubicBezTo>
                    <a:pt x="12116" y="1065"/>
                    <a:pt x="12113" y="1049"/>
                    <a:pt x="12105" y="1038"/>
                  </a:cubicBezTo>
                  <a:cubicBezTo>
                    <a:pt x="12096" y="1028"/>
                    <a:pt x="12085" y="1021"/>
                    <a:pt x="12071" y="1019"/>
                  </a:cubicBezTo>
                  <a:cubicBezTo>
                    <a:pt x="12056" y="1017"/>
                    <a:pt x="12041" y="1019"/>
                    <a:pt x="12024" y="1026"/>
                  </a:cubicBezTo>
                  <a:cubicBezTo>
                    <a:pt x="12007" y="1033"/>
                    <a:pt x="11994" y="1041"/>
                    <a:pt x="11985" y="1051"/>
                  </a:cubicBezTo>
                  <a:cubicBezTo>
                    <a:pt x="11944" y="1091"/>
                    <a:pt x="11902" y="1129"/>
                    <a:pt x="11857" y="1164"/>
                  </a:cubicBezTo>
                  <a:cubicBezTo>
                    <a:pt x="11813" y="1200"/>
                    <a:pt x="11766" y="1234"/>
                    <a:pt x="11716" y="1267"/>
                  </a:cubicBezTo>
                  <a:cubicBezTo>
                    <a:pt x="11711" y="1272"/>
                    <a:pt x="11697" y="1282"/>
                    <a:pt x="11673" y="1298"/>
                  </a:cubicBezTo>
                  <a:cubicBezTo>
                    <a:pt x="11649" y="1313"/>
                    <a:pt x="11623" y="1328"/>
                    <a:pt x="11594" y="1344"/>
                  </a:cubicBezTo>
                  <a:cubicBezTo>
                    <a:pt x="11565" y="1359"/>
                    <a:pt x="11539" y="1372"/>
                    <a:pt x="11515" y="1383"/>
                  </a:cubicBezTo>
                  <a:cubicBezTo>
                    <a:pt x="11491" y="1393"/>
                    <a:pt x="11476" y="1395"/>
                    <a:pt x="11469" y="1388"/>
                  </a:cubicBezTo>
                  <a:cubicBezTo>
                    <a:pt x="11459" y="1381"/>
                    <a:pt x="11454" y="1370"/>
                    <a:pt x="11454" y="1356"/>
                  </a:cubicBezTo>
                  <a:cubicBezTo>
                    <a:pt x="11454" y="1342"/>
                    <a:pt x="11457" y="1326"/>
                    <a:pt x="11461" y="1308"/>
                  </a:cubicBezTo>
                  <a:cubicBezTo>
                    <a:pt x="11466" y="1290"/>
                    <a:pt x="11472" y="1273"/>
                    <a:pt x="11479" y="1257"/>
                  </a:cubicBezTo>
                  <a:cubicBezTo>
                    <a:pt x="11486" y="1240"/>
                    <a:pt x="11494" y="1226"/>
                    <a:pt x="11501" y="1214"/>
                  </a:cubicBezTo>
                  <a:cubicBezTo>
                    <a:pt x="11532" y="1150"/>
                    <a:pt x="11571" y="1090"/>
                    <a:pt x="11619" y="1033"/>
                  </a:cubicBezTo>
                  <a:cubicBezTo>
                    <a:pt x="11636" y="1014"/>
                    <a:pt x="11655" y="996"/>
                    <a:pt x="11678" y="978"/>
                  </a:cubicBezTo>
                  <a:cubicBezTo>
                    <a:pt x="11701" y="960"/>
                    <a:pt x="11718" y="941"/>
                    <a:pt x="11730" y="919"/>
                  </a:cubicBezTo>
                  <a:cubicBezTo>
                    <a:pt x="11749" y="896"/>
                    <a:pt x="11750" y="872"/>
                    <a:pt x="11734" y="848"/>
                  </a:cubicBezTo>
                  <a:cubicBezTo>
                    <a:pt x="11717" y="825"/>
                    <a:pt x="11695" y="815"/>
                    <a:pt x="11669" y="820"/>
                  </a:cubicBezTo>
                  <a:cubicBezTo>
                    <a:pt x="11626" y="830"/>
                    <a:pt x="11581" y="851"/>
                    <a:pt x="11533" y="884"/>
                  </a:cubicBezTo>
                  <a:cubicBezTo>
                    <a:pt x="11485" y="917"/>
                    <a:pt x="11442" y="943"/>
                    <a:pt x="11404" y="962"/>
                  </a:cubicBezTo>
                  <a:cubicBezTo>
                    <a:pt x="11276" y="1030"/>
                    <a:pt x="11145" y="1097"/>
                    <a:pt x="11011" y="1162"/>
                  </a:cubicBezTo>
                  <a:cubicBezTo>
                    <a:pt x="11010" y="1162"/>
                    <a:pt x="11009" y="1162"/>
                    <a:pt x="11008" y="1163"/>
                  </a:cubicBezTo>
                  <a:cubicBezTo>
                    <a:pt x="10995" y="1166"/>
                    <a:pt x="10981" y="1172"/>
                    <a:pt x="10967" y="1180"/>
                  </a:cubicBezTo>
                  <a:cubicBezTo>
                    <a:pt x="10953" y="1189"/>
                    <a:pt x="10942" y="1194"/>
                    <a:pt x="10935" y="1196"/>
                  </a:cubicBezTo>
                  <a:cubicBezTo>
                    <a:pt x="10904" y="1211"/>
                    <a:pt x="10873" y="1225"/>
                    <a:pt x="10843" y="1241"/>
                  </a:cubicBezTo>
                  <a:cubicBezTo>
                    <a:pt x="10813" y="1256"/>
                    <a:pt x="10784" y="1270"/>
                    <a:pt x="10755" y="1282"/>
                  </a:cubicBezTo>
                  <a:cubicBezTo>
                    <a:pt x="10669" y="1315"/>
                    <a:pt x="10601" y="1338"/>
                    <a:pt x="10549" y="1353"/>
                  </a:cubicBezTo>
                  <a:cubicBezTo>
                    <a:pt x="10498" y="1367"/>
                    <a:pt x="10466" y="1367"/>
                    <a:pt x="10454" y="1353"/>
                  </a:cubicBezTo>
                  <a:cubicBezTo>
                    <a:pt x="10435" y="1336"/>
                    <a:pt x="10426" y="1314"/>
                    <a:pt x="10428" y="1285"/>
                  </a:cubicBezTo>
                  <a:cubicBezTo>
                    <a:pt x="10429" y="1257"/>
                    <a:pt x="10435" y="1227"/>
                    <a:pt x="10445" y="1196"/>
                  </a:cubicBezTo>
                  <a:cubicBezTo>
                    <a:pt x="10456" y="1166"/>
                    <a:pt x="10469" y="1135"/>
                    <a:pt x="10485" y="1106"/>
                  </a:cubicBezTo>
                  <a:cubicBezTo>
                    <a:pt x="10500" y="1076"/>
                    <a:pt x="10514" y="1052"/>
                    <a:pt x="10526" y="1033"/>
                  </a:cubicBezTo>
                  <a:cubicBezTo>
                    <a:pt x="10548" y="1000"/>
                    <a:pt x="10552" y="972"/>
                    <a:pt x="10540" y="948"/>
                  </a:cubicBezTo>
                  <a:cubicBezTo>
                    <a:pt x="10528" y="924"/>
                    <a:pt x="10501" y="919"/>
                    <a:pt x="10458" y="934"/>
                  </a:cubicBezTo>
                  <a:cubicBezTo>
                    <a:pt x="10415" y="960"/>
                    <a:pt x="10366" y="984"/>
                    <a:pt x="10311" y="1006"/>
                  </a:cubicBezTo>
                  <a:cubicBezTo>
                    <a:pt x="10256" y="1029"/>
                    <a:pt x="10204" y="1038"/>
                    <a:pt x="10153" y="1033"/>
                  </a:cubicBezTo>
                  <a:cubicBezTo>
                    <a:pt x="10130" y="1033"/>
                    <a:pt x="10109" y="1028"/>
                    <a:pt x="10093" y="1019"/>
                  </a:cubicBezTo>
                  <a:cubicBezTo>
                    <a:pt x="10124" y="1000"/>
                    <a:pt x="10149" y="976"/>
                    <a:pt x="10168" y="948"/>
                  </a:cubicBezTo>
                  <a:cubicBezTo>
                    <a:pt x="10187" y="922"/>
                    <a:pt x="10192" y="895"/>
                    <a:pt x="10182" y="866"/>
                  </a:cubicBezTo>
                  <a:cubicBezTo>
                    <a:pt x="10173" y="838"/>
                    <a:pt x="10151" y="821"/>
                    <a:pt x="10118" y="817"/>
                  </a:cubicBezTo>
                  <a:cubicBezTo>
                    <a:pt x="10067" y="814"/>
                    <a:pt x="10026" y="833"/>
                    <a:pt x="9994" y="873"/>
                  </a:cubicBezTo>
                  <a:cubicBezTo>
                    <a:pt x="9962" y="914"/>
                    <a:pt x="9948" y="956"/>
                    <a:pt x="9953" y="1001"/>
                  </a:cubicBezTo>
                  <a:cubicBezTo>
                    <a:pt x="9895" y="1034"/>
                    <a:pt x="9842" y="1064"/>
                    <a:pt x="9793" y="1090"/>
                  </a:cubicBezTo>
                  <a:cubicBezTo>
                    <a:pt x="9744" y="1116"/>
                    <a:pt x="9695" y="1142"/>
                    <a:pt x="9645" y="1168"/>
                  </a:cubicBezTo>
                  <a:cubicBezTo>
                    <a:pt x="9642" y="1169"/>
                    <a:pt x="9641" y="1170"/>
                    <a:pt x="9639" y="1172"/>
                  </a:cubicBezTo>
                  <a:cubicBezTo>
                    <a:pt x="9628" y="1174"/>
                    <a:pt x="9617" y="1176"/>
                    <a:pt x="9609" y="1179"/>
                  </a:cubicBezTo>
                  <a:cubicBezTo>
                    <a:pt x="9554" y="1202"/>
                    <a:pt x="9499" y="1224"/>
                    <a:pt x="9444" y="1243"/>
                  </a:cubicBezTo>
                  <a:cubicBezTo>
                    <a:pt x="9389" y="1262"/>
                    <a:pt x="9334" y="1280"/>
                    <a:pt x="9279" y="1299"/>
                  </a:cubicBezTo>
                  <a:cubicBezTo>
                    <a:pt x="9236" y="1311"/>
                    <a:pt x="9185" y="1326"/>
                    <a:pt x="9127" y="1344"/>
                  </a:cubicBezTo>
                  <a:cubicBezTo>
                    <a:pt x="9068" y="1361"/>
                    <a:pt x="9014" y="1364"/>
                    <a:pt x="8964" y="1353"/>
                  </a:cubicBezTo>
                  <a:cubicBezTo>
                    <a:pt x="8957" y="1353"/>
                    <a:pt x="8955" y="1340"/>
                    <a:pt x="8960" y="1315"/>
                  </a:cubicBezTo>
                  <a:cubicBezTo>
                    <a:pt x="8965" y="1290"/>
                    <a:pt x="8972" y="1263"/>
                    <a:pt x="8980" y="1234"/>
                  </a:cubicBezTo>
                  <a:cubicBezTo>
                    <a:pt x="8988" y="1204"/>
                    <a:pt x="8997" y="1175"/>
                    <a:pt x="9007" y="1147"/>
                  </a:cubicBezTo>
                  <a:cubicBezTo>
                    <a:pt x="9016" y="1118"/>
                    <a:pt x="9023" y="1100"/>
                    <a:pt x="9028" y="1093"/>
                  </a:cubicBezTo>
                  <a:cubicBezTo>
                    <a:pt x="9040" y="1067"/>
                    <a:pt x="9052" y="1042"/>
                    <a:pt x="9064" y="1017"/>
                  </a:cubicBezTo>
                  <a:cubicBezTo>
                    <a:pt x="9076" y="992"/>
                    <a:pt x="9090" y="968"/>
                    <a:pt x="9107" y="944"/>
                  </a:cubicBezTo>
                  <a:cubicBezTo>
                    <a:pt x="9141" y="918"/>
                    <a:pt x="9173" y="892"/>
                    <a:pt x="9204" y="866"/>
                  </a:cubicBezTo>
                  <a:cubicBezTo>
                    <a:pt x="9235" y="840"/>
                    <a:pt x="9265" y="814"/>
                    <a:pt x="9293" y="788"/>
                  </a:cubicBezTo>
                  <a:lnTo>
                    <a:pt x="9344" y="777"/>
                  </a:lnTo>
                  <a:cubicBezTo>
                    <a:pt x="9458" y="763"/>
                    <a:pt x="9575" y="745"/>
                    <a:pt x="9695" y="724"/>
                  </a:cubicBezTo>
                  <a:cubicBezTo>
                    <a:pt x="9814" y="703"/>
                    <a:pt x="9929" y="673"/>
                    <a:pt x="10039" y="635"/>
                  </a:cubicBezTo>
                  <a:cubicBezTo>
                    <a:pt x="10058" y="628"/>
                    <a:pt x="10071" y="615"/>
                    <a:pt x="10078" y="595"/>
                  </a:cubicBezTo>
                  <a:cubicBezTo>
                    <a:pt x="10085" y="575"/>
                    <a:pt x="10082" y="555"/>
                    <a:pt x="10067" y="536"/>
                  </a:cubicBezTo>
                  <a:cubicBezTo>
                    <a:pt x="10053" y="517"/>
                    <a:pt x="10037" y="509"/>
                    <a:pt x="10019" y="513"/>
                  </a:cubicBezTo>
                  <a:cubicBezTo>
                    <a:pt x="10001" y="517"/>
                    <a:pt x="9984" y="522"/>
                    <a:pt x="9967" y="529"/>
                  </a:cubicBezTo>
                  <a:lnTo>
                    <a:pt x="9612" y="635"/>
                  </a:lnTo>
                  <a:lnTo>
                    <a:pt x="9401" y="685"/>
                  </a:lnTo>
                  <a:cubicBezTo>
                    <a:pt x="9442" y="643"/>
                    <a:pt x="9482" y="599"/>
                    <a:pt x="9521" y="554"/>
                  </a:cubicBezTo>
                  <a:cubicBezTo>
                    <a:pt x="9560" y="509"/>
                    <a:pt x="9598" y="463"/>
                    <a:pt x="9634" y="415"/>
                  </a:cubicBezTo>
                  <a:cubicBezTo>
                    <a:pt x="9663" y="380"/>
                    <a:pt x="9697" y="340"/>
                    <a:pt x="9738" y="296"/>
                  </a:cubicBezTo>
                  <a:cubicBezTo>
                    <a:pt x="9778" y="253"/>
                    <a:pt x="9805" y="207"/>
                    <a:pt x="9817" y="160"/>
                  </a:cubicBezTo>
                  <a:cubicBezTo>
                    <a:pt x="9824" y="138"/>
                    <a:pt x="9821" y="118"/>
                    <a:pt x="9809" y="99"/>
                  </a:cubicBezTo>
                  <a:cubicBezTo>
                    <a:pt x="9798" y="80"/>
                    <a:pt x="9780" y="71"/>
                    <a:pt x="9756" y="71"/>
                  </a:cubicBezTo>
                  <a:cubicBezTo>
                    <a:pt x="9734" y="73"/>
                    <a:pt x="9713" y="80"/>
                    <a:pt x="9693" y="92"/>
                  </a:cubicBezTo>
                  <a:cubicBezTo>
                    <a:pt x="9673" y="104"/>
                    <a:pt x="9653" y="116"/>
                    <a:pt x="9634" y="128"/>
                  </a:cubicBezTo>
                  <a:cubicBezTo>
                    <a:pt x="9536" y="204"/>
                    <a:pt x="9448" y="296"/>
                    <a:pt x="9371" y="406"/>
                  </a:cubicBezTo>
                  <a:cubicBezTo>
                    <a:pt x="9293" y="517"/>
                    <a:pt x="9221" y="622"/>
                    <a:pt x="9154" y="724"/>
                  </a:cubicBezTo>
                  <a:cubicBezTo>
                    <a:pt x="9111" y="729"/>
                    <a:pt x="9068" y="732"/>
                    <a:pt x="9025" y="733"/>
                  </a:cubicBezTo>
                  <a:cubicBezTo>
                    <a:pt x="8982" y="734"/>
                    <a:pt x="8939" y="734"/>
                    <a:pt x="8896" y="731"/>
                  </a:cubicBezTo>
                  <a:cubicBezTo>
                    <a:pt x="8874" y="731"/>
                    <a:pt x="8860" y="742"/>
                    <a:pt x="8854" y="763"/>
                  </a:cubicBezTo>
                  <a:cubicBezTo>
                    <a:pt x="8849" y="785"/>
                    <a:pt x="8855" y="801"/>
                    <a:pt x="8874" y="813"/>
                  </a:cubicBezTo>
                  <a:cubicBezTo>
                    <a:pt x="8900" y="827"/>
                    <a:pt x="8935" y="831"/>
                    <a:pt x="8978" y="824"/>
                  </a:cubicBezTo>
                  <a:cubicBezTo>
                    <a:pt x="9021" y="817"/>
                    <a:pt x="9061" y="812"/>
                    <a:pt x="9096" y="809"/>
                  </a:cubicBezTo>
                  <a:lnTo>
                    <a:pt x="9046" y="895"/>
                  </a:lnTo>
                  <a:cubicBezTo>
                    <a:pt x="8972" y="949"/>
                    <a:pt x="8896" y="999"/>
                    <a:pt x="8819" y="1044"/>
                  </a:cubicBezTo>
                  <a:cubicBezTo>
                    <a:pt x="8743" y="1088"/>
                    <a:pt x="8664" y="1128"/>
                    <a:pt x="8582" y="1165"/>
                  </a:cubicBezTo>
                  <a:cubicBezTo>
                    <a:pt x="8577" y="1167"/>
                    <a:pt x="8572" y="1168"/>
                    <a:pt x="8566" y="1172"/>
                  </a:cubicBezTo>
                  <a:lnTo>
                    <a:pt x="8279" y="1321"/>
                  </a:lnTo>
                  <a:lnTo>
                    <a:pt x="8183" y="1370"/>
                  </a:lnTo>
                  <a:cubicBezTo>
                    <a:pt x="8202" y="1340"/>
                    <a:pt x="8207" y="1309"/>
                    <a:pt x="8199" y="1280"/>
                  </a:cubicBezTo>
                  <a:cubicBezTo>
                    <a:pt x="8190" y="1250"/>
                    <a:pt x="8162" y="1222"/>
                    <a:pt x="8115" y="1196"/>
                  </a:cubicBezTo>
                  <a:cubicBezTo>
                    <a:pt x="8107" y="1192"/>
                    <a:pt x="8091" y="1186"/>
                    <a:pt x="8064" y="1180"/>
                  </a:cubicBezTo>
                  <a:cubicBezTo>
                    <a:pt x="8038" y="1175"/>
                    <a:pt x="8012" y="1168"/>
                    <a:pt x="7986" y="1161"/>
                  </a:cubicBezTo>
                  <a:cubicBezTo>
                    <a:pt x="7959" y="1154"/>
                    <a:pt x="7937" y="1144"/>
                    <a:pt x="7919" y="1132"/>
                  </a:cubicBezTo>
                  <a:cubicBezTo>
                    <a:pt x="7901" y="1121"/>
                    <a:pt x="7898" y="1108"/>
                    <a:pt x="7910" y="1093"/>
                  </a:cubicBezTo>
                  <a:cubicBezTo>
                    <a:pt x="7917" y="1084"/>
                    <a:pt x="7932" y="1076"/>
                    <a:pt x="7955" y="1070"/>
                  </a:cubicBezTo>
                  <a:cubicBezTo>
                    <a:pt x="7978" y="1064"/>
                    <a:pt x="7999" y="1057"/>
                    <a:pt x="8018" y="1047"/>
                  </a:cubicBezTo>
                  <a:cubicBezTo>
                    <a:pt x="8037" y="1038"/>
                    <a:pt x="8052" y="1027"/>
                    <a:pt x="8064" y="1014"/>
                  </a:cubicBezTo>
                  <a:cubicBezTo>
                    <a:pt x="8076" y="1001"/>
                    <a:pt x="8075" y="982"/>
                    <a:pt x="8061" y="959"/>
                  </a:cubicBezTo>
                  <a:cubicBezTo>
                    <a:pt x="8054" y="949"/>
                    <a:pt x="8042" y="941"/>
                    <a:pt x="8027" y="935"/>
                  </a:cubicBezTo>
                  <a:cubicBezTo>
                    <a:pt x="8011" y="930"/>
                    <a:pt x="7996" y="929"/>
                    <a:pt x="7982" y="934"/>
                  </a:cubicBezTo>
                  <a:cubicBezTo>
                    <a:pt x="7941" y="936"/>
                    <a:pt x="7894" y="948"/>
                    <a:pt x="7839" y="971"/>
                  </a:cubicBezTo>
                  <a:cubicBezTo>
                    <a:pt x="7784" y="993"/>
                    <a:pt x="7729" y="1018"/>
                    <a:pt x="7676" y="1044"/>
                  </a:cubicBezTo>
                  <a:cubicBezTo>
                    <a:pt x="7622" y="1070"/>
                    <a:pt x="7573" y="1095"/>
                    <a:pt x="7529" y="1120"/>
                  </a:cubicBezTo>
                  <a:cubicBezTo>
                    <a:pt x="7492" y="1141"/>
                    <a:pt x="7466" y="1156"/>
                    <a:pt x="7448" y="1166"/>
                  </a:cubicBezTo>
                  <a:cubicBezTo>
                    <a:pt x="7447" y="1166"/>
                    <a:pt x="7446" y="1166"/>
                    <a:pt x="7444" y="1166"/>
                  </a:cubicBezTo>
                  <a:cubicBezTo>
                    <a:pt x="7413" y="1175"/>
                    <a:pt x="7379" y="1187"/>
                    <a:pt x="7342" y="1205"/>
                  </a:cubicBezTo>
                  <a:cubicBezTo>
                    <a:pt x="7305" y="1223"/>
                    <a:pt x="7270" y="1241"/>
                    <a:pt x="7237" y="1260"/>
                  </a:cubicBezTo>
                  <a:cubicBezTo>
                    <a:pt x="7203" y="1279"/>
                    <a:pt x="7180" y="1291"/>
                    <a:pt x="7169" y="1296"/>
                  </a:cubicBezTo>
                  <a:cubicBezTo>
                    <a:pt x="7128" y="1310"/>
                    <a:pt x="7083" y="1324"/>
                    <a:pt x="7034" y="1338"/>
                  </a:cubicBezTo>
                  <a:cubicBezTo>
                    <a:pt x="6985" y="1353"/>
                    <a:pt x="6940" y="1357"/>
                    <a:pt x="6900" y="1353"/>
                  </a:cubicBezTo>
                  <a:cubicBezTo>
                    <a:pt x="6878" y="1324"/>
                    <a:pt x="6874" y="1288"/>
                    <a:pt x="6887" y="1243"/>
                  </a:cubicBezTo>
                  <a:cubicBezTo>
                    <a:pt x="6900" y="1198"/>
                    <a:pt x="6914" y="1160"/>
                    <a:pt x="6928" y="1129"/>
                  </a:cubicBezTo>
                  <a:cubicBezTo>
                    <a:pt x="6936" y="1108"/>
                    <a:pt x="6947" y="1086"/>
                    <a:pt x="6963" y="1065"/>
                  </a:cubicBezTo>
                  <a:cubicBezTo>
                    <a:pt x="6978" y="1044"/>
                    <a:pt x="6988" y="1022"/>
                    <a:pt x="6993" y="1001"/>
                  </a:cubicBezTo>
                  <a:cubicBezTo>
                    <a:pt x="7000" y="963"/>
                    <a:pt x="6992" y="941"/>
                    <a:pt x="6968" y="935"/>
                  </a:cubicBezTo>
                  <a:cubicBezTo>
                    <a:pt x="6944" y="930"/>
                    <a:pt x="6915" y="930"/>
                    <a:pt x="6882" y="937"/>
                  </a:cubicBezTo>
                  <a:cubicBezTo>
                    <a:pt x="6848" y="944"/>
                    <a:pt x="6814" y="955"/>
                    <a:pt x="6780" y="969"/>
                  </a:cubicBezTo>
                  <a:cubicBezTo>
                    <a:pt x="6745" y="983"/>
                    <a:pt x="6723" y="993"/>
                    <a:pt x="6713" y="998"/>
                  </a:cubicBezTo>
                  <a:lnTo>
                    <a:pt x="6355" y="1168"/>
                  </a:lnTo>
                  <a:cubicBezTo>
                    <a:pt x="6352" y="1169"/>
                    <a:pt x="6350" y="1171"/>
                    <a:pt x="6348" y="1172"/>
                  </a:cubicBezTo>
                  <a:cubicBezTo>
                    <a:pt x="6339" y="1175"/>
                    <a:pt x="6330" y="1179"/>
                    <a:pt x="6321" y="1184"/>
                  </a:cubicBezTo>
                  <a:cubicBezTo>
                    <a:pt x="6306" y="1192"/>
                    <a:pt x="6291" y="1201"/>
                    <a:pt x="6278" y="1211"/>
                  </a:cubicBezTo>
                  <a:cubicBezTo>
                    <a:pt x="6265" y="1220"/>
                    <a:pt x="6254" y="1227"/>
                    <a:pt x="6244" y="1232"/>
                  </a:cubicBezTo>
                  <a:cubicBezTo>
                    <a:pt x="6213" y="1246"/>
                    <a:pt x="6183" y="1260"/>
                    <a:pt x="6154" y="1273"/>
                  </a:cubicBezTo>
                  <a:cubicBezTo>
                    <a:pt x="6126" y="1286"/>
                    <a:pt x="6095" y="1298"/>
                    <a:pt x="6061" y="1310"/>
                  </a:cubicBezTo>
                  <a:cubicBezTo>
                    <a:pt x="6030" y="1324"/>
                    <a:pt x="5989" y="1340"/>
                    <a:pt x="5938" y="1356"/>
                  </a:cubicBezTo>
                  <a:cubicBezTo>
                    <a:pt x="5886" y="1373"/>
                    <a:pt x="5841" y="1377"/>
                    <a:pt x="5803" y="1370"/>
                  </a:cubicBezTo>
                  <a:cubicBezTo>
                    <a:pt x="5830" y="1323"/>
                    <a:pt x="5858" y="1277"/>
                    <a:pt x="5889" y="1234"/>
                  </a:cubicBezTo>
                  <a:cubicBezTo>
                    <a:pt x="5920" y="1190"/>
                    <a:pt x="5951" y="1143"/>
                    <a:pt x="5982" y="1093"/>
                  </a:cubicBezTo>
                  <a:cubicBezTo>
                    <a:pt x="5997" y="1070"/>
                    <a:pt x="6006" y="1044"/>
                    <a:pt x="6011" y="1017"/>
                  </a:cubicBezTo>
                  <a:cubicBezTo>
                    <a:pt x="6016" y="990"/>
                    <a:pt x="6015" y="965"/>
                    <a:pt x="6008" y="943"/>
                  </a:cubicBezTo>
                  <a:cubicBezTo>
                    <a:pt x="6000" y="920"/>
                    <a:pt x="5986" y="902"/>
                    <a:pt x="5965" y="889"/>
                  </a:cubicBezTo>
                  <a:cubicBezTo>
                    <a:pt x="5943" y="876"/>
                    <a:pt x="5914" y="872"/>
                    <a:pt x="5879" y="877"/>
                  </a:cubicBezTo>
                  <a:cubicBezTo>
                    <a:pt x="5824" y="884"/>
                    <a:pt x="5770" y="903"/>
                    <a:pt x="5719" y="934"/>
                  </a:cubicBezTo>
                  <a:cubicBezTo>
                    <a:pt x="5668" y="964"/>
                    <a:pt x="5619" y="994"/>
                    <a:pt x="5574" y="1022"/>
                  </a:cubicBezTo>
                  <a:cubicBezTo>
                    <a:pt x="5519" y="1056"/>
                    <a:pt x="5465" y="1088"/>
                    <a:pt x="5413" y="1120"/>
                  </a:cubicBezTo>
                  <a:cubicBezTo>
                    <a:pt x="5360" y="1152"/>
                    <a:pt x="5308" y="1183"/>
                    <a:pt x="5255" y="1214"/>
                  </a:cubicBezTo>
                  <a:cubicBezTo>
                    <a:pt x="5272" y="1186"/>
                    <a:pt x="5286" y="1157"/>
                    <a:pt x="5298" y="1127"/>
                  </a:cubicBezTo>
                  <a:cubicBezTo>
                    <a:pt x="5310" y="1098"/>
                    <a:pt x="5318" y="1066"/>
                    <a:pt x="5323" y="1033"/>
                  </a:cubicBezTo>
                  <a:cubicBezTo>
                    <a:pt x="5333" y="986"/>
                    <a:pt x="5321" y="956"/>
                    <a:pt x="5287" y="943"/>
                  </a:cubicBezTo>
                  <a:cubicBezTo>
                    <a:pt x="5254" y="930"/>
                    <a:pt x="5219" y="930"/>
                    <a:pt x="5183" y="944"/>
                  </a:cubicBezTo>
                  <a:cubicBezTo>
                    <a:pt x="5152" y="956"/>
                    <a:pt x="5122" y="970"/>
                    <a:pt x="5092" y="987"/>
                  </a:cubicBezTo>
                  <a:cubicBezTo>
                    <a:pt x="5062" y="1003"/>
                    <a:pt x="5030" y="1024"/>
                    <a:pt x="4997" y="1047"/>
                  </a:cubicBezTo>
                  <a:cubicBezTo>
                    <a:pt x="4964" y="1071"/>
                    <a:pt x="4926" y="1099"/>
                    <a:pt x="4884" y="1131"/>
                  </a:cubicBezTo>
                  <a:cubicBezTo>
                    <a:pt x="4842" y="1163"/>
                    <a:pt x="4794" y="1200"/>
                    <a:pt x="4739" y="1243"/>
                  </a:cubicBezTo>
                  <a:cubicBezTo>
                    <a:pt x="4751" y="1221"/>
                    <a:pt x="4762" y="1200"/>
                    <a:pt x="4773" y="1179"/>
                  </a:cubicBezTo>
                  <a:cubicBezTo>
                    <a:pt x="4784" y="1157"/>
                    <a:pt x="4795" y="1137"/>
                    <a:pt x="4807" y="1118"/>
                  </a:cubicBezTo>
                  <a:cubicBezTo>
                    <a:pt x="4814" y="1106"/>
                    <a:pt x="4826" y="1091"/>
                    <a:pt x="4843" y="1072"/>
                  </a:cubicBezTo>
                  <a:cubicBezTo>
                    <a:pt x="4860" y="1053"/>
                    <a:pt x="4875" y="1033"/>
                    <a:pt x="4888" y="1012"/>
                  </a:cubicBezTo>
                  <a:cubicBezTo>
                    <a:pt x="4901" y="990"/>
                    <a:pt x="4908" y="970"/>
                    <a:pt x="4909" y="951"/>
                  </a:cubicBezTo>
                  <a:cubicBezTo>
                    <a:pt x="4910" y="932"/>
                    <a:pt x="4900" y="916"/>
                    <a:pt x="4879" y="902"/>
                  </a:cubicBezTo>
                  <a:cubicBezTo>
                    <a:pt x="4860" y="892"/>
                    <a:pt x="4835" y="891"/>
                    <a:pt x="4804" y="898"/>
                  </a:cubicBezTo>
                  <a:cubicBezTo>
                    <a:pt x="4772" y="905"/>
                    <a:pt x="4740" y="916"/>
                    <a:pt x="4707" y="930"/>
                  </a:cubicBezTo>
                  <a:cubicBezTo>
                    <a:pt x="4673" y="944"/>
                    <a:pt x="4642" y="959"/>
                    <a:pt x="4612" y="974"/>
                  </a:cubicBezTo>
                  <a:cubicBezTo>
                    <a:pt x="4582" y="990"/>
                    <a:pt x="4559" y="1001"/>
                    <a:pt x="4542" y="1008"/>
                  </a:cubicBezTo>
                  <a:cubicBezTo>
                    <a:pt x="4487" y="1034"/>
                    <a:pt x="4432" y="1060"/>
                    <a:pt x="4377" y="1086"/>
                  </a:cubicBezTo>
                  <a:cubicBezTo>
                    <a:pt x="4322" y="1112"/>
                    <a:pt x="4267" y="1141"/>
                    <a:pt x="4212" y="1172"/>
                  </a:cubicBezTo>
                  <a:cubicBezTo>
                    <a:pt x="4204" y="1176"/>
                    <a:pt x="4198" y="1181"/>
                    <a:pt x="4194" y="1186"/>
                  </a:cubicBezTo>
                  <a:cubicBezTo>
                    <a:pt x="4183" y="1192"/>
                    <a:pt x="4172" y="1197"/>
                    <a:pt x="4160" y="1202"/>
                  </a:cubicBezTo>
                  <a:cubicBezTo>
                    <a:pt x="4135" y="1212"/>
                    <a:pt x="4111" y="1224"/>
                    <a:pt x="4087" y="1235"/>
                  </a:cubicBezTo>
                  <a:cubicBezTo>
                    <a:pt x="4034" y="1259"/>
                    <a:pt x="3981" y="1280"/>
                    <a:pt x="3926" y="1298"/>
                  </a:cubicBezTo>
                  <a:cubicBezTo>
                    <a:pt x="3871" y="1315"/>
                    <a:pt x="3815" y="1330"/>
                    <a:pt x="3757" y="1342"/>
                  </a:cubicBezTo>
                  <a:cubicBezTo>
                    <a:pt x="3717" y="1349"/>
                    <a:pt x="3672" y="1354"/>
                    <a:pt x="3623" y="1356"/>
                  </a:cubicBezTo>
                  <a:cubicBezTo>
                    <a:pt x="3574" y="1359"/>
                    <a:pt x="3527" y="1353"/>
                    <a:pt x="3481" y="1340"/>
                  </a:cubicBezTo>
                  <a:cubicBezTo>
                    <a:pt x="3436" y="1327"/>
                    <a:pt x="3396" y="1306"/>
                    <a:pt x="3363" y="1278"/>
                  </a:cubicBezTo>
                  <a:cubicBezTo>
                    <a:pt x="3330" y="1250"/>
                    <a:pt x="3308" y="1209"/>
                    <a:pt x="3298" y="1157"/>
                  </a:cubicBezTo>
                  <a:lnTo>
                    <a:pt x="3313" y="1157"/>
                  </a:lnTo>
                  <a:cubicBezTo>
                    <a:pt x="3365" y="1162"/>
                    <a:pt x="3417" y="1158"/>
                    <a:pt x="3469" y="1145"/>
                  </a:cubicBezTo>
                  <a:cubicBezTo>
                    <a:pt x="3520" y="1132"/>
                    <a:pt x="3567" y="1112"/>
                    <a:pt x="3610" y="1086"/>
                  </a:cubicBezTo>
                  <a:cubicBezTo>
                    <a:pt x="3622" y="1079"/>
                    <a:pt x="3641" y="1068"/>
                    <a:pt x="3666" y="1053"/>
                  </a:cubicBezTo>
                  <a:cubicBezTo>
                    <a:pt x="3691" y="1037"/>
                    <a:pt x="3714" y="1020"/>
                    <a:pt x="3734" y="1001"/>
                  </a:cubicBezTo>
                  <a:cubicBezTo>
                    <a:pt x="3754" y="982"/>
                    <a:pt x="3769" y="962"/>
                    <a:pt x="3777" y="941"/>
                  </a:cubicBezTo>
                  <a:cubicBezTo>
                    <a:pt x="3785" y="919"/>
                    <a:pt x="3781" y="899"/>
                    <a:pt x="3764" y="880"/>
                  </a:cubicBezTo>
                  <a:cubicBezTo>
                    <a:pt x="3740" y="850"/>
                    <a:pt x="3706" y="832"/>
                    <a:pt x="3662" y="827"/>
                  </a:cubicBezTo>
                  <a:cubicBezTo>
                    <a:pt x="3618" y="822"/>
                    <a:pt x="3579" y="822"/>
                    <a:pt x="3546" y="827"/>
                  </a:cubicBezTo>
                  <a:cubicBezTo>
                    <a:pt x="3481" y="839"/>
                    <a:pt x="3420" y="862"/>
                    <a:pt x="3363" y="896"/>
                  </a:cubicBezTo>
                  <a:cubicBezTo>
                    <a:pt x="3306" y="931"/>
                    <a:pt x="3261" y="975"/>
                    <a:pt x="3230" y="1030"/>
                  </a:cubicBezTo>
                  <a:cubicBezTo>
                    <a:pt x="3183" y="1048"/>
                    <a:pt x="3135" y="1071"/>
                    <a:pt x="3089" y="1097"/>
                  </a:cubicBezTo>
                  <a:cubicBezTo>
                    <a:pt x="3042" y="1123"/>
                    <a:pt x="2997" y="1147"/>
                    <a:pt x="2955" y="1168"/>
                  </a:cubicBezTo>
                  <a:cubicBezTo>
                    <a:pt x="2935" y="1175"/>
                    <a:pt x="2913" y="1186"/>
                    <a:pt x="2888" y="1202"/>
                  </a:cubicBezTo>
                  <a:cubicBezTo>
                    <a:pt x="2863" y="1217"/>
                    <a:pt x="2841" y="1230"/>
                    <a:pt x="2822" y="1239"/>
                  </a:cubicBezTo>
                  <a:cubicBezTo>
                    <a:pt x="2767" y="1267"/>
                    <a:pt x="2705" y="1296"/>
                    <a:pt x="2637" y="1326"/>
                  </a:cubicBezTo>
                  <a:cubicBezTo>
                    <a:pt x="2569" y="1356"/>
                    <a:pt x="2504" y="1374"/>
                    <a:pt x="2442" y="1381"/>
                  </a:cubicBezTo>
                  <a:cubicBezTo>
                    <a:pt x="2442" y="1350"/>
                    <a:pt x="2450" y="1319"/>
                    <a:pt x="2467" y="1287"/>
                  </a:cubicBezTo>
                  <a:cubicBezTo>
                    <a:pt x="2484" y="1255"/>
                    <a:pt x="2504" y="1224"/>
                    <a:pt x="2528" y="1195"/>
                  </a:cubicBezTo>
                  <a:cubicBezTo>
                    <a:pt x="2552" y="1165"/>
                    <a:pt x="2575" y="1136"/>
                    <a:pt x="2598" y="1108"/>
                  </a:cubicBezTo>
                  <a:cubicBezTo>
                    <a:pt x="2621" y="1079"/>
                    <a:pt x="2639" y="1051"/>
                    <a:pt x="2653" y="1022"/>
                  </a:cubicBezTo>
                  <a:cubicBezTo>
                    <a:pt x="2673" y="989"/>
                    <a:pt x="2677" y="956"/>
                    <a:pt x="2668" y="923"/>
                  </a:cubicBezTo>
                  <a:cubicBezTo>
                    <a:pt x="2658" y="890"/>
                    <a:pt x="2636" y="867"/>
                    <a:pt x="2600" y="856"/>
                  </a:cubicBezTo>
                  <a:cubicBezTo>
                    <a:pt x="2566" y="846"/>
                    <a:pt x="2532" y="846"/>
                    <a:pt x="2498" y="856"/>
                  </a:cubicBezTo>
                  <a:cubicBezTo>
                    <a:pt x="2463" y="865"/>
                    <a:pt x="2432" y="877"/>
                    <a:pt x="2406" y="891"/>
                  </a:cubicBezTo>
                  <a:cubicBezTo>
                    <a:pt x="2330" y="924"/>
                    <a:pt x="2253" y="959"/>
                    <a:pt x="2175" y="996"/>
                  </a:cubicBezTo>
                  <a:cubicBezTo>
                    <a:pt x="2097" y="1033"/>
                    <a:pt x="2022" y="1072"/>
                    <a:pt x="1948" y="1115"/>
                  </a:cubicBezTo>
                  <a:cubicBezTo>
                    <a:pt x="1974" y="1074"/>
                    <a:pt x="1998" y="1034"/>
                    <a:pt x="2019" y="994"/>
                  </a:cubicBezTo>
                  <a:cubicBezTo>
                    <a:pt x="2041" y="954"/>
                    <a:pt x="2062" y="914"/>
                    <a:pt x="2084" y="873"/>
                  </a:cubicBezTo>
                  <a:cubicBezTo>
                    <a:pt x="2096" y="847"/>
                    <a:pt x="2108" y="822"/>
                    <a:pt x="2121" y="797"/>
                  </a:cubicBezTo>
                  <a:cubicBezTo>
                    <a:pt x="2134" y="772"/>
                    <a:pt x="2148" y="747"/>
                    <a:pt x="2163" y="721"/>
                  </a:cubicBezTo>
                  <a:cubicBezTo>
                    <a:pt x="2217" y="678"/>
                    <a:pt x="2271" y="633"/>
                    <a:pt x="2324" y="586"/>
                  </a:cubicBezTo>
                  <a:cubicBezTo>
                    <a:pt x="2376" y="538"/>
                    <a:pt x="2428" y="491"/>
                    <a:pt x="2478" y="444"/>
                  </a:cubicBezTo>
                  <a:cubicBezTo>
                    <a:pt x="2499" y="420"/>
                    <a:pt x="2524" y="396"/>
                    <a:pt x="2553" y="371"/>
                  </a:cubicBezTo>
                  <a:cubicBezTo>
                    <a:pt x="2582" y="346"/>
                    <a:pt x="2610" y="319"/>
                    <a:pt x="2637" y="291"/>
                  </a:cubicBezTo>
                  <a:cubicBezTo>
                    <a:pt x="2665" y="263"/>
                    <a:pt x="2690" y="234"/>
                    <a:pt x="2713" y="204"/>
                  </a:cubicBezTo>
                  <a:cubicBezTo>
                    <a:pt x="2735" y="175"/>
                    <a:pt x="2753" y="143"/>
                    <a:pt x="2765" y="110"/>
                  </a:cubicBezTo>
                  <a:cubicBezTo>
                    <a:pt x="2779" y="67"/>
                    <a:pt x="2778" y="38"/>
                    <a:pt x="2763" y="23"/>
                  </a:cubicBezTo>
                  <a:cubicBezTo>
                    <a:pt x="2747" y="8"/>
                    <a:pt x="2726" y="0"/>
                    <a:pt x="2698" y="0"/>
                  </a:cubicBezTo>
                  <a:cubicBezTo>
                    <a:pt x="2671" y="0"/>
                    <a:pt x="2642" y="5"/>
                    <a:pt x="2610" y="16"/>
                  </a:cubicBezTo>
                  <a:cubicBezTo>
                    <a:pt x="2579" y="27"/>
                    <a:pt x="2556" y="37"/>
                    <a:pt x="2539" y="46"/>
                  </a:cubicBezTo>
                  <a:cubicBezTo>
                    <a:pt x="2472" y="91"/>
                    <a:pt x="2415" y="150"/>
                    <a:pt x="2367" y="222"/>
                  </a:cubicBezTo>
                  <a:cubicBezTo>
                    <a:pt x="2319" y="294"/>
                    <a:pt x="2275" y="364"/>
                    <a:pt x="2234" y="433"/>
                  </a:cubicBezTo>
                  <a:lnTo>
                    <a:pt x="2105" y="664"/>
                  </a:lnTo>
                  <a:cubicBezTo>
                    <a:pt x="2002" y="763"/>
                    <a:pt x="1881" y="854"/>
                    <a:pt x="1740" y="937"/>
                  </a:cubicBezTo>
                  <a:cubicBezTo>
                    <a:pt x="1599" y="1020"/>
                    <a:pt x="1453" y="1097"/>
                    <a:pt x="1303" y="1168"/>
                  </a:cubicBezTo>
                  <a:cubicBezTo>
                    <a:pt x="1299" y="1170"/>
                    <a:pt x="1295" y="1172"/>
                    <a:pt x="1293" y="1175"/>
                  </a:cubicBezTo>
                  <a:cubicBezTo>
                    <a:pt x="1262" y="1190"/>
                    <a:pt x="1227" y="1208"/>
                    <a:pt x="1188" y="1228"/>
                  </a:cubicBezTo>
                  <a:cubicBezTo>
                    <a:pt x="1142" y="1252"/>
                    <a:pt x="1092" y="1272"/>
                    <a:pt x="1037" y="1289"/>
                  </a:cubicBezTo>
                  <a:cubicBezTo>
                    <a:pt x="994" y="1303"/>
                    <a:pt x="944" y="1318"/>
                    <a:pt x="887" y="1335"/>
                  </a:cubicBezTo>
                  <a:cubicBezTo>
                    <a:pt x="830" y="1351"/>
                    <a:pt x="772" y="1363"/>
                    <a:pt x="713" y="1369"/>
                  </a:cubicBezTo>
                  <a:cubicBezTo>
                    <a:pt x="655" y="1375"/>
                    <a:pt x="599" y="1371"/>
                    <a:pt x="546" y="1358"/>
                  </a:cubicBezTo>
                  <a:cubicBezTo>
                    <a:pt x="494" y="1345"/>
                    <a:pt x="450" y="1317"/>
                    <a:pt x="414" y="1274"/>
                  </a:cubicBezTo>
                  <a:cubicBezTo>
                    <a:pt x="378" y="1227"/>
                    <a:pt x="371" y="1182"/>
                    <a:pt x="392" y="1138"/>
                  </a:cubicBezTo>
                  <a:cubicBezTo>
                    <a:pt x="414" y="1094"/>
                    <a:pt x="448" y="1061"/>
                    <a:pt x="496" y="1040"/>
                  </a:cubicBezTo>
                  <a:cubicBezTo>
                    <a:pt x="527" y="1024"/>
                    <a:pt x="559" y="1013"/>
                    <a:pt x="591" y="1008"/>
                  </a:cubicBezTo>
                  <a:cubicBezTo>
                    <a:pt x="624" y="1003"/>
                    <a:pt x="656" y="1002"/>
                    <a:pt x="690" y="1005"/>
                  </a:cubicBezTo>
                  <a:cubicBezTo>
                    <a:pt x="709" y="1007"/>
                    <a:pt x="727" y="1010"/>
                    <a:pt x="745" y="1014"/>
                  </a:cubicBezTo>
                  <a:cubicBezTo>
                    <a:pt x="763" y="1017"/>
                    <a:pt x="779" y="1017"/>
                    <a:pt x="794" y="1012"/>
                  </a:cubicBezTo>
                  <a:cubicBezTo>
                    <a:pt x="815" y="1009"/>
                    <a:pt x="830" y="1002"/>
                    <a:pt x="839" y="990"/>
                  </a:cubicBezTo>
                  <a:cubicBezTo>
                    <a:pt x="847" y="979"/>
                    <a:pt x="850" y="966"/>
                    <a:pt x="849" y="951"/>
                  </a:cubicBezTo>
                  <a:cubicBezTo>
                    <a:pt x="848" y="937"/>
                    <a:pt x="842" y="924"/>
                    <a:pt x="831" y="911"/>
                  </a:cubicBezTo>
                  <a:cubicBezTo>
                    <a:pt x="821" y="898"/>
                    <a:pt x="807" y="889"/>
                    <a:pt x="790" y="884"/>
                  </a:cubicBezTo>
                  <a:cubicBezTo>
                    <a:pt x="747" y="879"/>
                    <a:pt x="698" y="883"/>
                    <a:pt x="643" y="895"/>
                  </a:cubicBezTo>
                  <a:cubicBezTo>
                    <a:pt x="588" y="906"/>
                    <a:pt x="540" y="921"/>
                    <a:pt x="500" y="937"/>
                  </a:cubicBezTo>
                  <a:cubicBezTo>
                    <a:pt x="478" y="942"/>
                    <a:pt x="458" y="949"/>
                    <a:pt x="439" y="959"/>
                  </a:cubicBezTo>
                  <a:cubicBezTo>
                    <a:pt x="420" y="968"/>
                    <a:pt x="400" y="977"/>
                    <a:pt x="378" y="987"/>
                  </a:cubicBezTo>
                  <a:cubicBezTo>
                    <a:pt x="318" y="1015"/>
                    <a:pt x="260" y="1046"/>
                    <a:pt x="204" y="1079"/>
                  </a:cubicBezTo>
                  <a:cubicBezTo>
                    <a:pt x="148" y="1112"/>
                    <a:pt x="89" y="1142"/>
                    <a:pt x="27" y="1168"/>
                  </a:cubicBezTo>
                  <a:cubicBezTo>
                    <a:pt x="8" y="1175"/>
                    <a:pt x="0" y="1190"/>
                    <a:pt x="4" y="1212"/>
                  </a:cubicBezTo>
                  <a:cubicBezTo>
                    <a:pt x="7" y="1235"/>
                    <a:pt x="20" y="1246"/>
                    <a:pt x="41" y="1246"/>
                  </a:cubicBezTo>
                  <a:cubicBezTo>
                    <a:pt x="60" y="1251"/>
                    <a:pt x="80" y="1246"/>
                    <a:pt x="100" y="1232"/>
                  </a:cubicBezTo>
                  <a:cubicBezTo>
                    <a:pt x="121" y="1218"/>
                    <a:pt x="138" y="1206"/>
                    <a:pt x="152" y="1196"/>
                  </a:cubicBezTo>
                  <a:cubicBezTo>
                    <a:pt x="179" y="1185"/>
                    <a:pt x="204" y="1170"/>
                    <a:pt x="229" y="1154"/>
                  </a:cubicBezTo>
                  <a:cubicBezTo>
                    <a:pt x="254" y="1137"/>
                    <a:pt x="280" y="1122"/>
                    <a:pt x="306" y="1108"/>
                  </a:cubicBezTo>
                  <a:lnTo>
                    <a:pt x="306" y="1111"/>
                  </a:lnTo>
                  <a:cubicBezTo>
                    <a:pt x="282" y="1163"/>
                    <a:pt x="276" y="1212"/>
                    <a:pt x="287" y="1259"/>
                  </a:cubicBezTo>
                  <a:cubicBezTo>
                    <a:pt x="297" y="1305"/>
                    <a:pt x="318" y="1344"/>
                    <a:pt x="349" y="1377"/>
                  </a:cubicBezTo>
                  <a:cubicBezTo>
                    <a:pt x="380" y="1411"/>
                    <a:pt x="419" y="1437"/>
                    <a:pt x="464" y="1456"/>
                  </a:cubicBezTo>
                  <a:cubicBezTo>
                    <a:pt x="509" y="1474"/>
                    <a:pt x="557" y="1483"/>
                    <a:pt x="607" y="1480"/>
                  </a:cubicBezTo>
                  <a:cubicBezTo>
                    <a:pt x="720" y="1480"/>
                    <a:pt x="830" y="1460"/>
                    <a:pt x="937" y="1420"/>
                  </a:cubicBezTo>
                  <a:cubicBezTo>
                    <a:pt x="1045" y="1380"/>
                    <a:pt x="1147" y="1336"/>
                    <a:pt x="1245" y="1289"/>
                  </a:cubicBezTo>
                  <a:cubicBezTo>
                    <a:pt x="1264" y="1284"/>
                    <a:pt x="1286" y="1277"/>
                    <a:pt x="1312" y="1267"/>
                  </a:cubicBezTo>
                  <a:cubicBezTo>
                    <a:pt x="1328" y="1261"/>
                    <a:pt x="1340" y="1253"/>
                    <a:pt x="1349" y="1243"/>
                  </a:cubicBezTo>
                  <a:cubicBezTo>
                    <a:pt x="1357" y="1239"/>
                    <a:pt x="1366" y="1235"/>
                    <a:pt x="1374" y="1232"/>
                  </a:cubicBezTo>
                  <a:cubicBezTo>
                    <a:pt x="1415" y="1211"/>
                    <a:pt x="1455" y="1189"/>
                    <a:pt x="1494" y="1168"/>
                  </a:cubicBezTo>
                  <a:cubicBezTo>
                    <a:pt x="1534" y="1147"/>
                    <a:pt x="1574" y="1123"/>
                    <a:pt x="1614" y="1097"/>
                  </a:cubicBezTo>
                  <a:cubicBezTo>
                    <a:pt x="1681" y="1057"/>
                    <a:pt x="1747" y="1015"/>
                    <a:pt x="1813" y="973"/>
                  </a:cubicBezTo>
                  <a:cubicBezTo>
                    <a:pt x="1879" y="930"/>
                    <a:pt x="1944" y="884"/>
                    <a:pt x="2008" y="834"/>
                  </a:cubicBezTo>
                  <a:cubicBezTo>
                    <a:pt x="1961" y="919"/>
                    <a:pt x="1908" y="1002"/>
                    <a:pt x="1849" y="1083"/>
                  </a:cubicBezTo>
                  <a:cubicBezTo>
                    <a:pt x="1790" y="1163"/>
                    <a:pt x="1727" y="1239"/>
                    <a:pt x="1657" y="1310"/>
                  </a:cubicBezTo>
                  <a:cubicBezTo>
                    <a:pt x="1645" y="1324"/>
                    <a:pt x="1638" y="1339"/>
                    <a:pt x="1636" y="1354"/>
                  </a:cubicBezTo>
                  <a:cubicBezTo>
                    <a:pt x="1633" y="1370"/>
                    <a:pt x="1642" y="1386"/>
                    <a:pt x="1661" y="1402"/>
                  </a:cubicBezTo>
                  <a:cubicBezTo>
                    <a:pt x="1680" y="1416"/>
                    <a:pt x="1697" y="1421"/>
                    <a:pt x="1713" y="1416"/>
                  </a:cubicBezTo>
                  <a:cubicBezTo>
                    <a:pt x="1728" y="1412"/>
                    <a:pt x="1742" y="1404"/>
                    <a:pt x="1754" y="1392"/>
                  </a:cubicBezTo>
                  <a:cubicBezTo>
                    <a:pt x="1768" y="1380"/>
                    <a:pt x="1791" y="1360"/>
                    <a:pt x="1822" y="1333"/>
                  </a:cubicBezTo>
                  <a:cubicBezTo>
                    <a:pt x="1853" y="1306"/>
                    <a:pt x="1907" y="1265"/>
                    <a:pt x="1983" y="1211"/>
                  </a:cubicBezTo>
                  <a:cubicBezTo>
                    <a:pt x="2031" y="1180"/>
                    <a:pt x="2080" y="1151"/>
                    <a:pt x="2129" y="1124"/>
                  </a:cubicBezTo>
                  <a:cubicBezTo>
                    <a:pt x="2177" y="1096"/>
                    <a:pt x="2228" y="1071"/>
                    <a:pt x="2281" y="1047"/>
                  </a:cubicBezTo>
                  <a:cubicBezTo>
                    <a:pt x="2297" y="1043"/>
                    <a:pt x="2317" y="1035"/>
                    <a:pt x="2340" y="1026"/>
                  </a:cubicBezTo>
                  <a:cubicBezTo>
                    <a:pt x="2363" y="1017"/>
                    <a:pt x="2386" y="1008"/>
                    <a:pt x="2410" y="999"/>
                  </a:cubicBezTo>
                  <a:cubicBezTo>
                    <a:pt x="2434" y="991"/>
                    <a:pt x="2457" y="985"/>
                    <a:pt x="2480" y="980"/>
                  </a:cubicBezTo>
                  <a:cubicBezTo>
                    <a:pt x="2502" y="975"/>
                    <a:pt x="2523" y="974"/>
                    <a:pt x="2542" y="976"/>
                  </a:cubicBezTo>
                  <a:cubicBezTo>
                    <a:pt x="2538" y="1017"/>
                    <a:pt x="2523" y="1056"/>
                    <a:pt x="2498" y="1093"/>
                  </a:cubicBezTo>
                  <a:cubicBezTo>
                    <a:pt x="2473" y="1131"/>
                    <a:pt x="2447" y="1167"/>
                    <a:pt x="2421" y="1200"/>
                  </a:cubicBezTo>
                  <a:cubicBezTo>
                    <a:pt x="2409" y="1216"/>
                    <a:pt x="2395" y="1235"/>
                    <a:pt x="2379" y="1257"/>
                  </a:cubicBezTo>
                  <a:cubicBezTo>
                    <a:pt x="2364" y="1278"/>
                    <a:pt x="2351" y="1300"/>
                    <a:pt x="2340" y="1322"/>
                  </a:cubicBezTo>
                  <a:cubicBezTo>
                    <a:pt x="2329" y="1345"/>
                    <a:pt x="2323" y="1368"/>
                    <a:pt x="2322" y="1392"/>
                  </a:cubicBezTo>
                  <a:cubicBezTo>
                    <a:pt x="2321" y="1415"/>
                    <a:pt x="2329" y="1438"/>
                    <a:pt x="2345" y="1459"/>
                  </a:cubicBezTo>
                  <a:cubicBezTo>
                    <a:pt x="2367" y="1485"/>
                    <a:pt x="2392" y="1499"/>
                    <a:pt x="2422" y="1502"/>
                  </a:cubicBezTo>
                  <a:cubicBezTo>
                    <a:pt x="2452" y="1504"/>
                    <a:pt x="2482" y="1500"/>
                    <a:pt x="2512" y="1491"/>
                  </a:cubicBezTo>
                  <a:cubicBezTo>
                    <a:pt x="2542" y="1482"/>
                    <a:pt x="2571" y="1469"/>
                    <a:pt x="2600" y="1452"/>
                  </a:cubicBezTo>
                  <a:cubicBezTo>
                    <a:pt x="2628" y="1435"/>
                    <a:pt x="2653" y="1421"/>
                    <a:pt x="2675" y="1409"/>
                  </a:cubicBezTo>
                  <a:cubicBezTo>
                    <a:pt x="2727" y="1379"/>
                    <a:pt x="2781" y="1351"/>
                    <a:pt x="2836" y="1326"/>
                  </a:cubicBezTo>
                  <a:cubicBezTo>
                    <a:pt x="2890" y="1302"/>
                    <a:pt x="2942" y="1275"/>
                    <a:pt x="2994" y="1245"/>
                  </a:cubicBezTo>
                  <a:cubicBezTo>
                    <a:pt x="2998" y="1243"/>
                    <a:pt x="3003" y="1241"/>
                    <a:pt x="3008" y="1237"/>
                  </a:cubicBezTo>
                  <a:cubicBezTo>
                    <a:pt x="3027" y="1224"/>
                    <a:pt x="3043" y="1215"/>
                    <a:pt x="3055" y="1211"/>
                  </a:cubicBezTo>
                  <a:cubicBezTo>
                    <a:pt x="3074" y="1199"/>
                    <a:pt x="3096" y="1185"/>
                    <a:pt x="3121" y="1170"/>
                  </a:cubicBezTo>
                  <a:cubicBezTo>
                    <a:pt x="3146" y="1154"/>
                    <a:pt x="3172" y="1141"/>
                    <a:pt x="3198" y="1129"/>
                  </a:cubicBezTo>
                  <a:cubicBezTo>
                    <a:pt x="3193" y="1146"/>
                    <a:pt x="3193" y="1163"/>
                    <a:pt x="3196" y="1182"/>
                  </a:cubicBezTo>
                  <a:cubicBezTo>
                    <a:pt x="3200" y="1201"/>
                    <a:pt x="3204" y="1220"/>
                    <a:pt x="3209" y="1239"/>
                  </a:cubicBezTo>
                  <a:cubicBezTo>
                    <a:pt x="3223" y="1291"/>
                    <a:pt x="3247" y="1334"/>
                    <a:pt x="3281" y="1367"/>
                  </a:cubicBezTo>
                  <a:cubicBezTo>
                    <a:pt x="3314" y="1400"/>
                    <a:pt x="3352" y="1425"/>
                    <a:pt x="3393" y="1443"/>
                  </a:cubicBezTo>
                  <a:cubicBezTo>
                    <a:pt x="3435" y="1461"/>
                    <a:pt x="3481" y="1472"/>
                    <a:pt x="3530" y="1475"/>
                  </a:cubicBezTo>
                  <a:cubicBezTo>
                    <a:pt x="3579" y="1479"/>
                    <a:pt x="3627" y="1476"/>
                    <a:pt x="3675" y="1466"/>
                  </a:cubicBezTo>
                  <a:cubicBezTo>
                    <a:pt x="3782" y="1438"/>
                    <a:pt x="3891" y="1402"/>
                    <a:pt x="4001" y="1360"/>
                  </a:cubicBezTo>
                  <a:lnTo>
                    <a:pt x="4180" y="1282"/>
                  </a:lnTo>
                  <a:cubicBezTo>
                    <a:pt x="4197" y="1274"/>
                    <a:pt x="4216" y="1267"/>
                    <a:pt x="4237" y="1260"/>
                  </a:cubicBezTo>
                  <a:cubicBezTo>
                    <a:pt x="4257" y="1254"/>
                    <a:pt x="4273" y="1242"/>
                    <a:pt x="4285" y="1225"/>
                  </a:cubicBezTo>
                  <a:cubicBezTo>
                    <a:pt x="4308" y="1211"/>
                    <a:pt x="4332" y="1198"/>
                    <a:pt x="4356" y="1187"/>
                  </a:cubicBezTo>
                  <a:cubicBezTo>
                    <a:pt x="4389" y="1172"/>
                    <a:pt x="4422" y="1156"/>
                    <a:pt x="4456" y="1140"/>
                  </a:cubicBezTo>
                  <a:cubicBezTo>
                    <a:pt x="4501" y="1121"/>
                    <a:pt x="4548" y="1101"/>
                    <a:pt x="4597" y="1081"/>
                  </a:cubicBezTo>
                  <a:cubicBezTo>
                    <a:pt x="4646" y="1061"/>
                    <a:pt x="4697" y="1045"/>
                    <a:pt x="4750" y="1033"/>
                  </a:cubicBezTo>
                  <a:cubicBezTo>
                    <a:pt x="4709" y="1137"/>
                    <a:pt x="4655" y="1232"/>
                    <a:pt x="4588" y="1317"/>
                  </a:cubicBezTo>
                  <a:cubicBezTo>
                    <a:pt x="4581" y="1324"/>
                    <a:pt x="4572" y="1334"/>
                    <a:pt x="4560" y="1345"/>
                  </a:cubicBezTo>
                  <a:cubicBezTo>
                    <a:pt x="4548" y="1357"/>
                    <a:pt x="4538" y="1370"/>
                    <a:pt x="4531" y="1383"/>
                  </a:cubicBezTo>
                  <a:cubicBezTo>
                    <a:pt x="4524" y="1396"/>
                    <a:pt x="4522" y="1409"/>
                    <a:pt x="4524" y="1422"/>
                  </a:cubicBezTo>
                  <a:cubicBezTo>
                    <a:pt x="4526" y="1435"/>
                    <a:pt x="4538" y="1446"/>
                    <a:pt x="4560" y="1456"/>
                  </a:cubicBezTo>
                  <a:cubicBezTo>
                    <a:pt x="4577" y="1465"/>
                    <a:pt x="4593" y="1466"/>
                    <a:pt x="4610" y="1459"/>
                  </a:cubicBezTo>
                  <a:cubicBezTo>
                    <a:pt x="4627" y="1452"/>
                    <a:pt x="4641" y="1443"/>
                    <a:pt x="4653" y="1431"/>
                  </a:cubicBezTo>
                  <a:cubicBezTo>
                    <a:pt x="4698" y="1398"/>
                    <a:pt x="4743" y="1363"/>
                    <a:pt x="4786" y="1326"/>
                  </a:cubicBezTo>
                  <a:cubicBezTo>
                    <a:pt x="4829" y="1289"/>
                    <a:pt x="4872" y="1255"/>
                    <a:pt x="4916" y="1223"/>
                  </a:cubicBezTo>
                  <a:cubicBezTo>
                    <a:pt x="4961" y="1191"/>
                    <a:pt x="5007" y="1161"/>
                    <a:pt x="5054" y="1134"/>
                  </a:cubicBezTo>
                  <a:cubicBezTo>
                    <a:pt x="5102" y="1107"/>
                    <a:pt x="5153" y="1085"/>
                    <a:pt x="5208" y="1069"/>
                  </a:cubicBezTo>
                  <a:cubicBezTo>
                    <a:pt x="5204" y="1090"/>
                    <a:pt x="5197" y="1111"/>
                    <a:pt x="5189" y="1132"/>
                  </a:cubicBezTo>
                  <a:cubicBezTo>
                    <a:pt x="5180" y="1154"/>
                    <a:pt x="5174" y="1170"/>
                    <a:pt x="5169" y="1182"/>
                  </a:cubicBezTo>
                  <a:cubicBezTo>
                    <a:pt x="5164" y="1194"/>
                    <a:pt x="5156" y="1208"/>
                    <a:pt x="5144" y="1225"/>
                  </a:cubicBezTo>
                  <a:cubicBezTo>
                    <a:pt x="5132" y="1241"/>
                    <a:pt x="5120" y="1259"/>
                    <a:pt x="5108" y="1276"/>
                  </a:cubicBezTo>
                  <a:cubicBezTo>
                    <a:pt x="5096" y="1294"/>
                    <a:pt x="5087" y="1311"/>
                    <a:pt x="5079" y="1328"/>
                  </a:cubicBezTo>
                  <a:cubicBezTo>
                    <a:pt x="5072" y="1344"/>
                    <a:pt x="5071" y="1359"/>
                    <a:pt x="5076" y="1370"/>
                  </a:cubicBezTo>
                  <a:cubicBezTo>
                    <a:pt x="5085" y="1396"/>
                    <a:pt x="5103" y="1407"/>
                    <a:pt x="5128" y="1402"/>
                  </a:cubicBezTo>
                  <a:cubicBezTo>
                    <a:pt x="5153" y="1398"/>
                    <a:pt x="5179" y="1387"/>
                    <a:pt x="5205" y="1370"/>
                  </a:cubicBezTo>
                  <a:cubicBezTo>
                    <a:pt x="5231" y="1354"/>
                    <a:pt x="5256" y="1335"/>
                    <a:pt x="5280" y="1315"/>
                  </a:cubicBezTo>
                  <a:cubicBezTo>
                    <a:pt x="5304" y="1295"/>
                    <a:pt x="5321" y="1282"/>
                    <a:pt x="5330" y="1274"/>
                  </a:cubicBezTo>
                  <a:cubicBezTo>
                    <a:pt x="5392" y="1232"/>
                    <a:pt x="5457" y="1189"/>
                    <a:pt x="5524" y="1147"/>
                  </a:cubicBezTo>
                  <a:cubicBezTo>
                    <a:pt x="5591" y="1104"/>
                    <a:pt x="5660" y="1070"/>
                    <a:pt x="5732" y="1044"/>
                  </a:cubicBezTo>
                  <a:cubicBezTo>
                    <a:pt x="5751" y="1034"/>
                    <a:pt x="5778" y="1022"/>
                    <a:pt x="5812" y="1008"/>
                  </a:cubicBezTo>
                  <a:cubicBezTo>
                    <a:pt x="5847" y="994"/>
                    <a:pt x="5876" y="993"/>
                    <a:pt x="5900" y="1005"/>
                  </a:cubicBezTo>
                  <a:cubicBezTo>
                    <a:pt x="5905" y="1031"/>
                    <a:pt x="5902" y="1055"/>
                    <a:pt x="5891" y="1077"/>
                  </a:cubicBezTo>
                  <a:cubicBezTo>
                    <a:pt x="5880" y="1100"/>
                    <a:pt x="5866" y="1122"/>
                    <a:pt x="5848" y="1143"/>
                  </a:cubicBezTo>
                  <a:cubicBezTo>
                    <a:pt x="5830" y="1164"/>
                    <a:pt x="5811" y="1185"/>
                    <a:pt x="5791" y="1203"/>
                  </a:cubicBezTo>
                  <a:cubicBezTo>
                    <a:pt x="5770" y="1222"/>
                    <a:pt x="5753" y="1240"/>
                    <a:pt x="5739" y="1257"/>
                  </a:cubicBezTo>
                  <a:cubicBezTo>
                    <a:pt x="5724" y="1271"/>
                    <a:pt x="5711" y="1289"/>
                    <a:pt x="5698" y="1310"/>
                  </a:cubicBezTo>
                  <a:cubicBezTo>
                    <a:pt x="5684" y="1331"/>
                    <a:pt x="5676" y="1352"/>
                    <a:pt x="5673" y="1372"/>
                  </a:cubicBezTo>
                  <a:cubicBezTo>
                    <a:pt x="5669" y="1392"/>
                    <a:pt x="5671" y="1412"/>
                    <a:pt x="5678" y="1431"/>
                  </a:cubicBezTo>
                  <a:cubicBezTo>
                    <a:pt x="5685" y="1450"/>
                    <a:pt x="5702" y="1465"/>
                    <a:pt x="5728" y="1477"/>
                  </a:cubicBezTo>
                  <a:cubicBezTo>
                    <a:pt x="5776" y="1498"/>
                    <a:pt x="5827" y="1498"/>
                    <a:pt x="5882" y="1477"/>
                  </a:cubicBezTo>
                  <a:cubicBezTo>
                    <a:pt x="5937" y="1456"/>
                    <a:pt x="5987" y="1435"/>
                    <a:pt x="6033" y="1416"/>
                  </a:cubicBezTo>
                  <a:cubicBezTo>
                    <a:pt x="6066" y="1402"/>
                    <a:pt x="6099" y="1388"/>
                    <a:pt x="6133" y="1374"/>
                  </a:cubicBezTo>
                  <a:cubicBezTo>
                    <a:pt x="6166" y="1360"/>
                    <a:pt x="6200" y="1343"/>
                    <a:pt x="6233" y="1324"/>
                  </a:cubicBezTo>
                  <a:cubicBezTo>
                    <a:pt x="6243" y="1319"/>
                    <a:pt x="6261" y="1311"/>
                    <a:pt x="6289" y="1299"/>
                  </a:cubicBezTo>
                  <a:cubicBezTo>
                    <a:pt x="6316" y="1288"/>
                    <a:pt x="6343" y="1274"/>
                    <a:pt x="6368" y="1259"/>
                  </a:cubicBezTo>
                  <a:cubicBezTo>
                    <a:pt x="6378" y="1252"/>
                    <a:pt x="6387" y="1246"/>
                    <a:pt x="6395" y="1239"/>
                  </a:cubicBezTo>
                  <a:cubicBezTo>
                    <a:pt x="6396" y="1239"/>
                    <a:pt x="6397" y="1239"/>
                    <a:pt x="6398" y="1239"/>
                  </a:cubicBezTo>
                  <a:cubicBezTo>
                    <a:pt x="6441" y="1215"/>
                    <a:pt x="6484" y="1194"/>
                    <a:pt x="6527" y="1175"/>
                  </a:cubicBezTo>
                  <a:cubicBezTo>
                    <a:pt x="6577" y="1151"/>
                    <a:pt x="6629" y="1131"/>
                    <a:pt x="6681" y="1113"/>
                  </a:cubicBezTo>
                  <a:cubicBezTo>
                    <a:pt x="6734" y="1095"/>
                    <a:pt x="6788" y="1076"/>
                    <a:pt x="6842" y="1054"/>
                  </a:cubicBezTo>
                  <a:cubicBezTo>
                    <a:pt x="6828" y="1097"/>
                    <a:pt x="6814" y="1144"/>
                    <a:pt x="6801" y="1195"/>
                  </a:cubicBezTo>
                  <a:cubicBezTo>
                    <a:pt x="6788" y="1246"/>
                    <a:pt x="6782" y="1293"/>
                    <a:pt x="6782" y="1337"/>
                  </a:cubicBezTo>
                  <a:cubicBezTo>
                    <a:pt x="6782" y="1380"/>
                    <a:pt x="6791" y="1416"/>
                    <a:pt x="6810" y="1445"/>
                  </a:cubicBezTo>
                  <a:cubicBezTo>
                    <a:pt x="6829" y="1473"/>
                    <a:pt x="6864" y="1484"/>
                    <a:pt x="6914" y="1477"/>
                  </a:cubicBezTo>
                  <a:cubicBezTo>
                    <a:pt x="6971" y="1467"/>
                    <a:pt x="7027" y="1450"/>
                    <a:pt x="7081" y="1425"/>
                  </a:cubicBezTo>
                  <a:cubicBezTo>
                    <a:pt x="7135" y="1401"/>
                    <a:pt x="7188" y="1375"/>
                    <a:pt x="7240" y="1349"/>
                  </a:cubicBezTo>
                  <a:cubicBezTo>
                    <a:pt x="7250" y="1344"/>
                    <a:pt x="7271" y="1335"/>
                    <a:pt x="7305" y="1322"/>
                  </a:cubicBezTo>
                  <a:cubicBezTo>
                    <a:pt x="7338" y="1309"/>
                    <a:pt x="7371" y="1295"/>
                    <a:pt x="7403" y="1280"/>
                  </a:cubicBezTo>
                  <a:cubicBezTo>
                    <a:pt x="7425" y="1269"/>
                    <a:pt x="7445" y="1258"/>
                    <a:pt x="7462" y="1246"/>
                  </a:cubicBezTo>
                  <a:cubicBezTo>
                    <a:pt x="7485" y="1245"/>
                    <a:pt x="7511" y="1234"/>
                    <a:pt x="7539" y="1212"/>
                  </a:cubicBezTo>
                  <a:cubicBezTo>
                    <a:pt x="7569" y="1190"/>
                    <a:pt x="7595" y="1173"/>
                    <a:pt x="7616" y="1161"/>
                  </a:cubicBezTo>
                  <a:cubicBezTo>
                    <a:pt x="7645" y="1149"/>
                    <a:pt x="7677" y="1135"/>
                    <a:pt x="7711" y="1120"/>
                  </a:cubicBezTo>
                  <a:cubicBezTo>
                    <a:pt x="7746" y="1105"/>
                    <a:pt x="7781" y="1090"/>
                    <a:pt x="7817" y="1076"/>
                  </a:cubicBezTo>
                  <a:cubicBezTo>
                    <a:pt x="7812" y="1095"/>
                    <a:pt x="7812" y="1114"/>
                    <a:pt x="7815" y="1132"/>
                  </a:cubicBezTo>
                  <a:cubicBezTo>
                    <a:pt x="7819" y="1151"/>
                    <a:pt x="7831" y="1170"/>
                    <a:pt x="7853" y="1189"/>
                  </a:cubicBezTo>
                  <a:cubicBezTo>
                    <a:pt x="7867" y="1201"/>
                    <a:pt x="7894" y="1211"/>
                    <a:pt x="7932" y="1219"/>
                  </a:cubicBezTo>
                  <a:cubicBezTo>
                    <a:pt x="7970" y="1228"/>
                    <a:pt x="8006" y="1238"/>
                    <a:pt x="8041" y="1250"/>
                  </a:cubicBezTo>
                  <a:cubicBezTo>
                    <a:pt x="8076" y="1262"/>
                    <a:pt x="8100" y="1277"/>
                    <a:pt x="8115" y="1296"/>
                  </a:cubicBezTo>
                  <a:cubicBezTo>
                    <a:pt x="8129" y="1315"/>
                    <a:pt x="8120" y="1341"/>
                    <a:pt x="8089" y="1374"/>
                  </a:cubicBezTo>
                  <a:cubicBezTo>
                    <a:pt x="8077" y="1390"/>
                    <a:pt x="8058" y="1408"/>
                    <a:pt x="8030" y="1425"/>
                  </a:cubicBezTo>
                  <a:cubicBezTo>
                    <a:pt x="8003" y="1443"/>
                    <a:pt x="7972" y="1458"/>
                    <a:pt x="7939" y="1470"/>
                  </a:cubicBezTo>
                  <a:cubicBezTo>
                    <a:pt x="7889" y="1482"/>
                    <a:pt x="7845" y="1483"/>
                    <a:pt x="7808" y="1475"/>
                  </a:cubicBezTo>
                  <a:cubicBezTo>
                    <a:pt x="7771" y="1467"/>
                    <a:pt x="7750" y="1439"/>
                    <a:pt x="7745" y="1392"/>
                  </a:cubicBezTo>
                  <a:cubicBezTo>
                    <a:pt x="7743" y="1370"/>
                    <a:pt x="7735" y="1355"/>
                    <a:pt x="7722" y="1345"/>
                  </a:cubicBezTo>
                  <a:cubicBezTo>
                    <a:pt x="7709" y="1336"/>
                    <a:pt x="7694" y="1333"/>
                    <a:pt x="7677" y="1337"/>
                  </a:cubicBezTo>
                  <a:cubicBezTo>
                    <a:pt x="7661" y="1340"/>
                    <a:pt x="7646" y="1348"/>
                    <a:pt x="7634" y="1361"/>
                  </a:cubicBezTo>
                  <a:cubicBezTo>
                    <a:pt x="7622" y="1375"/>
                    <a:pt x="7618" y="1392"/>
                    <a:pt x="7620" y="1413"/>
                  </a:cubicBezTo>
                  <a:cubicBezTo>
                    <a:pt x="7620" y="1456"/>
                    <a:pt x="7639" y="1493"/>
                    <a:pt x="7676" y="1527"/>
                  </a:cubicBezTo>
                  <a:cubicBezTo>
                    <a:pt x="7713" y="1560"/>
                    <a:pt x="7755" y="1576"/>
                    <a:pt x="7803" y="1576"/>
                  </a:cubicBezTo>
                  <a:cubicBezTo>
                    <a:pt x="7870" y="1576"/>
                    <a:pt x="7935" y="1563"/>
                    <a:pt x="7998" y="1537"/>
                  </a:cubicBezTo>
                  <a:cubicBezTo>
                    <a:pt x="8061" y="1511"/>
                    <a:pt x="8128" y="1482"/>
                    <a:pt x="8197" y="1448"/>
                  </a:cubicBezTo>
                  <a:cubicBezTo>
                    <a:pt x="8254" y="1418"/>
                    <a:pt x="8312" y="1388"/>
                    <a:pt x="8371" y="1358"/>
                  </a:cubicBezTo>
                  <a:cubicBezTo>
                    <a:pt x="8429" y="1328"/>
                    <a:pt x="8487" y="1301"/>
                    <a:pt x="8545" y="1274"/>
                  </a:cubicBezTo>
                  <a:cubicBezTo>
                    <a:pt x="8561" y="1267"/>
                    <a:pt x="8580" y="1260"/>
                    <a:pt x="8600" y="1251"/>
                  </a:cubicBezTo>
                  <a:cubicBezTo>
                    <a:pt x="8607" y="1248"/>
                    <a:pt x="8613" y="1244"/>
                    <a:pt x="8618" y="1240"/>
                  </a:cubicBezTo>
                  <a:cubicBezTo>
                    <a:pt x="8735" y="1184"/>
                    <a:pt x="8848" y="1120"/>
                    <a:pt x="8957" y="1047"/>
                  </a:cubicBezTo>
                  <a:cubicBezTo>
                    <a:pt x="8923" y="1109"/>
                    <a:pt x="8894" y="1166"/>
                    <a:pt x="8869" y="1219"/>
                  </a:cubicBezTo>
                  <a:cubicBezTo>
                    <a:pt x="8844" y="1273"/>
                    <a:pt x="8834" y="1327"/>
                    <a:pt x="8838" y="1381"/>
                  </a:cubicBezTo>
                  <a:cubicBezTo>
                    <a:pt x="8848" y="1435"/>
                    <a:pt x="8874" y="1467"/>
                    <a:pt x="8915" y="1477"/>
                  </a:cubicBezTo>
                  <a:cubicBezTo>
                    <a:pt x="8957" y="1486"/>
                    <a:pt x="9004" y="1484"/>
                    <a:pt x="9055" y="1472"/>
                  </a:cubicBezTo>
                  <a:cubicBezTo>
                    <a:pt x="9107" y="1459"/>
                    <a:pt x="9158" y="1441"/>
                    <a:pt x="9209" y="1420"/>
                  </a:cubicBezTo>
                  <a:cubicBezTo>
                    <a:pt x="9261" y="1399"/>
                    <a:pt x="9301" y="1382"/>
                    <a:pt x="9329" y="1370"/>
                  </a:cubicBezTo>
                  <a:lnTo>
                    <a:pt x="9584" y="1278"/>
                  </a:lnTo>
                  <a:cubicBezTo>
                    <a:pt x="9600" y="1271"/>
                    <a:pt x="9623" y="1263"/>
                    <a:pt x="9650" y="1255"/>
                  </a:cubicBezTo>
                  <a:cubicBezTo>
                    <a:pt x="9656" y="1253"/>
                    <a:pt x="9662" y="1251"/>
                    <a:pt x="9667" y="1248"/>
                  </a:cubicBezTo>
                  <a:cubicBezTo>
                    <a:pt x="9675" y="1248"/>
                    <a:pt x="9685" y="1244"/>
                    <a:pt x="9695" y="1237"/>
                  </a:cubicBezTo>
                  <a:cubicBezTo>
                    <a:pt x="9714" y="1224"/>
                    <a:pt x="9731" y="1215"/>
                    <a:pt x="9745" y="1211"/>
                  </a:cubicBezTo>
                  <a:cubicBezTo>
                    <a:pt x="9762" y="1201"/>
                    <a:pt x="9784" y="1188"/>
                    <a:pt x="9811" y="1172"/>
                  </a:cubicBezTo>
                  <a:cubicBezTo>
                    <a:pt x="9839" y="1155"/>
                    <a:pt x="9866" y="1140"/>
                    <a:pt x="9892" y="1125"/>
                  </a:cubicBezTo>
                  <a:cubicBezTo>
                    <a:pt x="9918" y="1111"/>
                    <a:pt x="9952" y="1093"/>
                    <a:pt x="9992" y="1072"/>
                  </a:cubicBezTo>
                  <a:cubicBezTo>
                    <a:pt x="10011" y="1098"/>
                    <a:pt x="10041" y="1114"/>
                    <a:pt x="10080" y="1118"/>
                  </a:cubicBezTo>
                  <a:cubicBezTo>
                    <a:pt x="10119" y="1123"/>
                    <a:pt x="10161" y="1124"/>
                    <a:pt x="10204" y="1120"/>
                  </a:cubicBezTo>
                  <a:cubicBezTo>
                    <a:pt x="10247" y="1116"/>
                    <a:pt x="10287" y="1110"/>
                    <a:pt x="10324" y="1100"/>
                  </a:cubicBezTo>
                  <a:cubicBezTo>
                    <a:pt x="10361" y="1091"/>
                    <a:pt x="10385" y="1085"/>
                    <a:pt x="10397" y="1083"/>
                  </a:cubicBezTo>
                  <a:lnTo>
                    <a:pt x="10368" y="1200"/>
                  </a:lnTo>
                  <a:cubicBezTo>
                    <a:pt x="10364" y="1219"/>
                    <a:pt x="10358" y="1238"/>
                    <a:pt x="10352" y="1259"/>
                  </a:cubicBezTo>
                  <a:cubicBezTo>
                    <a:pt x="10346" y="1279"/>
                    <a:pt x="10342" y="1299"/>
                    <a:pt x="10338" y="1319"/>
                  </a:cubicBezTo>
                  <a:cubicBezTo>
                    <a:pt x="10334" y="1339"/>
                    <a:pt x="10334" y="1359"/>
                    <a:pt x="10336" y="1379"/>
                  </a:cubicBezTo>
                  <a:cubicBezTo>
                    <a:pt x="10339" y="1399"/>
                    <a:pt x="10346" y="1418"/>
                    <a:pt x="10358" y="1434"/>
                  </a:cubicBezTo>
                  <a:cubicBezTo>
                    <a:pt x="10379" y="1465"/>
                    <a:pt x="10409" y="1480"/>
                    <a:pt x="10447" y="1480"/>
                  </a:cubicBezTo>
                  <a:cubicBezTo>
                    <a:pt x="10485" y="1480"/>
                    <a:pt x="10525" y="1473"/>
                    <a:pt x="10566" y="1459"/>
                  </a:cubicBezTo>
                  <a:cubicBezTo>
                    <a:pt x="10606" y="1445"/>
                    <a:pt x="10646" y="1427"/>
                    <a:pt x="10686" y="1406"/>
                  </a:cubicBezTo>
                  <a:cubicBezTo>
                    <a:pt x="10725" y="1385"/>
                    <a:pt x="10758" y="1367"/>
                    <a:pt x="10784" y="1353"/>
                  </a:cubicBezTo>
                  <a:lnTo>
                    <a:pt x="10935" y="1285"/>
                  </a:lnTo>
                  <a:cubicBezTo>
                    <a:pt x="10942" y="1283"/>
                    <a:pt x="10953" y="1279"/>
                    <a:pt x="10967" y="1274"/>
                  </a:cubicBezTo>
                  <a:cubicBezTo>
                    <a:pt x="10981" y="1270"/>
                    <a:pt x="10995" y="1264"/>
                    <a:pt x="11008" y="1257"/>
                  </a:cubicBezTo>
                  <a:cubicBezTo>
                    <a:pt x="11012" y="1254"/>
                    <a:pt x="11016" y="1251"/>
                    <a:pt x="11020" y="1249"/>
                  </a:cubicBezTo>
                  <a:cubicBezTo>
                    <a:pt x="11026" y="1248"/>
                    <a:pt x="11032" y="1246"/>
                    <a:pt x="11039" y="1243"/>
                  </a:cubicBezTo>
                  <a:cubicBezTo>
                    <a:pt x="11055" y="1233"/>
                    <a:pt x="11071" y="1224"/>
                    <a:pt x="11085" y="1214"/>
                  </a:cubicBezTo>
                  <a:cubicBezTo>
                    <a:pt x="11126" y="1193"/>
                    <a:pt x="11166" y="1172"/>
                    <a:pt x="11207" y="1152"/>
                  </a:cubicBezTo>
                  <a:cubicBezTo>
                    <a:pt x="11248" y="1132"/>
                    <a:pt x="11288" y="1112"/>
                    <a:pt x="11329" y="1093"/>
                  </a:cubicBezTo>
                  <a:lnTo>
                    <a:pt x="11508" y="1019"/>
                  </a:lnTo>
                  <a:cubicBezTo>
                    <a:pt x="11479" y="1064"/>
                    <a:pt x="11451" y="1111"/>
                    <a:pt x="11424" y="1161"/>
                  </a:cubicBezTo>
                  <a:cubicBezTo>
                    <a:pt x="11396" y="1211"/>
                    <a:pt x="11376" y="1259"/>
                    <a:pt x="11363" y="1305"/>
                  </a:cubicBezTo>
                  <a:cubicBezTo>
                    <a:pt x="11350" y="1351"/>
                    <a:pt x="11346" y="1392"/>
                    <a:pt x="11352" y="1427"/>
                  </a:cubicBezTo>
                  <a:cubicBezTo>
                    <a:pt x="11358" y="1463"/>
                    <a:pt x="11381" y="1487"/>
                    <a:pt x="11422" y="1502"/>
                  </a:cubicBezTo>
                  <a:cubicBezTo>
                    <a:pt x="11451" y="1516"/>
                    <a:pt x="11480" y="1519"/>
                    <a:pt x="11510" y="1512"/>
                  </a:cubicBezTo>
                  <a:cubicBezTo>
                    <a:pt x="11540" y="1505"/>
                    <a:pt x="11569" y="1493"/>
                    <a:pt x="11598" y="1475"/>
                  </a:cubicBezTo>
                  <a:cubicBezTo>
                    <a:pt x="11626" y="1457"/>
                    <a:pt x="11654" y="1437"/>
                    <a:pt x="11680" y="1415"/>
                  </a:cubicBezTo>
                  <a:cubicBezTo>
                    <a:pt x="11706" y="1392"/>
                    <a:pt x="11730" y="1372"/>
                    <a:pt x="11752" y="1353"/>
                  </a:cubicBezTo>
                  <a:lnTo>
                    <a:pt x="11902" y="1239"/>
                  </a:lnTo>
                  <a:cubicBezTo>
                    <a:pt x="11888" y="1272"/>
                    <a:pt x="11872" y="1305"/>
                    <a:pt x="11856" y="1337"/>
                  </a:cubicBezTo>
                  <a:cubicBezTo>
                    <a:pt x="11839" y="1369"/>
                    <a:pt x="11823" y="1401"/>
                    <a:pt x="11809" y="1434"/>
                  </a:cubicBezTo>
                  <a:cubicBezTo>
                    <a:pt x="11747" y="1560"/>
                    <a:pt x="11684" y="1682"/>
                    <a:pt x="11621" y="1800"/>
                  </a:cubicBezTo>
                  <a:cubicBezTo>
                    <a:pt x="11558" y="1918"/>
                    <a:pt x="11492" y="2038"/>
                    <a:pt x="11426" y="2158"/>
                  </a:cubicBezTo>
                  <a:cubicBezTo>
                    <a:pt x="11392" y="2220"/>
                    <a:pt x="11359" y="2279"/>
                    <a:pt x="11327" y="2336"/>
                  </a:cubicBezTo>
                  <a:cubicBezTo>
                    <a:pt x="11295" y="2393"/>
                    <a:pt x="11262" y="2451"/>
                    <a:pt x="11228" y="2510"/>
                  </a:cubicBezTo>
                  <a:cubicBezTo>
                    <a:pt x="11219" y="2524"/>
                    <a:pt x="11209" y="2539"/>
                    <a:pt x="11198" y="2554"/>
                  </a:cubicBezTo>
                  <a:cubicBezTo>
                    <a:pt x="11187" y="2570"/>
                    <a:pt x="11185" y="2587"/>
                    <a:pt x="11193" y="2606"/>
                  </a:cubicBezTo>
                  <a:cubicBezTo>
                    <a:pt x="11197" y="2627"/>
                    <a:pt x="11211" y="2641"/>
                    <a:pt x="11232" y="2648"/>
                  </a:cubicBezTo>
                  <a:cubicBezTo>
                    <a:pt x="11254" y="2656"/>
                    <a:pt x="11274" y="2653"/>
                    <a:pt x="11293" y="2641"/>
                  </a:cubicBezTo>
                  <a:cubicBezTo>
                    <a:pt x="11305" y="2629"/>
                    <a:pt x="11314" y="2615"/>
                    <a:pt x="11322" y="2599"/>
                  </a:cubicBezTo>
                  <a:cubicBezTo>
                    <a:pt x="11329" y="2582"/>
                    <a:pt x="11337" y="2567"/>
                    <a:pt x="11347" y="2553"/>
                  </a:cubicBezTo>
                  <a:cubicBezTo>
                    <a:pt x="11371" y="2505"/>
                    <a:pt x="11396" y="2458"/>
                    <a:pt x="11422" y="2411"/>
                  </a:cubicBezTo>
                  <a:cubicBezTo>
                    <a:pt x="11448" y="2363"/>
                    <a:pt x="11474" y="2316"/>
                    <a:pt x="11501" y="2269"/>
                  </a:cubicBezTo>
                  <a:cubicBezTo>
                    <a:pt x="11572" y="2155"/>
                    <a:pt x="11649" y="2044"/>
                    <a:pt x="11732" y="1937"/>
                  </a:cubicBezTo>
                  <a:cubicBezTo>
                    <a:pt x="11814" y="1829"/>
                    <a:pt x="11902" y="1729"/>
                    <a:pt x="11995" y="1637"/>
                  </a:cubicBezTo>
                  <a:cubicBezTo>
                    <a:pt x="12043" y="1587"/>
                    <a:pt x="12093" y="1540"/>
                    <a:pt x="12144" y="1496"/>
                  </a:cubicBezTo>
                  <a:cubicBezTo>
                    <a:pt x="12195" y="1453"/>
                    <a:pt x="12249" y="1411"/>
                    <a:pt x="12303" y="1370"/>
                  </a:cubicBezTo>
                  <a:cubicBezTo>
                    <a:pt x="12313" y="1363"/>
                    <a:pt x="12333" y="1351"/>
                    <a:pt x="12364" y="1335"/>
                  </a:cubicBezTo>
                  <a:cubicBezTo>
                    <a:pt x="12395" y="1318"/>
                    <a:pt x="12426" y="1300"/>
                    <a:pt x="12456" y="1280"/>
                  </a:cubicBezTo>
                  <a:cubicBezTo>
                    <a:pt x="12486" y="1260"/>
                    <a:pt x="12511" y="1240"/>
                    <a:pt x="12531" y="1219"/>
                  </a:cubicBezTo>
                  <a:cubicBezTo>
                    <a:pt x="12551" y="1199"/>
                    <a:pt x="12558" y="1182"/>
                    <a:pt x="12551" y="1168"/>
                  </a:cubicBezTo>
                  <a:close/>
                  <a:moveTo>
                    <a:pt x="9369" y="556"/>
                  </a:moveTo>
                  <a:cubicBezTo>
                    <a:pt x="9409" y="507"/>
                    <a:pt x="9451" y="459"/>
                    <a:pt x="9494" y="412"/>
                  </a:cubicBezTo>
                  <a:cubicBezTo>
                    <a:pt x="9508" y="398"/>
                    <a:pt x="9526" y="379"/>
                    <a:pt x="9546" y="355"/>
                  </a:cubicBezTo>
                  <a:cubicBezTo>
                    <a:pt x="9566" y="331"/>
                    <a:pt x="9588" y="308"/>
                    <a:pt x="9612" y="284"/>
                  </a:cubicBezTo>
                  <a:cubicBezTo>
                    <a:pt x="9600" y="303"/>
                    <a:pt x="9589" y="322"/>
                    <a:pt x="9578" y="341"/>
                  </a:cubicBezTo>
                  <a:cubicBezTo>
                    <a:pt x="9568" y="360"/>
                    <a:pt x="9556" y="377"/>
                    <a:pt x="9544" y="394"/>
                  </a:cubicBezTo>
                  <a:cubicBezTo>
                    <a:pt x="9461" y="508"/>
                    <a:pt x="9365" y="613"/>
                    <a:pt x="9258" y="710"/>
                  </a:cubicBezTo>
                  <a:cubicBezTo>
                    <a:pt x="9291" y="656"/>
                    <a:pt x="9328" y="604"/>
                    <a:pt x="9369" y="556"/>
                  </a:cubicBezTo>
                  <a:close/>
                  <a:moveTo>
                    <a:pt x="3367" y="999"/>
                  </a:moveTo>
                  <a:cubicBezTo>
                    <a:pt x="3388" y="977"/>
                    <a:pt x="3413" y="959"/>
                    <a:pt x="3440" y="944"/>
                  </a:cubicBezTo>
                  <a:cubicBezTo>
                    <a:pt x="3467" y="930"/>
                    <a:pt x="3497" y="921"/>
                    <a:pt x="3530" y="916"/>
                  </a:cubicBezTo>
                  <a:cubicBezTo>
                    <a:pt x="3562" y="911"/>
                    <a:pt x="3595" y="915"/>
                    <a:pt x="3628" y="927"/>
                  </a:cubicBezTo>
                  <a:cubicBezTo>
                    <a:pt x="3588" y="967"/>
                    <a:pt x="3540" y="1000"/>
                    <a:pt x="3487" y="1026"/>
                  </a:cubicBezTo>
                  <a:cubicBezTo>
                    <a:pt x="3433" y="1052"/>
                    <a:pt x="3377" y="1066"/>
                    <a:pt x="3320" y="1069"/>
                  </a:cubicBezTo>
                  <a:cubicBezTo>
                    <a:pt x="3330" y="1045"/>
                    <a:pt x="3345" y="1022"/>
                    <a:pt x="3367" y="999"/>
                  </a:cubicBezTo>
                  <a:close/>
                  <a:moveTo>
                    <a:pt x="2352" y="394"/>
                  </a:moveTo>
                  <a:cubicBezTo>
                    <a:pt x="2386" y="347"/>
                    <a:pt x="2424" y="300"/>
                    <a:pt x="2467" y="254"/>
                  </a:cubicBezTo>
                  <a:cubicBezTo>
                    <a:pt x="2510" y="208"/>
                    <a:pt x="2559" y="172"/>
                    <a:pt x="2614" y="145"/>
                  </a:cubicBezTo>
                  <a:cubicBezTo>
                    <a:pt x="2593" y="188"/>
                    <a:pt x="2566" y="227"/>
                    <a:pt x="2533" y="263"/>
                  </a:cubicBezTo>
                  <a:cubicBezTo>
                    <a:pt x="2501" y="298"/>
                    <a:pt x="2470" y="331"/>
                    <a:pt x="2438" y="362"/>
                  </a:cubicBezTo>
                  <a:cubicBezTo>
                    <a:pt x="2412" y="388"/>
                    <a:pt x="2385" y="414"/>
                    <a:pt x="2358" y="440"/>
                  </a:cubicBezTo>
                  <a:cubicBezTo>
                    <a:pt x="2330" y="466"/>
                    <a:pt x="2303" y="492"/>
                    <a:pt x="2277" y="518"/>
                  </a:cubicBezTo>
                  <a:lnTo>
                    <a:pt x="2352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9E17433-C7B3-4D71-A358-098982AF8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700000"/>
            <a:ext cx="10692000" cy="1008000"/>
          </a:xfrm>
        </p:spPr>
        <p:txBody>
          <a:bodyPr anchor="t" anchorCtr="0"/>
          <a:lstStyle>
            <a:lvl1pPr>
              <a:lnSpc>
                <a:spcPct val="85000"/>
              </a:lnSpc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Mining</a:t>
            </a:r>
            <a:endParaRPr lang="en-ZA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E12106B5-7105-48ED-A98C-3CAC807211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000" y="3708000"/>
            <a:ext cx="10692000" cy="396000"/>
          </a:xfrm>
        </p:spPr>
        <p:txBody>
          <a:bodyPr/>
          <a:lstStyle>
            <a:lvl1pPr marL="0" indent="0">
              <a:buNone/>
              <a:defRPr sz="25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Mining Explosives | Mining Chemicals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89B389-F9F9-4921-B738-7FC1CB18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0" y="1908000"/>
            <a:ext cx="2298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2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68F273-F7BE-4E73-B792-6777A2D086D0}"/>
              </a:ext>
            </a:extLst>
          </p:cNvPr>
          <p:cNvSpPr/>
          <p:nvPr userDrawn="1"/>
        </p:nvSpPr>
        <p:spPr>
          <a:xfrm>
            <a:off x="0" y="-1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1C72B5-E759-4530-B5E3-B68E8E9FF21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4000" cy="68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04C52-9F87-4FE6-B045-E1D15AC3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3096000"/>
            <a:ext cx="5328000" cy="72000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52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791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63" r="9175" b="9564"/>
          <a:stretch/>
        </p:blipFill>
        <p:spPr>
          <a:xfrm>
            <a:off x="4552827" y="1"/>
            <a:ext cx="76391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04C52-9F87-4FE6-B045-E1D15AC3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96" y="1742051"/>
            <a:ext cx="4284000" cy="4608000"/>
          </a:xfrm>
        </p:spPr>
        <p:txBody>
          <a:bodyPr anchor="t" anchorCtr="0"/>
          <a:lstStyle>
            <a:lvl1pPr>
              <a:lnSpc>
                <a:spcPct val="85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ZA" noProof="0" dirty="0"/>
              <a:t>01.</a:t>
            </a:r>
            <a:br>
              <a:rPr lang="en-ZA" noProof="0" dirty="0"/>
            </a:br>
            <a:r>
              <a:rPr lang="en-ZA" noProof="0" dirty="0"/>
              <a:t>Performance summary</a:t>
            </a:r>
            <a:br>
              <a:rPr lang="en-ZA" noProof="0" dirty="0"/>
            </a:br>
            <a:r>
              <a:rPr lang="en-ZA" noProof="0" dirty="0"/>
              <a:t/>
            </a:r>
            <a:br>
              <a:rPr lang="en-ZA" noProof="0" dirty="0"/>
            </a:br>
            <a:r>
              <a:rPr lang="en-ZA" noProof="0" dirty="0"/>
              <a:t>02.</a:t>
            </a:r>
            <a:br>
              <a:rPr lang="en-ZA" noProof="0" dirty="0"/>
            </a:br>
            <a:r>
              <a:rPr lang="en-ZA" noProof="0" dirty="0"/>
              <a:t>Business environment</a:t>
            </a:r>
            <a:br>
              <a:rPr lang="en-ZA" noProof="0" dirty="0"/>
            </a:br>
            <a:r>
              <a:rPr lang="en-ZA" noProof="0" dirty="0"/>
              <a:t/>
            </a:r>
            <a:br>
              <a:rPr lang="en-ZA" noProof="0" dirty="0"/>
            </a:br>
            <a:r>
              <a:rPr lang="en-ZA" noProof="0" dirty="0"/>
              <a:t>03.</a:t>
            </a:r>
            <a:br>
              <a:rPr lang="en-ZA" noProof="0" dirty="0"/>
            </a:br>
            <a:r>
              <a:rPr lang="en-ZA" noProof="0" dirty="0"/>
              <a:t>Results analysed</a:t>
            </a:r>
            <a:br>
              <a:rPr lang="en-ZA" noProof="0" dirty="0"/>
            </a:br>
            <a:r>
              <a:rPr lang="en-ZA" noProof="0" dirty="0"/>
              <a:t/>
            </a:r>
            <a:br>
              <a:rPr lang="en-ZA" noProof="0" dirty="0"/>
            </a:br>
            <a:r>
              <a:rPr lang="en-ZA" noProof="0" dirty="0"/>
              <a:t>04.</a:t>
            </a:r>
            <a:br>
              <a:rPr lang="en-ZA" noProof="0" dirty="0"/>
            </a:br>
            <a:r>
              <a:rPr lang="en-ZA" noProof="0" dirty="0"/>
              <a:t>Segmental performance</a:t>
            </a:r>
            <a:br>
              <a:rPr lang="en-ZA" noProof="0" dirty="0"/>
            </a:br>
            <a:r>
              <a:rPr lang="en-ZA" noProof="0" dirty="0"/>
              <a:t/>
            </a:r>
            <a:br>
              <a:rPr lang="en-ZA" noProof="0" dirty="0"/>
            </a:br>
            <a:r>
              <a:rPr lang="en-ZA" noProof="0" dirty="0"/>
              <a:t>05.</a:t>
            </a:r>
            <a:br>
              <a:rPr lang="en-ZA" noProof="0" dirty="0"/>
            </a:br>
            <a:r>
              <a:rPr lang="en-ZA" noProof="0" dirty="0"/>
              <a:t>Acquisitions and innovation</a:t>
            </a:r>
            <a:br>
              <a:rPr lang="en-ZA" noProof="0" dirty="0"/>
            </a:br>
            <a:r>
              <a:rPr lang="en-ZA" noProof="0" dirty="0"/>
              <a:t/>
            </a:r>
            <a:br>
              <a:rPr lang="en-ZA" noProof="0" dirty="0"/>
            </a:br>
            <a:r>
              <a:rPr lang="en-ZA" noProof="0" dirty="0"/>
              <a:t>06.</a:t>
            </a:r>
            <a:br>
              <a:rPr lang="en-ZA" noProof="0" dirty="0"/>
            </a:br>
            <a:r>
              <a:rPr lang="en-ZA" noProof="0" dirty="0"/>
              <a:t>Outlook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8C02DE3-2315-4042-81A8-ED0967F126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13" y="538014"/>
            <a:ext cx="2445440" cy="92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2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54"/>
            <a:ext cx="12192000" cy="5140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04C52-9F87-4FE6-B045-E1D15AC3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952000"/>
            <a:ext cx="10692000" cy="1980000"/>
          </a:xfrm>
        </p:spPr>
        <p:txBody>
          <a:bodyPr anchor="t" anchorCtr="0"/>
          <a:lstStyle>
            <a:lvl1pPr>
              <a:lnSpc>
                <a:spcPct val="85000"/>
              </a:lnSpc>
              <a:defRPr sz="4500" i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BE0B67-2B4D-417E-A164-DB017D857B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000" y="2592000"/>
            <a:ext cx="10692000" cy="360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7C341C-65CF-4B86-A0ED-8834353AA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665" y="5657622"/>
            <a:ext cx="5337883" cy="7740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13596" y="5471697"/>
            <a:ext cx="2518334" cy="9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4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793A4C-7935-4E14-BA54-473CFA9E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125FD7-476E-4A4F-9A31-F73E68770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E1ED-6E45-4245-8899-C6DF5FED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‹#›</a:t>
            </a:fld>
            <a:endParaRPr lang="en-Z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D49394C-AB82-4D24-A72B-4A4980734DEE}"/>
              </a:ext>
            </a:extLst>
          </p:cNvPr>
          <p:cNvCxnSpPr/>
          <p:nvPr userDrawn="1"/>
        </p:nvCxnSpPr>
        <p:spPr>
          <a:xfrm>
            <a:off x="0" y="792000"/>
            <a:ext cx="12168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39C9EF69-5504-44B9-B9E8-2CB0D31449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9999" y="792000"/>
            <a:ext cx="10753200" cy="396000"/>
          </a:xfrm>
        </p:spPr>
        <p:txBody>
          <a:bodyPr anchor="b"/>
          <a:lstStyle>
            <a:lvl1pPr marL="0" indent="0">
              <a:buNone/>
              <a:defRPr sz="19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SUB-TITLE</a:t>
            </a:r>
          </a:p>
        </p:txBody>
      </p:sp>
    </p:spTree>
    <p:extLst>
      <p:ext uri="{BB962C8B-B14F-4D97-AF65-F5344CB8AC3E}">
        <p14:creationId xmlns:p14="http://schemas.microsoft.com/office/powerpoint/2010/main" val="118513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.4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ADE0DC-2F42-FE4F-A1E6-3199617F6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11493"/>
            <a:ext cx="12192002" cy="60465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3634490-8CD1-4939-BE49-59934A808D3C}"/>
              </a:ext>
            </a:extLst>
          </p:cNvPr>
          <p:cNvSpPr/>
          <p:nvPr userDrawn="1"/>
        </p:nvSpPr>
        <p:spPr>
          <a:xfrm>
            <a:off x="647400" y="1332000"/>
            <a:ext cx="10897200" cy="496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793A4C-7935-4E14-BA54-473CFA9E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125FD7-476E-4A4F-9A31-F73E68770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E1ED-6E45-4245-8899-C6DF5FED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‹#›</a:t>
            </a:fld>
            <a:endParaRPr lang="en-Z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233D77A-BC9D-42EF-8A92-F756F335A211}"/>
              </a:ext>
            </a:extLst>
          </p:cNvPr>
          <p:cNvCxnSpPr/>
          <p:nvPr userDrawn="1"/>
        </p:nvCxnSpPr>
        <p:spPr>
          <a:xfrm>
            <a:off x="0" y="792000"/>
            <a:ext cx="12168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08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E8305E-506C-43E5-93C7-C9B5FB642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4"/>
            <a:ext cx="12192000" cy="5140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04C52-9F87-4FE6-B045-E1D15AC3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952000"/>
            <a:ext cx="10692000" cy="1980000"/>
          </a:xfrm>
        </p:spPr>
        <p:txBody>
          <a:bodyPr anchor="t" anchorCtr="0"/>
          <a:lstStyle>
            <a:lvl1pPr>
              <a:lnSpc>
                <a:spcPct val="85000"/>
              </a:lnSpc>
              <a:defRPr sz="4500" i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BE0B67-2B4D-417E-A164-DB017D857B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000" y="2592000"/>
            <a:ext cx="10692000" cy="360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F7C341C-65CF-4B86-A0ED-8834353AA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665" y="5657622"/>
            <a:ext cx="5337883" cy="774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13596" y="5471697"/>
            <a:ext cx="2518334" cy="9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25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.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ople, standing, man, group&#10;&#10;Description automatically generated">
            <a:extLst>
              <a:ext uri="{FF2B5EF4-FFF2-40B4-BE49-F238E27FC236}">
                <a16:creationId xmlns:a16="http://schemas.microsoft.com/office/drawing/2014/main" xmlns="" id="{1844E58C-16F9-4356-AB8A-B94E34729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11493"/>
            <a:ext cx="12192000" cy="60465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5366D9-2F0A-4BFC-AE3B-4B98DDB0933E}"/>
              </a:ext>
            </a:extLst>
          </p:cNvPr>
          <p:cNvSpPr/>
          <p:nvPr userDrawn="1"/>
        </p:nvSpPr>
        <p:spPr>
          <a:xfrm>
            <a:off x="647400" y="1332000"/>
            <a:ext cx="10897200" cy="496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793A4C-7935-4E14-BA54-473CFA9E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125FD7-476E-4A4F-9A31-F73E68770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E1ED-6E45-4245-8899-C6DF5FED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‹#›</a:t>
            </a:fld>
            <a:endParaRPr lang="en-Z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5FB91BF-8411-4303-8DDB-53794DC5E4AB}"/>
              </a:ext>
            </a:extLst>
          </p:cNvPr>
          <p:cNvCxnSpPr/>
          <p:nvPr userDrawn="1"/>
        </p:nvCxnSpPr>
        <p:spPr>
          <a:xfrm>
            <a:off x="0" y="792000"/>
            <a:ext cx="12168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1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3714F7-C35F-4B4F-83C5-A90BB576687E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AutoShape 11">
            <a:extLst>
              <a:ext uri="{FF2B5EF4-FFF2-40B4-BE49-F238E27FC236}">
                <a16:creationId xmlns:a16="http://schemas.microsoft.com/office/drawing/2014/main" xmlns="" id="{EF960C7F-B8C0-4F90-A451-64E0911438AA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93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C72D031F-9C78-46CD-A037-5D9D45672D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50CE3EE-5BA8-49D2-B732-2D3058F3577B}"/>
              </a:ext>
            </a:extLst>
          </p:cNvPr>
          <p:cNvGrpSpPr/>
          <p:nvPr userDrawn="1"/>
        </p:nvGrpSpPr>
        <p:grpSpPr>
          <a:xfrm>
            <a:off x="0" y="0"/>
            <a:ext cx="12193588" cy="6858000"/>
            <a:chOff x="0" y="0"/>
            <a:chExt cx="12193588" cy="6864350"/>
          </a:xfrm>
          <a:solidFill>
            <a:schemeClr val="accent1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9CE425C-B45B-43DF-AA86-CED80DCD9E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0563" y="406400"/>
              <a:ext cx="3883025" cy="6457950"/>
            </a:xfrm>
            <a:custGeom>
              <a:avLst/>
              <a:gdLst>
                <a:gd name="T0" fmla="*/ 6121 w 10785"/>
                <a:gd name="T1" fmla="*/ 17923 h 17923"/>
                <a:gd name="T2" fmla="*/ 4547 w 10785"/>
                <a:gd name="T3" fmla="*/ 13461 h 17923"/>
                <a:gd name="T4" fmla="*/ 43 w 10785"/>
                <a:gd name="T5" fmla="*/ 8965 h 17923"/>
                <a:gd name="T6" fmla="*/ 0 w 10785"/>
                <a:gd name="T7" fmla="*/ 8940 h 17923"/>
                <a:gd name="T8" fmla="*/ 30 w 10785"/>
                <a:gd name="T9" fmla="*/ 8900 h 17923"/>
                <a:gd name="T10" fmla="*/ 6526 w 10785"/>
                <a:gd name="T11" fmla="*/ 0 h 17923"/>
                <a:gd name="T12" fmla="*/ 6564 w 10785"/>
                <a:gd name="T13" fmla="*/ 35 h 17923"/>
                <a:gd name="T14" fmla="*/ 10785 w 10785"/>
                <a:gd name="T15" fmla="*/ 5905 h 17923"/>
                <a:gd name="T16" fmla="*/ 10785 w 10785"/>
                <a:gd name="T17" fmla="*/ 6125 h 17923"/>
                <a:gd name="T18" fmla="*/ 6539 w 10785"/>
                <a:gd name="T19" fmla="*/ 136 h 17923"/>
                <a:gd name="T20" fmla="*/ 132 w 10785"/>
                <a:gd name="T21" fmla="*/ 8913 h 17923"/>
                <a:gd name="T22" fmla="*/ 4625 w 10785"/>
                <a:gd name="T23" fmla="*/ 13416 h 17923"/>
                <a:gd name="T24" fmla="*/ 6212 w 10785"/>
                <a:gd name="T25" fmla="*/ 17923 h 17923"/>
                <a:gd name="T26" fmla="*/ 6121 w 10785"/>
                <a:gd name="T27" fmla="*/ 17923 h 17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85" h="17923">
                  <a:moveTo>
                    <a:pt x="6121" y="17923"/>
                  </a:moveTo>
                  <a:cubicBezTo>
                    <a:pt x="5885" y="16351"/>
                    <a:pt x="5352" y="14835"/>
                    <a:pt x="4547" y="13461"/>
                  </a:cubicBezTo>
                  <a:cubicBezTo>
                    <a:pt x="3458" y="11606"/>
                    <a:pt x="1901" y="10051"/>
                    <a:pt x="43" y="8965"/>
                  </a:cubicBezTo>
                  <a:lnTo>
                    <a:pt x="0" y="8940"/>
                  </a:lnTo>
                  <a:lnTo>
                    <a:pt x="30" y="8900"/>
                  </a:lnTo>
                  <a:lnTo>
                    <a:pt x="6526" y="0"/>
                  </a:lnTo>
                  <a:lnTo>
                    <a:pt x="6564" y="35"/>
                  </a:lnTo>
                  <a:cubicBezTo>
                    <a:pt x="8354" y="1712"/>
                    <a:pt x="9773" y="3686"/>
                    <a:pt x="10785" y="5905"/>
                  </a:cubicBezTo>
                  <a:lnTo>
                    <a:pt x="10785" y="6125"/>
                  </a:lnTo>
                  <a:cubicBezTo>
                    <a:pt x="9780" y="3858"/>
                    <a:pt x="8352" y="1843"/>
                    <a:pt x="6539" y="136"/>
                  </a:cubicBezTo>
                  <a:lnTo>
                    <a:pt x="132" y="8913"/>
                  </a:lnTo>
                  <a:cubicBezTo>
                    <a:pt x="1984" y="10005"/>
                    <a:pt x="3537" y="11561"/>
                    <a:pt x="4625" y="13416"/>
                  </a:cubicBezTo>
                  <a:cubicBezTo>
                    <a:pt x="5438" y="14803"/>
                    <a:pt x="5976" y="16335"/>
                    <a:pt x="6212" y="17923"/>
                  </a:cubicBezTo>
                  <a:lnTo>
                    <a:pt x="6121" y="17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F84C9DB7-817B-4183-83A9-58FA3D93FA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0"/>
              <a:ext cx="7216775" cy="6864350"/>
            </a:xfrm>
            <a:custGeom>
              <a:avLst/>
              <a:gdLst>
                <a:gd name="T0" fmla="*/ 0 w 20046"/>
                <a:gd name="T1" fmla="*/ 7060 h 19050"/>
                <a:gd name="T2" fmla="*/ 3792 w 20046"/>
                <a:gd name="T3" fmla="*/ 1612 h 19050"/>
                <a:gd name="T4" fmla="*/ 5632 w 20046"/>
                <a:gd name="T5" fmla="*/ 0 h 19050"/>
                <a:gd name="T6" fmla="*/ 5781 w 20046"/>
                <a:gd name="T7" fmla="*/ 0 h 19050"/>
                <a:gd name="T8" fmla="*/ 3855 w 20046"/>
                <a:gd name="T9" fmla="*/ 1676 h 19050"/>
                <a:gd name="T10" fmla="*/ 0 w 20046"/>
                <a:gd name="T11" fmla="*/ 7280 h 19050"/>
                <a:gd name="T12" fmla="*/ 0 w 20046"/>
                <a:gd name="T13" fmla="*/ 7060 h 19050"/>
                <a:gd name="T14" fmla="*/ 20046 w 20046"/>
                <a:gd name="T15" fmla="*/ 0 h 19050"/>
                <a:gd name="T16" fmla="*/ 8668 w 20046"/>
                <a:gd name="T17" fmla="*/ 11441 h 19050"/>
                <a:gd name="T18" fmla="*/ 8680 w 20046"/>
                <a:gd name="T19" fmla="*/ 11446 h 19050"/>
                <a:gd name="T20" fmla="*/ 8624 w 20046"/>
                <a:gd name="T21" fmla="*/ 11495 h 19050"/>
                <a:gd name="T22" fmla="*/ 4466 w 20046"/>
                <a:gd name="T23" fmla="*/ 19050 h 19050"/>
                <a:gd name="T24" fmla="*/ 4374 w 20046"/>
                <a:gd name="T25" fmla="*/ 19050 h 19050"/>
                <a:gd name="T26" fmla="*/ 8509 w 20046"/>
                <a:gd name="T27" fmla="*/ 11475 h 19050"/>
                <a:gd name="T28" fmla="*/ 8507 w 20046"/>
                <a:gd name="T29" fmla="*/ 11475 h 19050"/>
                <a:gd name="T30" fmla="*/ 19918 w 20046"/>
                <a:gd name="T31" fmla="*/ 0 h 19050"/>
                <a:gd name="T32" fmla="*/ 20046 w 20046"/>
                <a:gd name="T33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46" h="19050">
                  <a:moveTo>
                    <a:pt x="0" y="7060"/>
                  </a:moveTo>
                  <a:cubicBezTo>
                    <a:pt x="926" y="5031"/>
                    <a:pt x="2200" y="3200"/>
                    <a:pt x="3792" y="1612"/>
                  </a:cubicBezTo>
                  <a:cubicBezTo>
                    <a:pt x="4373" y="1032"/>
                    <a:pt x="4987" y="494"/>
                    <a:pt x="5632" y="0"/>
                  </a:cubicBezTo>
                  <a:lnTo>
                    <a:pt x="5781" y="0"/>
                  </a:lnTo>
                  <a:cubicBezTo>
                    <a:pt x="5105" y="511"/>
                    <a:pt x="4462" y="1070"/>
                    <a:pt x="3855" y="1676"/>
                  </a:cubicBezTo>
                  <a:cubicBezTo>
                    <a:pt x="2224" y="3304"/>
                    <a:pt x="928" y="5188"/>
                    <a:pt x="0" y="7280"/>
                  </a:cubicBezTo>
                  <a:lnTo>
                    <a:pt x="0" y="7060"/>
                  </a:lnTo>
                  <a:close/>
                  <a:moveTo>
                    <a:pt x="20046" y="0"/>
                  </a:moveTo>
                  <a:lnTo>
                    <a:pt x="8668" y="11441"/>
                  </a:lnTo>
                  <a:lnTo>
                    <a:pt x="8680" y="11446"/>
                  </a:lnTo>
                  <a:lnTo>
                    <a:pt x="8624" y="11495"/>
                  </a:lnTo>
                  <a:cubicBezTo>
                    <a:pt x="6370" y="13461"/>
                    <a:pt x="4909" y="16144"/>
                    <a:pt x="4466" y="19050"/>
                  </a:cubicBezTo>
                  <a:lnTo>
                    <a:pt x="4374" y="19050"/>
                  </a:lnTo>
                  <a:cubicBezTo>
                    <a:pt x="4814" y="16142"/>
                    <a:pt x="6267" y="13454"/>
                    <a:pt x="8509" y="11475"/>
                  </a:cubicBezTo>
                  <a:lnTo>
                    <a:pt x="8507" y="11475"/>
                  </a:lnTo>
                  <a:lnTo>
                    <a:pt x="19918" y="0"/>
                  </a:lnTo>
                  <a:lnTo>
                    <a:pt x="200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0010A19-43A0-4889-A124-0E93BD00806E}"/>
              </a:ext>
            </a:extLst>
          </p:cNvPr>
          <p:cNvGrpSpPr/>
          <p:nvPr userDrawn="1"/>
        </p:nvGrpSpPr>
        <p:grpSpPr>
          <a:xfrm>
            <a:off x="4572000" y="5462588"/>
            <a:ext cx="6859588" cy="982663"/>
            <a:chOff x="4572000" y="5462588"/>
            <a:chExt cx="6859588" cy="982663"/>
          </a:xfrm>
          <a:solidFill>
            <a:srgbClr val="FFFFFF">
              <a:alpha val="50000"/>
            </a:srgbClr>
          </a:solidFill>
        </p:grpSpPr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81E5974F-ACCF-465B-8BB9-946D353E44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74200" y="5519738"/>
              <a:ext cx="242888" cy="101600"/>
            </a:xfrm>
            <a:custGeom>
              <a:avLst/>
              <a:gdLst>
                <a:gd name="T0" fmla="*/ 35 w 675"/>
                <a:gd name="T1" fmla="*/ 263 h 282"/>
                <a:gd name="T2" fmla="*/ 110 w 675"/>
                <a:gd name="T3" fmla="*/ 263 h 282"/>
                <a:gd name="T4" fmla="*/ 153 w 675"/>
                <a:gd name="T5" fmla="*/ 207 h 282"/>
                <a:gd name="T6" fmla="*/ 203 w 675"/>
                <a:gd name="T7" fmla="*/ 150 h 282"/>
                <a:gd name="T8" fmla="*/ 406 w 675"/>
                <a:gd name="T9" fmla="*/ 84 h 282"/>
                <a:gd name="T10" fmla="*/ 623 w 675"/>
                <a:gd name="T11" fmla="*/ 100 h 282"/>
                <a:gd name="T12" fmla="*/ 655 w 675"/>
                <a:gd name="T13" fmla="*/ 91 h 282"/>
                <a:gd name="T14" fmla="*/ 673 w 675"/>
                <a:gd name="T15" fmla="*/ 61 h 282"/>
                <a:gd name="T16" fmla="*/ 649 w 675"/>
                <a:gd name="T17" fmla="*/ 22 h 282"/>
                <a:gd name="T18" fmla="*/ 601 w 675"/>
                <a:gd name="T19" fmla="*/ 15 h 282"/>
                <a:gd name="T20" fmla="*/ 347 w 675"/>
                <a:gd name="T21" fmla="*/ 4 h 282"/>
                <a:gd name="T22" fmla="*/ 248 w 675"/>
                <a:gd name="T23" fmla="*/ 24 h 282"/>
                <a:gd name="T24" fmla="*/ 149 w 675"/>
                <a:gd name="T25" fmla="*/ 57 h 282"/>
                <a:gd name="T26" fmla="*/ 65 w 675"/>
                <a:gd name="T27" fmla="*/ 113 h 282"/>
                <a:gd name="T28" fmla="*/ 10 w 675"/>
                <a:gd name="T29" fmla="*/ 192 h 282"/>
                <a:gd name="T30" fmla="*/ 35 w 675"/>
                <a:gd name="T31" fmla="*/ 26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5" h="282">
                  <a:moveTo>
                    <a:pt x="35" y="263"/>
                  </a:moveTo>
                  <a:cubicBezTo>
                    <a:pt x="61" y="282"/>
                    <a:pt x="86" y="282"/>
                    <a:pt x="110" y="263"/>
                  </a:cubicBezTo>
                  <a:cubicBezTo>
                    <a:pt x="129" y="249"/>
                    <a:pt x="144" y="230"/>
                    <a:pt x="153" y="207"/>
                  </a:cubicBezTo>
                  <a:cubicBezTo>
                    <a:pt x="163" y="183"/>
                    <a:pt x="179" y="164"/>
                    <a:pt x="203" y="150"/>
                  </a:cubicBezTo>
                  <a:cubicBezTo>
                    <a:pt x="263" y="110"/>
                    <a:pt x="330" y="88"/>
                    <a:pt x="406" y="84"/>
                  </a:cubicBezTo>
                  <a:cubicBezTo>
                    <a:pt x="481" y="81"/>
                    <a:pt x="553" y="86"/>
                    <a:pt x="623" y="100"/>
                  </a:cubicBezTo>
                  <a:cubicBezTo>
                    <a:pt x="634" y="103"/>
                    <a:pt x="645" y="100"/>
                    <a:pt x="655" y="91"/>
                  </a:cubicBezTo>
                  <a:cubicBezTo>
                    <a:pt x="664" y="83"/>
                    <a:pt x="670" y="73"/>
                    <a:pt x="673" y="61"/>
                  </a:cubicBezTo>
                  <a:cubicBezTo>
                    <a:pt x="675" y="40"/>
                    <a:pt x="667" y="27"/>
                    <a:pt x="649" y="22"/>
                  </a:cubicBezTo>
                  <a:cubicBezTo>
                    <a:pt x="631" y="17"/>
                    <a:pt x="615" y="15"/>
                    <a:pt x="601" y="15"/>
                  </a:cubicBezTo>
                  <a:cubicBezTo>
                    <a:pt x="517" y="3"/>
                    <a:pt x="433" y="0"/>
                    <a:pt x="347" y="4"/>
                  </a:cubicBezTo>
                  <a:cubicBezTo>
                    <a:pt x="315" y="9"/>
                    <a:pt x="283" y="16"/>
                    <a:pt x="248" y="24"/>
                  </a:cubicBezTo>
                  <a:cubicBezTo>
                    <a:pt x="213" y="32"/>
                    <a:pt x="181" y="43"/>
                    <a:pt x="149" y="57"/>
                  </a:cubicBezTo>
                  <a:cubicBezTo>
                    <a:pt x="118" y="72"/>
                    <a:pt x="90" y="90"/>
                    <a:pt x="65" y="113"/>
                  </a:cubicBezTo>
                  <a:cubicBezTo>
                    <a:pt x="40" y="135"/>
                    <a:pt x="22" y="162"/>
                    <a:pt x="10" y="192"/>
                  </a:cubicBezTo>
                  <a:cubicBezTo>
                    <a:pt x="0" y="221"/>
                    <a:pt x="9" y="245"/>
                    <a:pt x="35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69D389AE-AA7C-4DF9-BF75-F83BDB6579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000" y="5462588"/>
              <a:ext cx="2070100" cy="976313"/>
            </a:xfrm>
            <a:custGeom>
              <a:avLst/>
              <a:gdLst>
                <a:gd name="T0" fmla="*/ 5426 w 5752"/>
                <a:gd name="T1" fmla="*/ 141 h 2712"/>
                <a:gd name="T2" fmla="*/ 4961 w 5752"/>
                <a:gd name="T3" fmla="*/ 865 h 2712"/>
                <a:gd name="T4" fmla="*/ 4437 w 5752"/>
                <a:gd name="T5" fmla="*/ 1414 h 2712"/>
                <a:gd name="T6" fmla="*/ 4287 w 5752"/>
                <a:gd name="T7" fmla="*/ 1467 h 2712"/>
                <a:gd name="T8" fmla="*/ 4337 w 5752"/>
                <a:gd name="T9" fmla="*/ 1311 h 2712"/>
                <a:gd name="T10" fmla="*/ 4697 w 5752"/>
                <a:gd name="T11" fmla="*/ 1102 h 2712"/>
                <a:gd name="T12" fmla="*/ 4828 w 5752"/>
                <a:gd name="T13" fmla="*/ 999 h 2712"/>
                <a:gd name="T14" fmla="*/ 4380 w 5752"/>
                <a:gd name="T15" fmla="*/ 1077 h 2712"/>
                <a:gd name="T16" fmla="*/ 3970 w 5752"/>
                <a:gd name="T17" fmla="*/ 1259 h 2712"/>
                <a:gd name="T18" fmla="*/ 3588 w 5752"/>
                <a:gd name="T19" fmla="*/ 1304 h 2712"/>
                <a:gd name="T20" fmla="*/ 3516 w 5752"/>
                <a:gd name="T21" fmla="*/ 1020 h 2712"/>
                <a:gd name="T22" fmla="*/ 3138 w 5752"/>
                <a:gd name="T23" fmla="*/ 1031 h 2712"/>
                <a:gd name="T24" fmla="*/ 2565 w 5752"/>
                <a:gd name="T25" fmla="*/ 1259 h 2712"/>
                <a:gd name="T26" fmla="*/ 2183 w 5752"/>
                <a:gd name="T27" fmla="*/ 1304 h 2712"/>
                <a:gd name="T28" fmla="*/ 2112 w 5752"/>
                <a:gd name="T29" fmla="*/ 1020 h 2712"/>
                <a:gd name="T30" fmla="*/ 1734 w 5752"/>
                <a:gd name="T31" fmla="*/ 1031 h 2712"/>
                <a:gd name="T32" fmla="*/ 1187 w 5752"/>
                <a:gd name="T33" fmla="*/ 1256 h 2712"/>
                <a:gd name="T34" fmla="*/ 686 w 5752"/>
                <a:gd name="T35" fmla="*/ 1655 h 2712"/>
                <a:gd name="T36" fmla="*/ 723 w 5752"/>
                <a:gd name="T37" fmla="*/ 1362 h 2712"/>
                <a:gd name="T38" fmla="*/ 386 w 5752"/>
                <a:gd name="T39" fmla="*/ 1446 h 2712"/>
                <a:gd name="T40" fmla="*/ 367 w 5752"/>
                <a:gd name="T41" fmla="*/ 1201 h 2712"/>
                <a:gd name="T42" fmla="*/ 861 w 5752"/>
                <a:gd name="T43" fmla="*/ 1091 h 2712"/>
                <a:gd name="T44" fmla="*/ 392 w 5752"/>
                <a:gd name="T45" fmla="*/ 1077 h 2712"/>
                <a:gd name="T46" fmla="*/ 48 w 5752"/>
                <a:gd name="T47" fmla="*/ 1318 h 2712"/>
                <a:gd name="T48" fmla="*/ 232 w 5752"/>
                <a:gd name="T49" fmla="*/ 1510 h 2712"/>
                <a:gd name="T50" fmla="*/ 503 w 5752"/>
                <a:gd name="T51" fmla="*/ 1861 h 2712"/>
                <a:gd name="T52" fmla="*/ 75 w 5752"/>
                <a:gd name="T53" fmla="*/ 2600 h 2712"/>
                <a:gd name="T54" fmla="*/ 243 w 5752"/>
                <a:gd name="T55" fmla="*/ 2655 h 2712"/>
                <a:gd name="T56" fmla="*/ 485 w 5752"/>
                <a:gd name="T57" fmla="*/ 2113 h 2712"/>
                <a:gd name="T58" fmla="*/ 1080 w 5752"/>
                <a:gd name="T59" fmla="*/ 1421 h 2712"/>
                <a:gd name="T60" fmla="*/ 1327 w 5752"/>
                <a:gd name="T61" fmla="*/ 1281 h 2712"/>
                <a:gd name="T62" fmla="*/ 1614 w 5752"/>
                <a:gd name="T63" fmla="*/ 1190 h 2712"/>
                <a:gd name="T64" fmla="*/ 1553 w 5752"/>
                <a:gd name="T65" fmla="*/ 1581 h 2712"/>
                <a:gd name="T66" fmla="*/ 2008 w 5752"/>
                <a:gd name="T67" fmla="*/ 1421 h 2712"/>
                <a:gd name="T68" fmla="*/ 2407 w 5752"/>
                <a:gd name="T69" fmla="*/ 1400 h 2712"/>
                <a:gd name="T70" fmla="*/ 2657 w 5752"/>
                <a:gd name="T71" fmla="*/ 1317 h 2712"/>
                <a:gd name="T72" fmla="*/ 2925 w 5752"/>
                <a:gd name="T73" fmla="*/ 1187 h 2712"/>
                <a:gd name="T74" fmla="*/ 2882 w 5752"/>
                <a:gd name="T75" fmla="*/ 1389 h 2712"/>
                <a:gd name="T76" fmla="*/ 3203 w 5752"/>
                <a:gd name="T77" fmla="*/ 1565 h 2712"/>
                <a:gd name="T78" fmla="*/ 3585 w 5752"/>
                <a:gd name="T79" fmla="*/ 1394 h 2712"/>
                <a:gd name="T80" fmla="*/ 3968 w 5752"/>
                <a:gd name="T81" fmla="*/ 1357 h 2712"/>
                <a:gd name="T82" fmla="*/ 4237 w 5752"/>
                <a:gd name="T83" fmla="*/ 1233 h 2712"/>
                <a:gd name="T84" fmla="*/ 4167 w 5752"/>
                <a:gd name="T85" fmla="*/ 1524 h 2712"/>
                <a:gd name="T86" fmla="*/ 4502 w 5752"/>
                <a:gd name="T87" fmla="*/ 1504 h 2712"/>
                <a:gd name="T88" fmla="*/ 4728 w 5752"/>
                <a:gd name="T89" fmla="*/ 1350 h 2712"/>
                <a:gd name="T90" fmla="*/ 4731 w 5752"/>
                <a:gd name="T91" fmla="*/ 1630 h 2712"/>
                <a:gd name="T92" fmla="*/ 5018 w 5752"/>
                <a:gd name="T93" fmla="*/ 1570 h 2712"/>
                <a:gd name="T94" fmla="*/ 5530 w 5752"/>
                <a:gd name="T95" fmla="*/ 1297 h 2712"/>
                <a:gd name="T96" fmla="*/ 5455 w 5752"/>
                <a:gd name="T97" fmla="*/ 1247 h 2712"/>
                <a:gd name="T98" fmla="*/ 4803 w 5752"/>
                <a:gd name="T99" fmla="*/ 1524 h 2712"/>
                <a:gd name="T100" fmla="*/ 4853 w 5752"/>
                <a:gd name="T101" fmla="*/ 1325 h 2712"/>
                <a:gd name="T102" fmla="*/ 5426 w 5752"/>
                <a:gd name="T103" fmla="*/ 587 h 2712"/>
                <a:gd name="T104" fmla="*/ 5751 w 5752"/>
                <a:gd name="T105" fmla="*/ 84 h 2712"/>
                <a:gd name="T106" fmla="*/ 1983 w 5752"/>
                <a:gd name="T107" fmla="*/ 1322 h 2712"/>
                <a:gd name="T108" fmla="*/ 1555 w 5752"/>
                <a:gd name="T109" fmla="*/ 1419 h 2712"/>
                <a:gd name="T110" fmla="*/ 1852 w 5752"/>
                <a:gd name="T111" fmla="*/ 1116 h 2712"/>
                <a:gd name="T112" fmla="*/ 3430 w 5752"/>
                <a:gd name="T113" fmla="*/ 1265 h 2712"/>
                <a:gd name="T114" fmla="*/ 3004 w 5752"/>
                <a:gd name="T115" fmla="*/ 1464 h 2712"/>
                <a:gd name="T116" fmla="*/ 3112 w 5752"/>
                <a:gd name="T117" fmla="*/ 1204 h 2712"/>
                <a:gd name="T118" fmla="*/ 3430 w 5752"/>
                <a:gd name="T119" fmla="*/ 1265 h 2712"/>
                <a:gd name="T120" fmla="*/ 5401 w 5752"/>
                <a:gd name="T121" fmla="*/ 487 h 2712"/>
                <a:gd name="T122" fmla="*/ 5168 w 5752"/>
                <a:gd name="T123" fmla="*/ 665 h 2712"/>
                <a:gd name="T124" fmla="*/ 5620 w 5752"/>
                <a:gd name="T125" fmla="*/ 136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52" h="2712">
                  <a:moveTo>
                    <a:pt x="5674" y="4"/>
                  </a:moveTo>
                  <a:cubicBezTo>
                    <a:pt x="5657" y="0"/>
                    <a:pt x="5641" y="0"/>
                    <a:pt x="5625" y="4"/>
                  </a:cubicBezTo>
                  <a:cubicBezTo>
                    <a:pt x="5610" y="9"/>
                    <a:pt x="5594" y="14"/>
                    <a:pt x="5577" y="19"/>
                  </a:cubicBezTo>
                  <a:cubicBezTo>
                    <a:pt x="5520" y="47"/>
                    <a:pt x="5469" y="88"/>
                    <a:pt x="5426" y="141"/>
                  </a:cubicBezTo>
                  <a:cubicBezTo>
                    <a:pt x="5383" y="194"/>
                    <a:pt x="5344" y="246"/>
                    <a:pt x="5308" y="296"/>
                  </a:cubicBezTo>
                  <a:cubicBezTo>
                    <a:pt x="5270" y="350"/>
                    <a:pt x="5234" y="405"/>
                    <a:pt x="5201" y="459"/>
                  </a:cubicBezTo>
                  <a:cubicBezTo>
                    <a:pt x="5167" y="513"/>
                    <a:pt x="5134" y="568"/>
                    <a:pt x="5100" y="622"/>
                  </a:cubicBezTo>
                  <a:cubicBezTo>
                    <a:pt x="5053" y="703"/>
                    <a:pt x="5006" y="784"/>
                    <a:pt x="4961" y="865"/>
                  </a:cubicBezTo>
                  <a:cubicBezTo>
                    <a:pt x="4915" y="947"/>
                    <a:pt x="4872" y="1029"/>
                    <a:pt x="4832" y="1112"/>
                  </a:cubicBezTo>
                  <a:lnTo>
                    <a:pt x="4663" y="1261"/>
                  </a:lnTo>
                  <a:cubicBezTo>
                    <a:pt x="4625" y="1287"/>
                    <a:pt x="4588" y="1313"/>
                    <a:pt x="4552" y="1339"/>
                  </a:cubicBezTo>
                  <a:cubicBezTo>
                    <a:pt x="4516" y="1365"/>
                    <a:pt x="4478" y="1390"/>
                    <a:pt x="4437" y="1414"/>
                  </a:cubicBezTo>
                  <a:cubicBezTo>
                    <a:pt x="4433" y="1416"/>
                    <a:pt x="4424" y="1422"/>
                    <a:pt x="4411" y="1430"/>
                  </a:cubicBezTo>
                  <a:cubicBezTo>
                    <a:pt x="4397" y="1438"/>
                    <a:pt x="4383" y="1447"/>
                    <a:pt x="4368" y="1455"/>
                  </a:cubicBezTo>
                  <a:cubicBezTo>
                    <a:pt x="4352" y="1463"/>
                    <a:pt x="4336" y="1469"/>
                    <a:pt x="4321" y="1473"/>
                  </a:cubicBezTo>
                  <a:cubicBezTo>
                    <a:pt x="4305" y="1476"/>
                    <a:pt x="4294" y="1474"/>
                    <a:pt x="4287" y="1467"/>
                  </a:cubicBezTo>
                  <a:cubicBezTo>
                    <a:pt x="4280" y="1460"/>
                    <a:pt x="4278" y="1449"/>
                    <a:pt x="4282" y="1435"/>
                  </a:cubicBezTo>
                  <a:cubicBezTo>
                    <a:pt x="4285" y="1421"/>
                    <a:pt x="4290" y="1406"/>
                    <a:pt x="4298" y="1389"/>
                  </a:cubicBezTo>
                  <a:cubicBezTo>
                    <a:pt x="4305" y="1373"/>
                    <a:pt x="4313" y="1357"/>
                    <a:pt x="4321" y="1341"/>
                  </a:cubicBezTo>
                  <a:cubicBezTo>
                    <a:pt x="4329" y="1326"/>
                    <a:pt x="4335" y="1316"/>
                    <a:pt x="4337" y="1311"/>
                  </a:cubicBezTo>
                  <a:cubicBezTo>
                    <a:pt x="4370" y="1264"/>
                    <a:pt x="4407" y="1226"/>
                    <a:pt x="4448" y="1197"/>
                  </a:cubicBezTo>
                  <a:cubicBezTo>
                    <a:pt x="4479" y="1171"/>
                    <a:pt x="4512" y="1149"/>
                    <a:pt x="4547" y="1132"/>
                  </a:cubicBezTo>
                  <a:cubicBezTo>
                    <a:pt x="4581" y="1114"/>
                    <a:pt x="4615" y="1104"/>
                    <a:pt x="4649" y="1102"/>
                  </a:cubicBezTo>
                  <a:lnTo>
                    <a:pt x="4697" y="1102"/>
                  </a:lnTo>
                  <a:cubicBezTo>
                    <a:pt x="4715" y="1102"/>
                    <a:pt x="4733" y="1101"/>
                    <a:pt x="4751" y="1100"/>
                  </a:cubicBezTo>
                  <a:cubicBezTo>
                    <a:pt x="4769" y="1099"/>
                    <a:pt x="4785" y="1095"/>
                    <a:pt x="4799" y="1089"/>
                  </a:cubicBezTo>
                  <a:cubicBezTo>
                    <a:pt x="4814" y="1083"/>
                    <a:pt x="4824" y="1073"/>
                    <a:pt x="4832" y="1059"/>
                  </a:cubicBezTo>
                  <a:cubicBezTo>
                    <a:pt x="4843" y="1038"/>
                    <a:pt x="4842" y="1018"/>
                    <a:pt x="4828" y="999"/>
                  </a:cubicBezTo>
                  <a:cubicBezTo>
                    <a:pt x="4814" y="980"/>
                    <a:pt x="4796" y="970"/>
                    <a:pt x="4774" y="970"/>
                  </a:cubicBezTo>
                  <a:cubicBezTo>
                    <a:pt x="4719" y="970"/>
                    <a:pt x="4668" y="978"/>
                    <a:pt x="4620" y="995"/>
                  </a:cubicBezTo>
                  <a:cubicBezTo>
                    <a:pt x="4579" y="1007"/>
                    <a:pt x="4539" y="1019"/>
                    <a:pt x="4498" y="1031"/>
                  </a:cubicBezTo>
                  <a:cubicBezTo>
                    <a:pt x="4458" y="1042"/>
                    <a:pt x="4418" y="1058"/>
                    <a:pt x="4380" y="1077"/>
                  </a:cubicBezTo>
                  <a:cubicBezTo>
                    <a:pt x="4320" y="1103"/>
                    <a:pt x="4262" y="1131"/>
                    <a:pt x="4206" y="1162"/>
                  </a:cubicBezTo>
                  <a:cubicBezTo>
                    <a:pt x="4150" y="1193"/>
                    <a:pt x="4091" y="1219"/>
                    <a:pt x="4029" y="1240"/>
                  </a:cubicBezTo>
                  <a:cubicBezTo>
                    <a:pt x="4027" y="1240"/>
                    <a:pt x="4026" y="1241"/>
                    <a:pt x="4025" y="1242"/>
                  </a:cubicBezTo>
                  <a:cubicBezTo>
                    <a:pt x="4007" y="1246"/>
                    <a:pt x="3989" y="1251"/>
                    <a:pt x="3970" y="1259"/>
                  </a:cubicBezTo>
                  <a:cubicBezTo>
                    <a:pt x="3945" y="1270"/>
                    <a:pt x="3920" y="1281"/>
                    <a:pt x="3896" y="1293"/>
                  </a:cubicBezTo>
                  <a:cubicBezTo>
                    <a:pt x="3872" y="1305"/>
                    <a:pt x="3854" y="1312"/>
                    <a:pt x="3843" y="1315"/>
                  </a:cubicBezTo>
                  <a:cubicBezTo>
                    <a:pt x="3802" y="1326"/>
                    <a:pt x="3759" y="1334"/>
                    <a:pt x="3714" y="1336"/>
                  </a:cubicBezTo>
                  <a:cubicBezTo>
                    <a:pt x="3668" y="1338"/>
                    <a:pt x="3626" y="1328"/>
                    <a:pt x="3588" y="1304"/>
                  </a:cubicBezTo>
                  <a:cubicBezTo>
                    <a:pt x="3569" y="1292"/>
                    <a:pt x="3555" y="1280"/>
                    <a:pt x="3545" y="1268"/>
                  </a:cubicBezTo>
                  <a:cubicBezTo>
                    <a:pt x="3571" y="1228"/>
                    <a:pt x="3589" y="1187"/>
                    <a:pt x="3599" y="1144"/>
                  </a:cubicBezTo>
                  <a:cubicBezTo>
                    <a:pt x="3608" y="1102"/>
                    <a:pt x="3598" y="1065"/>
                    <a:pt x="3567" y="1034"/>
                  </a:cubicBezTo>
                  <a:cubicBezTo>
                    <a:pt x="3550" y="1022"/>
                    <a:pt x="3533" y="1018"/>
                    <a:pt x="3516" y="1020"/>
                  </a:cubicBezTo>
                  <a:cubicBezTo>
                    <a:pt x="3521" y="996"/>
                    <a:pt x="3514" y="977"/>
                    <a:pt x="3495" y="963"/>
                  </a:cubicBezTo>
                  <a:cubicBezTo>
                    <a:pt x="3464" y="944"/>
                    <a:pt x="3429" y="939"/>
                    <a:pt x="3391" y="949"/>
                  </a:cubicBezTo>
                  <a:cubicBezTo>
                    <a:pt x="3353" y="958"/>
                    <a:pt x="3318" y="971"/>
                    <a:pt x="3287" y="988"/>
                  </a:cubicBezTo>
                  <a:cubicBezTo>
                    <a:pt x="3239" y="1002"/>
                    <a:pt x="3190" y="1016"/>
                    <a:pt x="3138" y="1031"/>
                  </a:cubicBezTo>
                  <a:cubicBezTo>
                    <a:pt x="3087" y="1045"/>
                    <a:pt x="3037" y="1061"/>
                    <a:pt x="2990" y="1080"/>
                  </a:cubicBezTo>
                  <a:lnTo>
                    <a:pt x="2617" y="1240"/>
                  </a:lnTo>
                  <a:cubicBezTo>
                    <a:pt x="2615" y="1241"/>
                    <a:pt x="2613" y="1243"/>
                    <a:pt x="2611" y="1244"/>
                  </a:cubicBezTo>
                  <a:cubicBezTo>
                    <a:pt x="2596" y="1248"/>
                    <a:pt x="2581" y="1253"/>
                    <a:pt x="2565" y="1259"/>
                  </a:cubicBezTo>
                  <a:cubicBezTo>
                    <a:pt x="2540" y="1270"/>
                    <a:pt x="2515" y="1281"/>
                    <a:pt x="2492" y="1293"/>
                  </a:cubicBezTo>
                  <a:cubicBezTo>
                    <a:pt x="2468" y="1305"/>
                    <a:pt x="2450" y="1312"/>
                    <a:pt x="2438" y="1315"/>
                  </a:cubicBezTo>
                  <a:cubicBezTo>
                    <a:pt x="2397" y="1326"/>
                    <a:pt x="2354" y="1334"/>
                    <a:pt x="2309" y="1336"/>
                  </a:cubicBezTo>
                  <a:cubicBezTo>
                    <a:pt x="2263" y="1338"/>
                    <a:pt x="2222" y="1328"/>
                    <a:pt x="2183" y="1304"/>
                  </a:cubicBezTo>
                  <a:cubicBezTo>
                    <a:pt x="2164" y="1292"/>
                    <a:pt x="2150" y="1280"/>
                    <a:pt x="2140" y="1268"/>
                  </a:cubicBezTo>
                  <a:cubicBezTo>
                    <a:pt x="2167" y="1228"/>
                    <a:pt x="2185" y="1187"/>
                    <a:pt x="2194" y="1144"/>
                  </a:cubicBezTo>
                  <a:cubicBezTo>
                    <a:pt x="2204" y="1102"/>
                    <a:pt x="2193" y="1065"/>
                    <a:pt x="2162" y="1034"/>
                  </a:cubicBezTo>
                  <a:cubicBezTo>
                    <a:pt x="2145" y="1022"/>
                    <a:pt x="2128" y="1018"/>
                    <a:pt x="2112" y="1020"/>
                  </a:cubicBezTo>
                  <a:cubicBezTo>
                    <a:pt x="2117" y="996"/>
                    <a:pt x="2109" y="977"/>
                    <a:pt x="2090" y="963"/>
                  </a:cubicBezTo>
                  <a:cubicBezTo>
                    <a:pt x="2059" y="944"/>
                    <a:pt x="2025" y="939"/>
                    <a:pt x="1986" y="949"/>
                  </a:cubicBezTo>
                  <a:cubicBezTo>
                    <a:pt x="1948" y="958"/>
                    <a:pt x="1913" y="971"/>
                    <a:pt x="1882" y="988"/>
                  </a:cubicBezTo>
                  <a:cubicBezTo>
                    <a:pt x="1835" y="1002"/>
                    <a:pt x="1785" y="1016"/>
                    <a:pt x="1734" y="1031"/>
                  </a:cubicBezTo>
                  <a:cubicBezTo>
                    <a:pt x="1682" y="1045"/>
                    <a:pt x="1633" y="1061"/>
                    <a:pt x="1585" y="1080"/>
                  </a:cubicBezTo>
                  <a:lnTo>
                    <a:pt x="1212" y="1240"/>
                  </a:lnTo>
                  <a:cubicBezTo>
                    <a:pt x="1207" y="1243"/>
                    <a:pt x="1203" y="1246"/>
                    <a:pt x="1199" y="1250"/>
                  </a:cubicBezTo>
                  <a:cubicBezTo>
                    <a:pt x="1195" y="1252"/>
                    <a:pt x="1191" y="1254"/>
                    <a:pt x="1187" y="1256"/>
                  </a:cubicBezTo>
                  <a:cubicBezTo>
                    <a:pt x="1173" y="1264"/>
                    <a:pt x="1160" y="1273"/>
                    <a:pt x="1148" y="1283"/>
                  </a:cubicBezTo>
                  <a:cubicBezTo>
                    <a:pt x="1136" y="1292"/>
                    <a:pt x="1126" y="1299"/>
                    <a:pt x="1119" y="1304"/>
                  </a:cubicBezTo>
                  <a:cubicBezTo>
                    <a:pt x="1038" y="1351"/>
                    <a:pt x="961" y="1405"/>
                    <a:pt x="890" y="1465"/>
                  </a:cubicBezTo>
                  <a:cubicBezTo>
                    <a:pt x="818" y="1526"/>
                    <a:pt x="750" y="1589"/>
                    <a:pt x="686" y="1655"/>
                  </a:cubicBezTo>
                  <a:lnTo>
                    <a:pt x="736" y="1538"/>
                  </a:lnTo>
                  <a:cubicBezTo>
                    <a:pt x="745" y="1517"/>
                    <a:pt x="758" y="1491"/>
                    <a:pt x="773" y="1460"/>
                  </a:cubicBezTo>
                  <a:cubicBezTo>
                    <a:pt x="789" y="1429"/>
                    <a:pt x="788" y="1402"/>
                    <a:pt x="772" y="1378"/>
                  </a:cubicBezTo>
                  <a:cubicBezTo>
                    <a:pt x="755" y="1364"/>
                    <a:pt x="739" y="1359"/>
                    <a:pt x="723" y="1362"/>
                  </a:cubicBezTo>
                  <a:cubicBezTo>
                    <a:pt x="708" y="1366"/>
                    <a:pt x="690" y="1373"/>
                    <a:pt x="671" y="1382"/>
                  </a:cubicBezTo>
                  <a:cubicBezTo>
                    <a:pt x="652" y="1391"/>
                    <a:pt x="631" y="1402"/>
                    <a:pt x="607" y="1414"/>
                  </a:cubicBezTo>
                  <a:cubicBezTo>
                    <a:pt x="583" y="1426"/>
                    <a:pt x="555" y="1435"/>
                    <a:pt x="524" y="1442"/>
                  </a:cubicBezTo>
                  <a:cubicBezTo>
                    <a:pt x="486" y="1452"/>
                    <a:pt x="440" y="1453"/>
                    <a:pt x="386" y="1446"/>
                  </a:cubicBezTo>
                  <a:cubicBezTo>
                    <a:pt x="333" y="1439"/>
                    <a:pt x="296" y="1415"/>
                    <a:pt x="277" y="1375"/>
                  </a:cubicBezTo>
                  <a:cubicBezTo>
                    <a:pt x="265" y="1351"/>
                    <a:pt x="263" y="1329"/>
                    <a:pt x="270" y="1307"/>
                  </a:cubicBezTo>
                  <a:cubicBezTo>
                    <a:pt x="277" y="1286"/>
                    <a:pt x="290" y="1267"/>
                    <a:pt x="307" y="1249"/>
                  </a:cubicBezTo>
                  <a:cubicBezTo>
                    <a:pt x="325" y="1231"/>
                    <a:pt x="345" y="1215"/>
                    <a:pt x="367" y="1201"/>
                  </a:cubicBezTo>
                  <a:cubicBezTo>
                    <a:pt x="388" y="1187"/>
                    <a:pt x="408" y="1176"/>
                    <a:pt x="428" y="1169"/>
                  </a:cubicBezTo>
                  <a:cubicBezTo>
                    <a:pt x="485" y="1145"/>
                    <a:pt x="545" y="1131"/>
                    <a:pt x="609" y="1126"/>
                  </a:cubicBezTo>
                  <a:cubicBezTo>
                    <a:pt x="672" y="1122"/>
                    <a:pt x="735" y="1122"/>
                    <a:pt x="797" y="1126"/>
                  </a:cubicBezTo>
                  <a:cubicBezTo>
                    <a:pt x="825" y="1126"/>
                    <a:pt x="847" y="1115"/>
                    <a:pt x="861" y="1091"/>
                  </a:cubicBezTo>
                  <a:cubicBezTo>
                    <a:pt x="873" y="1060"/>
                    <a:pt x="872" y="1038"/>
                    <a:pt x="858" y="1025"/>
                  </a:cubicBezTo>
                  <a:cubicBezTo>
                    <a:pt x="843" y="1012"/>
                    <a:pt x="823" y="1006"/>
                    <a:pt x="797" y="1006"/>
                  </a:cubicBezTo>
                  <a:cubicBezTo>
                    <a:pt x="725" y="1006"/>
                    <a:pt x="656" y="1012"/>
                    <a:pt x="591" y="1023"/>
                  </a:cubicBezTo>
                  <a:cubicBezTo>
                    <a:pt x="525" y="1035"/>
                    <a:pt x="459" y="1053"/>
                    <a:pt x="392" y="1077"/>
                  </a:cubicBezTo>
                  <a:cubicBezTo>
                    <a:pt x="330" y="1100"/>
                    <a:pt x="269" y="1126"/>
                    <a:pt x="209" y="1155"/>
                  </a:cubicBezTo>
                  <a:cubicBezTo>
                    <a:pt x="149" y="1183"/>
                    <a:pt x="88" y="1213"/>
                    <a:pt x="26" y="1244"/>
                  </a:cubicBezTo>
                  <a:cubicBezTo>
                    <a:pt x="7" y="1253"/>
                    <a:pt x="0" y="1268"/>
                    <a:pt x="5" y="1288"/>
                  </a:cubicBezTo>
                  <a:cubicBezTo>
                    <a:pt x="10" y="1308"/>
                    <a:pt x="24" y="1318"/>
                    <a:pt x="48" y="1318"/>
                  </a:cubicBezTo>
                  <a:cubicBezTo>
                    <a:pt x="62" y="1323"/>
                    <a:pt x="79" y="1319"/>
                    <a:pt x="100" y="1306"/>
                  </a:cubicBezTo>
                  <a:cubicBezTo>
                    <a:pt x="120" y="1293"/>
                    <a:pt x="140" y="1280"/>
                    <a:pt x="159" y="1268"/>
                  </a:cubicBezTo>
                  <a:cubicBezTo>
                    <a:pt x="135" y="1313"/>
                    <a:pt x="134" y="1363"/>
                    <a:pt x="155" y="1417"/>
                  </a:cubicBezTo>
                  <a:cubicBezTo>
                    <a:pt x="172" y="1460"/>
                    <a:pt x="198" y="1491"/>
                    <a:pt x="232" y="1510"/>
                  </a:cubicBezTo>
                  <a:cubicBezTo>
                    <a:pt x="267" y="1529"/>
                    <a:pt x="306" y="1541"/>
                    <a:pt x="349" y="1545"/>
                  </a:cubicBezTo>
                  <a:cubicBezTo>
                    <a:pt x="392" y="1550"/>
                    <a:pt x="438" y="1549"/>
                    <a:pt x="487" y="1544"/>
                  </a:cubicBezTo>
                  <a:cubicBezTo>
                    <a:pt x="536" y="1538"/>
                    <a:pt x="582" y="1529"/>
                    <a:pt x="625" y="1517"/>
                  </a:cubicBezTo>
                  <a:lnTo>
                    <a:pt x="503" y="1861"/>
                  </a:lnTo>
                  <a:cubicBezTo>
                    <a:pt x="426" y="1951"/>
                    <a:pt x="354" y="2046"/>
                    <a:pt x="286" y="2147"/>
                  </a:cubicBezTo>
                  <a:cubicBezTo>
                    <a:pt x="218" y="2248"/>
                    <a:pt x="161" y="2351"/>
                    <a:pt x="116" y="2458"/>
                  </a:cubicBezTo>
                  <a:cubicBezTo>
                    <a:pt x="109" y="2474"/>
                    <a:pt x="101" y="2496"/>
                    <a:pt x="93" y="2522"/>
                  </a:cubicBezTo>
                  <a:cubicBezTo>
                    <a:pt x="84" y="2548"/>
                    <a:pt x="78" y="2574"/>
                    <a:pt x="75" y="2600"/>
                  </a:cubicBezTo>
                  <a:cubicBezTo>
                    <a:pt x="71" y="2626"/>
                    <a:pt x="73" y="2649"/>
                    <a:pt x="82" y="2671"/>
                  </a:cubicBezTo>
                  <a:cubicBezTo>
                    <a:pt x="90" y="2692"/>
                    <a:pt x="109" y="2705"/>
                    <a:pt x="137" y="2710"/>
                  </a:cubicBezTo>
                  <a:cubicBezTo>
                    <a:pt x="159" y="2712"/>
                    <a:pt x="179" y="2708"/>
                    <a:pt x="196" y="2697"/>
                  </a:cubicBezTo>
                  <a:cubicBezTo>
                    <a:pt x="214" y="2687"/>
                    <a:pt x="230" y="2672"/>
                    <a:pt x="243" y="2655"/>
                  </a:cubicBezTo>
                  <a:cubicBezTo>
                    <a:pt x="256" y="2637"/>
                    <a:pt x="268" y="2618"/>
                    <a:pt x="279" y="2598"/>
                  </a:cubicBezTo>
                  <a:cubicBezTo>
                    <a:pt x="290" y="2578"/>
                    <a:pt x="299" y="2561"/>
                    <a:pt x="306" y="2546"/>
                  </a:cubicBezTo>
                  <a:cubicBezTo>
                    <a:pt x="339" y="2475"/>
                    <a:pt x="370" y="2403"/>
                    <a:pt x="399" y="2330"/>
                  </a:cubicBezTo>
                  <a:cubicBezTo>
                    <a:pt x="428" y="2256"/>
                    <a:pt x="456" y="2184"/>
                    <a:pt x="485" y="2113"/>
                  </a:cubicBezTo>
                  <a:lnTo>
                    <a:pt x="578" y="1900"/>
                  </a:lnTo>
                  <a:cubicBezTo>
                    <a:pt x="626" y="1836"/>
                    <a:pt x="678" y="1775"/>
                    <a:pt x="734" y="1716"/>
                  </a:cubicBezTo>
                  <a:cubicBezTo>
                    <a:pt x="790" y="1657"/>
                    <a:pt x="849" y="1601"/>
                    <a:pt x="911" y="1549"/>
                  </a:cubicBezTo>
                  <a:cubicBezTo>
                    <a:pt x="966" y="1502"/>
                    <a:pt x="1022" y="1459"/>
                    <a:pt x="1080" y="1421"/>
                  </a:cubicBezTo>
                  <a:cubicBezTo>
                    <a:pt x="1137" y="1383"/>
                    <a:pt x="1197" y="1348"/>
                    <a:pt x="1259" y="1315"/>
                  </a:cubicBezTo>
                  <a:cubicBezTo>
                    <a:pt x="1259" y="1315"/>
                    <a:pt x="1259" y="1314"/>
                    <a:pt x="1259" y="1314"/>
                  </a:cubicBezTo>
                  <a:cubicBezTo>
                    <a:pt x="1267" y="1312"/>
                    <a:pt x="1275" y="1308"/>
                    <a:pt x="1284" y="1304"/>
                  </a:cubicBezTo>
                  <a:cubicBezTo>
                    <a:pt x="1298" y="1297"/>
                    <a:pt x="1313" y="1289"/>
                    <a:pt x="1327" y="1281"/>
                  </a:cubicBezTo>
                  <a:cubicBezTo>
                    <a:pt x="1341" y="1273"/>
                    <a:pt x="1353" y="1266"/>
                    <a:pt x="1363" y="1261"/>
                  </a:cubicBezTo>
                  <a:cubicBezTo>
                    <a:pt x="1415" y="1235"/>
                    <a:pt x="1468" y="1210"/>
                    <a:pt x="1520" y="1187"/>
                  </a:cubicBezTo>
                  <a:cubicBezTo>
                    <a:pt x="1573" y="1163"/>
                    <a:pt x="1627" y="1142"/>
                    <a:pt x="1682" y="1123"/>
                  </a:cubicBezTo>
                  <a:lnTo>
                    <a:pt x="1614" y="1190"/>
                  </a:lnTo>
                  <a:cubicBezTo>
                    <a:pt x="1590" y="1214"/>
                    <a:pt x="1565" y="1244"/>
                    <a:pt x="1538" y="1279"/>
                  </a:cubicBezTo>
                  <a:cubicBezTo>
                    <a:pt x="1512" y="1315"/>
                    <a:pt x="1492" y="1351"/>
                    <a:pt x="1477" y="1389"/>
                  </a:cubicBezTo>
                  <a:cubicBezTo>
                    <a:pt x="1463" y="1427"/>
                    <a:pt x="1460" y="1463"/>
                    <a:pt x="1469" y="1497"/>
                  </a:cubicBezTo>
                  <a:cubicBezTo>
                    <a:pt x="1477" y="1532"/>
                    <a:pt x="1505" y="1559"/>
                    <a:pt x="1553" y="1581"/>
                  </a:cubicBezTo>
                  <a:cubicBezTo>
                    <a:pt x="1591" y="1597"/>
                    <a:pt x="1632" y="1603"/>
                    <a:pt x="1675" y="1599"/>
                  </a:cubicBezTo>
                  <a:cubicBezTo>
                    <a:pt x="1718" y="1594"/>
                    <a:pt x="1759" y="1583"/>
                    <a:pt x="1798" y="1565"/>
                  </a:cubicBezTo>
                  <a:cubicBezTo>
                    <a:pt x="1838" y="1547"/>
                    <a:pt x="1875" y="1525"/>
                    <a:pt x="1911" y="1499"/>
                  </a:cubicBezTo>
                  <a:cubicBezTo>
                    <a:pt x="1947" y="1473"/>
                    <a:pt x="1979" y="1447"/>
                    <a:pt x="2008" y="1421"/>
                  </a:cubicBezTo>
                  <a:lnTo>
                    <a:pt x="2087" y="1339"/>
                  </a:lnTo>
                  <a:cubicBezTo>
                    <a:pt x="2113" y="1365"/>
                    <a:pt x="2144" y="1384"/>
                    <a:pt x="2180" y="1394"/>
                  </a:cubicBezTo>
                  <a:cubicBezTo>
                    <a:pt x="2216" y="1405"/>
                    <a:pt x="2253" y="1410"/>
                    <a:pt x="2291" y="1410"/>
                  </a:cubicBezTo>
                  <a:cubicBezTo>
                    <a:pt x="2329" y="1410"/>
                    <a:pt x="2368" y="1407"/>
                    <a:pt x="2407" y="1400"/>
                  </a:cubicBezTo>
                  <a:cubicBezTo>
                    <a:pt x="2447" y="1393"/>
                    <a:pt x="2484" y="1383"/>
                    <a:pt x="2520" y="1371"/>
                  </a:cubicBezTo>
                  <a:cubicBezTo>
                    <a:pt x="2527" y="1369"/>
                    <a:pt x="2542" y="1364"/>
                    <a:pt x="2563" y="1357"/>
                  </a:cubicBezTo>
                  <a:cubicBezTo>
                    <a:pt x="2585" y="1350"/>
                    <a:pt x="2606" y="1342"/>
                    <a:pt x="2626" y="1334"/>
                  </a:cubicBezTo>
                  <a:cubicBezTo>
                    <a:pt x="2638" y="1329"/>
                    <a:pt x="2648" y="1323"/>
                    <a:pt x="2657" y="1317"/>
                  </a:cubicBezTo>
                  <a:cubicBezTo>
                    <a:pt x="2667" y="1313"/>
                    <a:pt x="2678" y="1309"/>
                    <a:pt x="2689" y="1304"/>
                  </a:cubicBezTo>
                  <a:cubicBezTo>
                    <a:pt x="2703" y="1297"/>
                    <a:pt x="2717" y="1289"/>
                    <a:pt x="2732" y="1281"/>
                  </a:cubicBezTo>
                  <a:cubicBezTo>
                    <a:pt x="2746" y="1273"/>
                    <a:pt x="2758" y="1266"/>
                    <a:pt x="2768" y="1261"/>
                  </a:cubicBezTo>
                  <a:cubicBezTo>
                    <a:pt x="2820" y="1235"/>
                    <a:pt x="2873" y="1210"/>
                    <a:pt x="2925" y="1187"/>
                  </a:cubicBezTo>
                  <a:cubicBezTo>
                    <a:pt x="2978" y="1163"/>
                    <a:pt x="3031" y="1142"/>
                    <a:pt x="3086" y="1123"/>
                  </a:cubicBezTo>
                  <a:lnTo>
                    <a:pt x="3018" y="1190"/>
                  </a:lnTo>
                  <a:cubicBezTo>
                    <a:pt x="2994" y="1214"/>
                    <a:pt x="2969" y="1244"/>
                    <a:pt x="2943" y="1279"/>
                  </a:cubicBezTo>
                  <a:cubicBezTo>
                    <a:pt x="2917" y="1315"/>
                    <a:pt x="2896" y="1351"/>
                    <a:pt x="2882" y="1389"/>
                  </a:cubicBezTo>
                  <a:cubicBezTo>
                    <a:pt x="2868" y="1427"/>
                    <a:pt x="2865" y="1463"/>
                    <a:pt x="2873" y="1497"/>
                  </a:cubicBezTo>
                  <a:cubicBezTo>
                    <a:pt x="2882" y="1532"/>
                    <a:pt x="2910" y="1559"/>
                    <a:pt x="2957" y="1581"/>
                  </a:cubicBezTo>
                  <a:cubicBezTo>
                    <a:pt x="2996" y="1597"/>
                    <a:pt x="3036" y="1603"/>
                    <a:pt x="3079" y="1599"/>
                  </a:cubicBezTo>
                  <a:cubicBezTo>
                    <a:pt x="3122" y="1594"/>
                    <a:pt x="3163" y="1583"/>
                    <a:pt x="3203" y="1565"/>
                  </a:cubicBezTo>
                  <a:cubicBezTo>
                    <a:pt x="3242" y="1547"/>
                    <a:pt x="3280" y="1525"/>
                    <a:pt x="3316" y="1499"/>
                  </a:cubicBezTo>
                  <a:cubicBezTo>
                    <a:pt x="3352" y="1473"/>
                    <a:pt x="3384" y="1447"/>
                    <a:pt x="3413" y="1421"/>
                  </a:cubicBezTo>
                  <a:lnTo>
                    <a:pt x="3491" y="1339"/>
                  </a:lnTo>
                  <a:cubicBezTo>
                    <a:pt x="3518" y="1365"/>
                    <a:pt x="3549" y="1384"/>
                    <a:pt x="3585" y="1394"/>
                  </a:cubicBezTo>
                  <a:cubicBezTo>
                    <a:pt x="3620" y="1405"/>
                    <a:pt x="3657" y="1410"/>
                    <a:pt x="3696" y="1410"/>
                  </a:cubicBezTo>
                  <a:cubicBezTo>
                    <a:pt x="3734" y="1410"/>
                    <a:pt x="3773" y="1407"/>
                    <a:pt x="3812" y="1400"/>
                  </a:cubicBezTo>
                  <a:cubicBezTo>
                    <a:pt x="3852" y="1393"/>
                    <a:pt x="3889" y="1383"/>
                    <a:pt x="3925" y="1371"/>
                  </a:cubicBezTo>
                  <a:cubicBezTo>
                    <a:pt x="3932" y="1369"/>
                    <a:pt x="3946" y="1364"/>
                    <a:pt x="3968" y="1357"/>
                  </a:cubicBezTo>
                  <a:cubicBezTo>
                    <a:pt x="3989" y="1350"/>
                    <a:pt x="4010" y="1342"/>
                    <a:pt x="4031" y="1334"/>
                  </a:cubicBezTo>
                  <a:cubicBezTo>
                    <a:pt x="4044" y="1328"/>
                    <a:pt x="4055" y="1322"/>
                    <a:pt x="4065" y="1314"/>
                  </a:cubicBezTo>
                  <a:cubicBezTo>
                    <a:pt x="4090" y="1311"/>
                    <a:pt x="4119" y="1300"/>
                    <a:pt x="4151" y="1281"/>
                  </a:cubicBezTo>
                  <a:cubicBezTo>
                    <a:pt x="4184" y="1261"/>
                    <a:pt x="4213" y="1245"/>
                    <a:pt x="4237" y="1233"/>
                  </a:cubicBezTo>
                  <a:lnTo>
                    <a:pt x="4326" y="1197"/>
                  </a:lnTo>
                  <a:cubicBezTo>
                    <a:pt x="4293" y="1231"/>
                    <a:pt x="4262" y="1267"/>
                    <a:pt x="4233" y="1306"/>
                  </a:cubicBezTo>
                  <a:cubicBezTo>
                    <a:pt x="4204" y="1345"/>
                    <a:pt x="4184" y="1383"/>
                    <a:pt x="4170" y="1421"/>
                  </a:cubicBezTo>
                  <a:cubicBezTo>
                    <a:pt x="4157" y="1459"/>
                    <a:pt x="4156" y="1493"/>
                    <a:pt x="4167" y="1524"/>
                  </a:cubicBezTo>
                  <a:cubicBezTo>
                    <a:pt x="4178" y="1555"/>
                    <a:pt x="4207" y="1577"/>
                    <a:pt x="4255" y="1591"/>
                  </a:cubicBezTo>
                  <a:cubicBezTo>
                    <a:pt x="4283" y="1599"/>
                    <a:pt x="4312" y="1599"/>
                    <a:pt x="4341" y="1591"/>
                  </a:cubicBezTo>
                  <a:cubicBezTo>
                    <a:pt x="4369" y="1584"/>
                    <a:pt x="4397" y="1573"/>
                    <a:pt x="4425" y="1558"/>
                  </a:cubicBezTo>
                  <a:cubicBezTo>
                    <a:pt x="4452" y="1542"/>
                    <a:pt x="4478" y="1525"/>
                    <a:pt x="4502" y="1504"/>
                  </a:cubicBezTo>
                  <a:cubicBezTo>
                    <a:pt x="4526" y="1484"/>
                    <a:pt x="4547" y="1465"/>
                    <a:pt x="4566" y="1446"/>
                  </a:cubicBezTo>
                  <a:lnTo>
                    <a:pt x="4746" y="1293"/>
                  </a:lnTo>
                  <a:cubicBezTo>
                    <a:pt x="4741" y="1305"/>
                    <a:pt x="4737" y="1315"/>
                    <a:pt x="4735" y="1323"/>
                  </a:cubicBezTo>
                  <a:cubicBezTo>
                    <a:pt x="4732" y="1332"/>
                    <a:pt x="4730" y="1341"/>
                    <a:pt x="4728" y="1350"/>
                  </a:cubicBezTo>
                  <a:cubicBezTo>
                    <a:pt x="4720" y="1369"/>
                    <a:pt x="4713" y="1391"/>
                    <a:pt x="4704" y="1416"/>
                  </a:cubicBezTo>
                  <a:cubicBezTo>
                    <a:pt x="4696" y="1441"/>
                    <a:pt x="4690" y="1467"/>
                    <a:pt x="4686" y="1494"/>
                  </a:cubicBezTo>
                  <a:cubicBezTo>
                    <a:pt x="4683" y="1521"/>
                    <a:pt x="4684" y="1546"/>
                    <a:pt x="4690" y="1570"/>
                  </a:cubicBezTo>
                  <a:cubicBezTo>
                    <a:pt x="4696" y="1594"/>
                    <a:pt x="4710" y="1614"/>
                    <a:pt x="4731" y="1630"/>
                  </a:cubicBezTo>
                  <a:cubicBezTo>
                    <a:pt x="4753" y="1645"/>
                    <a:pt x="4776" y="1652"/>
                    <a:pt x="4801" y="1652"/>
                  </a:cubicBezTo>
                  <a:cubicBezTo>
                    <a:pt x="4826" y="1652"/>
                    <a:pt x="4852" y="1647"/>
                    <a:pt x="4878" y="1638"/>
                  </a:cubicBezTo>
                  <a:cubicBezTo>
                    <a:pt x="4904" y="1628"/>
                    <a:pt x="4929" y="1617"/>
                    <a:pt x="4953" y="1604"/>
                  </a:cubicBezTo>
                  <a:cubicBezTo>
                    <a:pt x="4977" y="1591"/>
                    <a:pt x="4999" y="1580"/>
                    <a:pt x="5018" y="1570"/>
                  </a:cubicBezTo>
                  <a:cubicBezTo>
                    <a:pt x="5082" y="1535"/>
                    <a:pt x="5148" y="1499"/>
                    <a:pt x="5215" y="1464"/>
                  </a:cubicBezTo>
                  <a:cubicBezTo>
                    <a:pt x="5282" y="1428"/>
                    <a:pt x="5349" y="1394"/>
                    <a:pt x="5416" y="1361"/>
                  </a:cubicBezTo>
                  <a:cubicBezTo>
                    <a:pt x="5432" y="1354"/>
                    <a:pt x="5453" y="1346"/>
                    <a:pt x="5477" y="1338"/>
                  </a:cubicBezTo>
                  <a:cubicBezTo>
                    <a:pt x="5500" y="1329"/>
                    <a:pt x="5518" y="1316"/>
                    <a:pt x="5530" y="1297"/>
                  </a:cubicBezTo>
                  <a:cubicBezTo>
                    <a:pt x="5540" y="1280"/>
                    <a:pt x="5543" y="1267"/>
                    <a:pt x="5541" y="1258"/>
                  </a:cubicBezTo>
                  <a:cubicBezTo>
                    <a:pt x="5539" y="1248"/>
                    <a:pt x="5532" y="1242"/>
                    <a:pt x="5521" y="1240"/>
                  </a:cubicBezTo>
                  <a:cubicBezTo>
                    <a:pt x="5511" y="1238"/>
                    <a:pt x="5499" y="1237"/>
                    <a:pt x="5486" y="1238"/>
                  </a:cubicBezTo>
                  <a:cubicBezTo>
                    <a:pt x="5472" y="1239"/>
                    <a:pt x="5462" y="1242"/>
                    <a:pt x="5455" y="1247"/>
                  </a:cubicBezTo>
                  <a:cubicBezTo>
                    <a:pt x="5393" y="1280"/>
                    <a:pt x="5328" y="1315"/>
                    <a:pt x="5260" y="1352"/>
                  </a:cubicBezTo>
                  <a:cubicBezTo>
                    <a:pt x="5192" y="1389"/>
                    <a:pt x="5124" y="1420"/>
                    <a:pt x="5057" y="1446"/>
                  </a:cubicBezTo>
                  <a:cubicBezTo>
                    <a:pt x="5019" y="1462"/>
                    <a:pt x="4978" y="1479"/>
                    <a:pt x="4934" y="1496"/>
                  </a:cubicBezTo>
                  <a:cubicBezTo>
                    <a:pt x="4889" y="1512"/>
                    <a:pt x="4846" y="1522"/>
                    <a:pt x="4803" y="1524"/>
                  </a:cubicBezTo>
                  <a:cubicBezTo>
                    <a:pt x="4800" y="1512"/>
                    <a:pt x="4801" y="1497"/>
                    <a:pt x="4805" y="1478"/>
                  </a:cubicBezTo>
                  <a:cubicBezTo>
                    <a:pt x="4808" y="1459"/>
                    <a:pt x="4813" y="1440"/>
                    <a:pt x="4819" y="1421"/>
                  </a:cubicBezTo>
                  <a:cubicBezTo>
                    <a:pt x="4825" y="1402"/>
                    <a:pt x="4831" y="1384"/>
                    <a:pt x="4837" y="1368"/>
                  </a:cubicBezTo>
                  <a:cubicBezTo>
                    <a:pt x="4843" y="1351"/>
                    <a:pt x="4848" y="1337"/>
                    <a:pt x="4853" y="1325"/>
                  </a:cubicBezTo>
                  <a:cubicBezTo>
                    <a:pt x="4865" y="1292"/>
                    <a:pt x="4876" y="1260"/>
                    <a:pt x="4887" y="1229"/>
                  </a:cubicBezTo>
                  <a:cubicBezTo>
                    <a:pt x="4898" y="1199"/>
                    <a:pt x="4909" y="1167"/>
                    <a:pt x="4921" y="1133"/>
                  </a:cubicBezTo>
                  <a:cubicBezTo>
                    <a:pt x="5012" y="1048"/>
                    <a:pt x="5099" y="960"/>
                    <a:pt x="5181" y="869"/>
                  </a:cubicBezTo>
                  <a:cubicBezTo>
                    <a:pt x="5263" y="778"/>
                    <a:pt x="5345" y="684"/>
                    <a:pt x="5426" y="587"/>
                  </a:cubicBezTo>
                  <a:cubicBezTo>
                    <a:pt x="5479" y="525"/>
                    <a:pt x="5531" y="464"/>
                    <a:pt x="5582" y="402"/>
                  </a:cubicBezTo>
                  <a:cubicBezTo>
                    <a:pt x="5634" y="341"/>
                    <a:pt x="5680" y="276"/>
                    <a:pt x="5720" y="207"/>
                  </a:cubicBezTo>
                  <a:cubicBezTo>
                    <a:pt x="5730" y="190"/>
                    <a:pt x="5738" y="171"/>
                    <a:pt x="5744" y="148"/>
                  </a:cubicBezTo>
                  <a:cubicBezTo>
                    <a:pt x="5749" y="126"/>
                    <a:pt x="5752" y="105"/>
                    <a:pt x="5751" y="84"/>
                  </a:cubicBezTo>
                  <a:cubicBezTo>
                    <a:pt x="5749" y="64"/>
                    <a:pt x="5743" y="47"/>
                    <a:pt x="5731" y="33"/>
                  </a:cubicBezTo>
                  <a:cubicBezTo>
                    <a:pt x="5719" y="19"/>
                    <a:pt x="5700" y="9"/>
                    <a:pt x="5674" y="4"/>
                  </a:cubicBezTo>
                  <a:close/>
                  <a:moveTo>
                    <a:pt x="2026" y="1265"/>
                  </a:moveTo>
                  <a:cubicBezTo>
                    <a:pt x="2014" y="1286"/>
                    <a:pt x="1999" y="1305"/>
                    <a:pt x="1983" y="1322"/>
                  </a:cubicBezTo>
                  <a:cubicBezTo>
                    <a:pt x="1966" y="1338"/>
                    <a:pt x="1948" y="1356"/>
                    <a:pt x="1929" y="1375"/>
                  </a:cubicBezTo>
                  <a:cubicBezTo>
                    <a:pt x="1884" y="1415"/>
                    <a:pt x="1833" y="1442"/>
                    <a:pt x="1777" y="1457"/>
                  </a:cubicBezTo>
                  <a:cubicBezTo>
                    <a:pt x="1721" y="1471"/>
                    <a:pt x="1661" y="1473"/>
                    <a:pt x="1599" y="1464"/>
                  </a:cubicBezTo>
                  <a:cubicBezTo>
                    <a:pt x="1566" y="1459"/>
                    <a:pt x="1551" y="1444"/>
                    <a:pt x="1555" y="1419"/>
                  </a:cubicBezTo>
                  <a:cubicBezTo>
                    <a:pt x="1558" y="1394"/>
                    <a:pt x="1569" y="1368"/>
                    <a:pt x="1589" y="1339"/>
                  </a:cubicBezTo>
                  <a:cubicBezTo>
                    <a:pt x="1608" y="1311"/>
                    <a:pt x="1630" y="1284"/>
                    <a:pt x="1655" y="1258"/>
                  </a:cubicBezTo>
                  <a:cubicBezTo>
                    <a:pt x="1680" y="1232"/>
                    <a:pt x="1697" y="1214"/>
                    <a:pt x="1707" y="1204"/>
                  </a:cubicBezTo>
                  <a:cubicBezTo>
                    <a:pt x="1750" y="1169"/>
                    <a:pt x="1798" y="1139"/>
                    <a:pt x="1852" y="1116"/>
                  </a:cubicBezTo>
                  <a:cubicBezTo>
                    <a:pt x="1906" y="1092"/>
                    <a:pt x="1966" y="1078"/>
                    <a:pt x="2033" y="1073"/>
                  </a:cubicBezTo>
                  <a:cubicBezTo>
                    <a:pt x="2014" y="1099"/>
                    <a:pt x="2005" y="1130"/>
                    <a:pt x="2006" y="1165"/>
                  </a:cubicBezTo>
                  <a:cubicBezTo>
                    <a:pt x="2007" y="1201"/>
                    <a:pt x="2014" y="1234"/>
                    <a:pt x="2026" y="1265"/>
                  </a:cubicBezTo>
                  <a:close/>
                  <a:moveTo>
                    <a:pt x="3430" y="1265"/>
                  </a:moveTo>
                  <a:cubicBezTo>
                    <a:pt x="3418" y="1286"/>
                    <a:pt x="3404" y="1305"/>
                    <a:pt x="3387" y="1322"/>
                  </a:cubicBezTo>
                  <a:cubicBezTo>
                    <a:pt x="3371" y="1338"/>
                    <a:pt x="3353" y="1356"/>
                    <a:pt x="3334" y="1375"/>
                  </a:cubicBezTo>
                  <a:cubicBezTo>
                    <a:pt x="3288" y="1415"/>
                    <a:pt x="3237" y="1442"/>
                    <a:pt x="3181" y="1457"/>
                  </a:cubicBezTo>
                  <a:cubicBezTo>
                    <a:pt x="3125" y="1471"/>
                    <a:pt x="3066" y="1473"/>
                    <a:pt x="3004" y="1464"/>
                  </a:cubicBezTo>
                  <a:cubicBezTo>
                    <a:pt x="2971" y="1459"/>
                    <a:pt x="2956" y="1444"/>
                    <a:pt x="2959" y="1419"/>
                  </a:cubicBezTo>
                  <a:cubicBezTo>
                    <a:pt x="2963" y="1394"/>
                    <a:pt x="2974" y="1368"/>
                    <a:pt x="2993" y="1339"/>
                  </a:cubicBezTo>
                  <a:cubicBezTo>
                    <a:pt x="3012" y="1311"/>
                    <a:pt x="3034" y="1284"/>
                    <a:pt x="3060" y="1258"/>
                  </a:cubicBezTo>
                  <a:cubicBezTo>
                    <a:pt x="3085" y="1232"/>
                    <a:pt x="3102" y="1214"/>
                    <a:pt x="3112" y="1204"/>
                  </a:cubicBezTo>
                  <a:cubicBezTo>
                    <a:pt x="3155" y="1169"/>
                    <a:pt x="3203" y="1139"/>
                    <a:pt x="3257" y="1116"/>
                  </a:cubicBezTo>
                  <a:cubicBezTo>
                    <a:pt x="3310" y="1092"/>
                    <a:pt x="3371" y="1078"/>
                    <a:pt x="3438" y="1073"/>
                  </a:cubicBezTo>
                  <a:cubicBezTo>
                    <a:pt x="3418" y="1099"/>
                    <a:pt x="3410" y="1130"/>
                    <a:pt x="3411" y="1165"/>
                  </a:cubicBezTo>
                  <a:cubicBezTo>
                    <a:pt x="3412" y="1201"/>
                    <a:pt x="3418" y="1234"/>
                    <a:pt x="3430" y="1265"/>
                  </a:cubicBezTo>
                  <a:close/>
                  <a:moveTo>
                    <a:pt x="5582" y="221"/>
                  </a:moveTo>
                  <a:cubicBezTo>
                    <a:pt x="5562" y="252"/>
                    <a:pt x="5548" y="274"/>
                    <a:pt x="5541" y="289"/>
                  </a:cubicBezTo>
                  <a:cubicBezTo>
                    <a:pt x="5520" y="324"/>
                    <a:pt x="5497" y="358"/>
                    <a:pt x="5473" y="390"/>
                  </a:cubicBezTo>
                  <a:cubicBezTo>
                    <a:pt x="5449" y="422"/>
                    <a:pt x="5425" y="454"/>
                    <a:pt x="5401" y="487"/>
                  </a:cubicBezTo>
                  <a:cubicBezTo>
                    <a:pt x="5346" y="558"/>
                    <a:pt x="5289" y="628"/>
                    <a:pt x="5229" y="695"/>
                  </a:cubicBezTo>
                  <a:cubicBezTo>
                    <a:pt x="5170" y="762"/>
                    <a:pt x="5109" y="828"/>
                    <a:pt x="5047" y="892"/>
                  </a:cubicBezTo>
                  <a:lnTo>
                    <a:pt x="5025" y="913"/>
                  </a:lnTo>
                  <a:lnTo>
                    <a:pt x="5168" y="665"/>
                  </a:lnTo>
                  <a:cubicBezTo>
                    <a:pt x="5211" y="596"/>
                    <a:pt x="5257" y="530"/>
                    <a:pt x="5305" y="466"/>
                  </a:cubicBezTo>
                  <a:cubicBezTo>
                    <a:pt x="5352" y="402"/>
                    <a:pt x="5404" y="341"/>
                    <a:pt x="5459" y="281"/>
                  </a:cubicBezTo>
                  <a:cubicBezTo>
                    <a:pt x="5475" y="263"/>
                    <a:pt x="5498" y="236"/>
                    <a:pt x="5527" y="203"/>
                  </a:cubicBezTo>
                  <a:cubicBezTo>
                    <a:pt x="5555" y="170"/>
                    <a:pt x="5586" y="148"/>
                    <a:pt x="5620" y="136"/>
                  </a:cubicBezTo>
                  <a:cubicBezTo>
                    <a:pt x="5615" y="162"/>
                    <a:pt x="5603" y="190"/>
                    <a:pt x="5582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992E1D40-D98B-4FB0-B07F-37FF58542A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10388" y="5487988"/>
              <a:ext cx="4521200" cy="957263"/>
            </a:xfrm>
            <a:custGeom>
              <a:avLst/>
              <a:gdLst>
                <a:gd name="T0" fmla="*/ 11651 w 12558"/>
                <a:gd name="T1" fmla="*/ 1899 h 2656"/>
                <a:gd name="T2" fmla="*/ 12024 w 12558"/>
                <a:gd name="T3" fmla="*/ 1026 h 2656"/>
                <a:gd name="T4" fmla="*/ 11454 w 12558"/>
                <a:gd name="T5" fmla="*/ 1356 h 2656"/>
                <a:gd name="T6" fmla="*/ 11669 w 12558"/>
                <a:gd name="T7" fmla="*/ 820 h 2656"/>
                <a:gd name="T8" fmla="*/ 10755 w 12558"/>
                <a:gd name="T9" fmla="*/ 1282 h 2656"/>
                <a:gd name="T10" fmla="*/ 10458 w 12558"/>
                <a:gd name="T11" fmla="*/ 934 h 2656"/>
                <a:gd name="T12" fmla="*/ 9953 w 12558"/>
                <a:gd name="T13" fmla="*/ 1001 h 2656"/>
                <a:gd name="T14" fmla="*/ 8964 w 12558"/>
                <a:gd name="T15" fmla="*/ 1353 h 2656"/>
                <a:gd name="T16" fmla="*/ 9293 w 12558"/>
                <a:gd name="T17" fmla="*/ 788 h 2656"/>
                <a:gd name="T18" fmla="*/ 9612 w 12558"/>
                <a:gd name="T19" fmla="*/ 635 h 2656"/>
                <a:gd name="T20" fmla="*/ 9693 w 12558"/>
                <a:gd name="T21" fmla="*/ 92 h 2656"/>
                <a:gd name="T22" fmla="*/ 8978 w 12558"/>
                <a:gd name="T23" fmla="*/ 824 h 2656"/>
                <a:gd name="T24" fmla="*/ 8199 w 12558"/>
                <a:gd name="T25" fmla="*/ 1280 h 2656"/>
                <a:gd name="T26" fmla="*/ 8064 w 12558"/>
                <a:gd name="T27" fmla="*/ 1014 h 2656"/>
                <a:gd name="T28" fmla="*/ 7444 w 12558"/>
                <a:gd name="T29" fmla="*/ 1166 h 2656"/>
                <a:gd name="T30" fmla="*/ 6963 w 12558"/>
                <a:gd name="T31" fmla="*/ 1065 h 2656"/>
                <a:gd name="T32" fmla="*/ 6321 w 12558"/>
                <a:gd name="T33" fmla="*/ 1184 h 2656"/>
                <a:gd name="T34" fmla="*/ 5982 w 12558"/>
                <a:gd name="T35" fmla="*/ 1093 h 2656"/>
                <a:gd name="T36" fmla="*/ 5255 w 12558"/>
                <a:gd name="T37" fmla="*/ 1214 h 2656"/>
                <a:gd name="T38" fmla="*/ 4739 w 12558"/>
                <a:gd name="T39" fmla="*/ 1243 h 2656"/>
                <a:gd name="T40" fmla="*/ 4707 w 12558"/>
                <a:gd name="T41" fmla="*/ 930 h 2656"/>
                <a:gd name="T42" fmla="*/ 3926 w 12558"/>
                <a:gd name="T43" fmla="*/ 1298 h 2656"/>
                <a:gd name="T44" fmla="*/ 3610 w 12558"/>
                <a:gd name="T45" fmla="*/ 1086 h 2656"/>
                <a:gd name="T46" fmla="*/ 3230 w 12558"/>
                <a:gd name="T47" fmla="*/ 1030 h 2656"/>
                <a:gd name="T48" fmla="*/ 2528 w 12558"/>
                <a:gd name="T49" fmla="*/ 1195 h 2656"/>
                <a:gd name="T50" fmla="*/ 1948 w 12558"/>
                <a:gd name="T51" fmla="*/ 1115 h 2656"/>
                <a:gd name="T52" fmla="*/ 2637 w 12558"/>
                <a:gd name="T53" fmla="*/ 291 h 2656"/>
                <a:gd name="T54" fmla="*/ 2234 w 12558"/>
                <a:gd name="T55" fmla="*/ 433 h 2656"/>
                <a:gd name="T56" fmla="*/ 713 w 12558"/>
                <a:gd name="T57" fmla="*/ 1369 h 2656"/>
                <a:gd name="T58" fmla="*/ 794 w 12558"/>
                <a:gd name="T59" fmla="*/ 1012 h 2656"/>
                <a:gd name="T60" fmla="*/ 378 w 12558"/>
                <a:gd name="T61" fmla="*/ 987 h 2656"/>
                <a:gd name="T62" fmla="*/ 306 w 12558"/>
                <a:gd name="T63" fmla="*/ 1108 h 2656"/>
                <a:gd name="T64" fmla="*/ 1312 w 12558"/>
                <a:gd name="T65" fmla="*/ 1267 h 2656"/>
                <a:gd name="T66" fmla="*/ 1657 w 12558"/>
                <a:gd name="T67" fmla="*/ 1310 h 2656"/>
                <a:gd name="T68" fmla="*/ 2281 w 12558"/>
                <a:gd name="T69" fmla="*/ 1047 h 2656"/>
                <a:gd name="T70" fmla="*/ 2340 w 12558"/>
                <a:gd name="T71" fmla="*/ 1322 h 2656"/>
                <a:gd name="T72" fmla="*/ 2994 w 12558"/>
                <a:gd name="T73" fmla="*/ 1245 h 2656"/>
                <a:gd name="T74" fmla="*/ 3393 w 12558"/>
                <a:gd name="T75" fmla="*/ 1443 h 2656"/>
                <a:gd name="T76" fmla="*/ 4456 w 12558"/>
                <a:gd name="T77" fmla="*/ 1140 h 2656"/>
                <a:gd name="T78" fmla="*/ 4610 w 12558"/>
                <a:gd name="T79" fmla="*/ 1459 h 2656"/>
                <a:gd name="T80" fmla="*/ 5144 w 12558"/>
                <a:gd name="T81" fmla="*/ 1225 h 2656"/>
                <a:gd name="T82" fmla="*/ 5524 w 12558"/>
                <a:gd name="T83" fmla="*/ 1147 h 2656"/>
                <a:gd name="T84" fmla="*/ 5698 w 12558"/>
                <a:gd name="T85" fmla="*/ 1310 h 2656"/>
                <a:gd name="T86" fmla="*/ 6289 w 12558"/>
                <a:gd name="T87" fmla="*/ 1299 h 2656"/>
                <a:gd name="T88" fmla="*/ 6782 w 12558"/>
                <a:gd name="T89" fmla="*/ 1337 h 2656"/>
                <a:gd name="T90" fmla="*/ 7539 w 12558"/>
                <a:gd name="T91" fmla="*/ 1212 h 2656"/>
                <a:gd name="T92" fmla="*/ 8115 w 12558"/>
                <a:gd name="T93" fmla="*/ 1296 h 2656"/>
                <a:gd name="T94" fmla="*/ 7634 w 12558"/>
                <a:gd name="T95" fmla="*/ 1361 h 2656"/>
                <a:gd name="T96" fmla="*/ 8600 w 12558"/>
                <a:gd name="T97" fmla="*/ 1251 h 2656"/>
                <a:gd name="T98" fmla="*/ 9329 w 12558"/>
                <a:gd name="T99" fmla="*/ 1370 h 2656"/>
                <a:gd name="T100" fmla="*/ 9992 w 12558"/>
                <a:gd name="T101" fmla="*/ 1072 h 2656"/>
                <a:gd name="T102" fmla="*/ 10336 w 12558"/>
                <a:gd name="T103" fmla="*/ 1379 h 2656"/>
                <a:gd name="T104" fmla="*/ 11008 w 12558"/>
                <a:gd name="T105" fmla="*/ 1257 h 2656"/>
                <a:gd name="T106" fmla="*/ 11363 w 12558"/>
                <a:gd name="T107" fmla="*/ 1305 h 2656"/>
                <a:gd name="T108" fmla="*/ 11856 w 12558"/>
                <a:gd name="T109" fmla="*/ 1337 h 2656"/>
                <a:gd name="T110" fmla="*/ 11232 w 12558"/>
                <a:gd name="T111" fmla="*/ 2648 h 2656"/>
                <a:gd name="T112" fmla="*/ 12144 w 12558"/>
                <a:gd name="T113" fmla="*/ 1496 h 2656"/>
                <a:gd name="T114" fmla="*/ 9546 w 12558"/>
                <a:gd name="T115" fmla="*/ 355 h 2656"/>
                <a:gd name="T116" fmla="*/ 3530 w 12558"/>
                <a:gd name="T117" fmla="*/ 916 h 2656"/>
                <a:gd name="T118" fmla="*/ 2533 w 12558"/>
                <a:gd name="T119" fmla="*/ 26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558" h="2656">
                  <a:moveTo>
                    <a:pt x="12551" y="1168"/>
                  </a:moveTo>
                  <a:cubicBezTo>
                    <a:pt x="12541" y="1151"/>
                    <a:pt x="12521" y="1149"/>
                    <a:pt x="12490" y="1161"/>
                  </a:cubicBezTo>
                  <a:cubicBezTo>
                    <a:pt x="12459" y="1173"/>
                    <a:pt x="12421" y="1193"/>
                    <a:pt x="12377" y="1221"/>
                  </a:cubicBezTo>
                  <a:cubicBezTo>
                    <a:pt x="12333" y="1250"/>
                    <a:pt x="12286" y="1283"/>
                    <a:pt x="12237" y="1322"/>
                  </a:cubicBezTo>
                  <a:cubicBezTo>
                    <a:pt x="12188" y="1361"/>
                    <a:pt x="12142" y="1400"/>
                    <a:pt x="12099" y="1438"/>
                  </a:cubicBezTo>
                  <a:cubicBezTo>
                    <a:pt x="12056" y="1476"/>
                    <a:pt x="12018" y="1510"/>
                    <a:pt x="11985" y="1541"/>
                  </a:cubicBezTo>
                  <a:cubicBezTo>
                    <a:pt x="11951" y="1571"/>
                    <a:pt x="11930" y="1592"/>
                    <a:pt x="11920" y="1601"/>
                  </a:cubicBezTo>
                  <a:cubicBezTo>
                    <a:pt x="11822" y="1693"/>
                    <a:pt x="11732" y="1793"/>
                    <a:pt x="11651" y="1899"/>
                  </a:cubicBezTo>
                  <a:lnTo>
                    <a:pt x="11931" y="1395"/>
                  </a:lnTo>
                  <a:cubicBezTo>
                    <a:pt x="11947" y="1369"/>
                    <a:pt x="11963" y="1343"/>
                    <a:pt x="11977" y="1317"/>
                  </a:cubicBezTo>
                  <a:cubicBezTo>
                    <a:pt x="11992" y="1291"/>
                    <a:pt x="12008" y="1265"/>
                    <a:pt x="12028" y="1239"/>
                  </a:cubicBezTo>
                  <a:cubicBezTo>
                    <a:pt x="12039" y="1218"/>
                    <a:pt x="12055" y="1193"/>
                    <a:pt x="12074" y="1166"/>
                  </a:cubicBezTo>
                  <a:cubicBezTo>
                    <a:pt x="12093" y="1139"/>
                    <a:pt x="12106" y="1112"/>
                    <a:pt x="12114" y="1086"/>
                  </a:cubicBezTo>
                  <a:cubicBezTo>
                    <a:pt x="12116" y="1065"/>
                    <a:pt x="12113" y="1049"/>
                    <a:pt x="12105" y="1038"/>
                  </a:cubicBezTo>
                  <a:cubicBezTo>
                    <a:pt x="12096" y="1028"/>
                    <a:pt x="12085" y="1021"/>
                    <a:pt x="12071" y="1019"/>
                  </a:cubicBezTo>
                  <a:cubicBezTo>
                    <a:pt x="12056" y="1017"/>
                    <a:pt x="12041" y="1019"/>
                    <a:pt x="12024" y="1026"/>
                  </a:cubicBezTo>
                  <a:cubicBezTo>
                    <a:pt x="12007" y="1033"/>
                    <a:pt x="11994" y="1041"/>
                    <a:pt x="11985" y="1051"/>
                  </a:cubicBezTo>
                  <a:cubicBezTo>
                    <a:pt x="11944" y="1091"/>
                    <a:pt x="11902" y="1129"/>
                    <a:pt x="11857" y="1164"/>
                  </a:cubicBezTo>
                  <a:cubicBezTo>
                    <a:pt x="11813" y="1200"/>
                    <a:pt x="11766" y="1234"/>
                    <a:pt x="11716" y="1267"/>
                  </a:cubicBezTo>
                  <a:cubicBezTo>
                    <a:pt x="11711" y="1272"/>
                    <a:pt x="11697" y="1282"/>
                    <a:pt x="11673" y="1298"/>
                  </a:cubicBezTo>
                  <a:cubicBezTo>
                    <a:pt x="11649" y="1313"/>
                    <a:pt x="11623" y="1328"/>
                    <a:pt x="11594" y="1344"/>
                  </a:cubicBezTo>
                  <a:cubicBezTo>
                    <a:pt x="11565" y="1359"/>
                    <a:pt x="11539" y="1372"/>
                    <a:pt x="11515" y="1383"/>
                  </a:cubicBezTo>
                  <a:cubicBezTo>
                    <a:pt x="11491" y="1393"/>
                    <a:pt x="11476" y="1395"/>
                    <a:pt x="11469" y="1388"/>
                  </a:cubicBezTo>
                  <a:cubicBezTo>
                    <a:pt x="11459" y="1381"/>
                    <a:pt x="11454" y="1370"/>
                    <a:pt x="11454" y="1356"/>
                  </a:cubicBezTo>
                  <a:cubicBezTo>
                    <a:pt x="11454" y="1342"/>
                    <a:pt x="11457" y="1326"/>
                    <a:pt x="11461" y="1308"/>
                  </a:cubicBezTo>
                  <a:cubicBezTo>
                    <a:pt x="11466" y="1290"/>
                    <a:pt x="11472" y="1273"/>
                    <a:pt x="11479" y="1257"/>
                  </a:cubicBezTo>
                  <a:cubicBezTo>
                    <a:pt x="11486" y="1240"/>
                    <a:pt x="11494" y="1226"/>
                    <a:pt x="11501" y="1214"/>
                  </a:cubicBezTo>
                  <a:cubicBezTo>
                    <a:pt x="11532" y="1150"/>
                    <a:pt x="11571" y="1090"/>
                    <a:pt x="11619" y="1033"/>
                  </a:cubicBezTo>
                  <a:cubicBezTo>
                    <a:pt x="11636" y="1014"/>
                    <a:pt x="11655" y="996"/>
                    <a:pt x="11678" y="978"/>
                  </a:cubicBezTo>
                  <a:cubicBezTo>
                    <a:pt x="11701" y="960"/>
                    <a:pt x="11718" y="941"/>
                    <a:pt x="11730" y="919"/>
                  </a:cubicBezTo>
                  <a:cubicBezTo>
                    <a:pt x="11749" y="896"/>
                    <a:pt x="11750" y="872"/>
                    <a:pt x="11734" y="848"/>
                  </a:cubicBezTo>
                  <a:cubicBezTo>
                    <a:pt x="11717" y="825"/>
                    <a:pt x="11695" y="815"/>
                    <a:pt x="11669" y="820"/>
                  </a:cubicBezTo>
                  <a:cubicBezTo>
                    <a:pt x="11626" y="830"/>
                    <a:pt x="11581" y="851"/>
                    <a:pt x="11533" y="884"/>
                  </a:cubicBezTo>
                  <a:cubicBezTo>
                    <a:pt x="11485" y="917"/>
                    <a:pt x="11442" y="943"/>
                    <a:pt x="11404" y="962"/>
                  </a:cubicBezTo>
                  <a:cubicBezTo>
                    <a:pt x="11276" y="1030"/>
                    <a:pt x="11145" y="1097"/>
                    <a:pt x="11011" y="1162"/>
                  </a:cubicBezTo>
                  <a:cubicBezTo>
                    <a:pt x="11010" y="1162"/>
                    <a:pt x="11009" y="1162"/>
                    <a:pt x="11008" y="1163"/>
                  </a:cubicBezTo>
                  <a:cubicBezTo>
                    <a:pt x="10995" y="1166"/>
                    <a:pt x="10981" y="1172"/>
                    <a:pt x="10967" y="1180"/>
                  </a:cubicBezTo>
                  <a:cubicBezTo>
                    <a:pt x="10953" y="1189"/>
                    <a:pt x="10942" y="1194"/>
                    <a:pt x="10935" y="1196"/>
                  </a:cubicBezTo>
                  <a:cubicBezTo>
                    <a:pt x="10904" y="1211"/>
                    <a:pt x="10873" y="1225"/>
                    <a:pt x="10843" y="1241"/>
                  </a:cubicBezTo>
                  <a:cubicBezTo>
                    <a:pt x="10813" y="1256"/>
                    <a:pt x="10784" y="1270"/>
                    <a:pt x="10755" y="1282"/>
                  </a:cubicBezTo>
                  <a:cubicBezTo>
                    <a:pt x="10669" y="1315"/>
                    <a:pt x="10601" y="1338"/>
                    <a:pt x="10549" y="1353"/>
                  </a:cubicBezTo>
                  <a:cubicBezTo>
                    <a:pt x="10498" y="1367"/>
                    <a:pt x="10466" y="1367"/>
                    <a:pt x="10454" y="1353"/>
                  </a:cubicBezTo>
                  <a:cubicBezTo>
                    <a:pt x="10435" y="1336"/>
                    <a:pt x="10426" y="1314"/>
                    <a:pt x="10428" y="1285"/>
                  </a:cubicBezTo>
                  <a:cubicBezTo>
                    <a:pt x="10429" y="1257"/>
                    <a:pt x="10435" y="1227"/>
                    <a:pt x="10445" y="1196"/>
                  </a:cubicBezTo>
                  <a:cubicBezTo>
                    <a:pt x="10456" y="1166"/>
                    <a:pt x="10469" y="1135"/>
                    <a:pt x="10485" y="1106"/>
                  </a:cubicBezTo>
                  <a:cubicBezTo>
                    <a:pt x="10500" y="1076"/>
                    <a:pt x="10514" y="1052"/>
                    <a:pt x="10526" y="1033"/>
                  </a:cubicBezTo>
                  <a:cubicBezTo>
                    <a:pt x="10548" y="1000"/>
                    <a:pt x="10552" y="972"/>
                    <a:pt x="10540" y="948"/>
                  </a:cubicBezTo>
                  <a:cubicBezTo>
                    <a:pt x="10528" y="924"/>
                    <a:pt x="10501" y="919"/>
                    <a:pt x="10458" y="934"/>
                  </a:cubicBezTo>
                  <a:cubicBezTo>
                    <a:pt x="10415" y="960"/>
                    <a:pt x="10366" y="984"/>
                    <a:pt x="10311" y="1006"/>
                  </a:cubicBezTo>
                  <a:cubicBezTo>
                    <a:pt x="10256" y="1029"/>
                    <a:pt x="10204" y="1038"/>
                    <a:pt x="10153" y="1033"/>
                  </a:cubicBezTo>
                  <a:cubicBezTo>
                    <a:pt x="10130" y="1033"/>
                    <a:pt x="10109" y="1028"/>
                    <a:pt x="10093" y="1019"/>
                  </a:cubicBezTo>
                  <a:cubicBezTo>
                    <a:pt x="10124" y="1000"/>
                    <a:pt x="10149" y="976"/>
                    <a:pt x="10168" y="948"/>
                  </a:cubicBezTo>
                  <a:cubicBezTo>
                    <a:pt x="10187" y="922"/>
                    <a:pt x="10192" y="895"/>
                    <a:pt x="10182" y="866"/>
                  </a:cubicBezTo>
                  <a:cubicBezTo>
                    <a:pt x="10173" y="838"/>
                    <a:pt x="10151" y="821"/>
                    <a:pt x="10118" y="817"/>
                  </a:cubicBezTo>
                  <a:cubicBezTo>
                    <a:pt x="10067" y="814"/>
                    <a:pt x="10026" y="833"/>
                    <a:pt x="9994" y="873"/>
                  </a:cubicBezTo>
                  <a:cubicBezTo>
                    <a:pt x="9962" y="914"/>
                    <a:pt x="9948" y="956"/>
                    <a:pt x="9953" y="1001"/>
                  </a:cubicBezTo>
                  <a:cubicBezTo>
                    <a:pt x="9895" y="1034"/>
                    <a:pt x="9842" y="1064"/>
                    <a:pt x="9793" y="1090"/>
                  </a:cubicBezTo>
                  <a:cubicBezTo>
                    <a:pt x="9744" y="1116"/>
                    <a:pt x="9695" y="1142"/>
                    <a:pt x="9645" y="1168"/>
                  </a:cubicBezTo>
                  <a:cubicBezTo>
                    <a:pt x="9642" y="1169"/>
                    <a:pt x="9641" y="1170"/>
                    <a:pt x="9639" y="1172"/>
                  </a:cubicBezTo>
                  <a:cubicBezTo>
                    <a:pt x="9628" y="1174"/>
                    <a:pt x="9617" y="1176"/>
                    <a:pt x="9609" y="1179"/>
                  </a:cubicBezTo>
                  <a:cubicBezTo>
                    <a:pt x="9554" y="1202"/>
                    <a:pt x="9499" y="1224"/>
                    <a:pt x="9444" y="1243"/>
                  </a:cubicBezTo>
                  <a:cubicBezTo>
                    <a:pt x="9389" y="1262"/>
                    <a:pt x="9334" y="1280"/>
                    <a:pt x="9279" y="1299"/>
                  </a:cubicBezTo>
                  <a:cubicBezTo>
                    <a:pt x="9236" y="1311"/>
                    <a:pt x="9185" y="1326"/>
                    <a:pt x="9127" y="1344"/>
                  </a:cubicBezTo>
                  <a:cubicBezTo>
                    <a:pt x="9068" y="1361"/>
                    <a:pt x="9014" y="1364"/>
                    <a:pt x="8964" y="1353"/>
                  </a:cubicBezTo>
                  <a:cubicBezTo>
                    <a:pt x="8957" y="1353"/>
                    <a:pt x="8955" y="1340"/>
                    <a:pt x="8960" y="1315"/>
                  </a:cubicBezTo>
                  <a:cubicBezTo>
                    <a:pt x="8965" y="1290"/>
                    <a:pt x="8972" y="1263"/>
                    <a:pt x="8980" y="1234"/>
                  </a:cubicBezTo>
                  <a:cubicBezTo>
                    <a:pt x="8988" y="1204"/>
                    <a:pt x="8997" y="1175"/>
                    <a:pt x="9007" y="1147"/>
                  </a:cubicBezTo>
                  <a:cubicBezTo>
                    <a:pt x="9016" y="1118"/>
                    <a:pt x="9023" y="1100"/>
                    <a:pt x="9028" y="1093"/>
                  </a:cubicBezTo>
                  <a:cubicBezTo>
                    <a:pt x="9040" y="1067"/>
                    <a:pt x="9052" y="1042"/>
                    <a:pt x="9064" y="1017"/>
                  </a:cubicBezTo>
                  <a:cubicBezTo>
                    <a:pt x="9076" y="992"/>
                    <a:pt x="9090" y="968"/>
                    <a:pt x="9107" y="944"/>
                  </a:cubicBezTo>
                  <a:cubicBezTo>
                    <a:pt x="9141" y="918"/>
                    <a:pt x="9173" y="892"/>
                    <a:pt x="9204" y="866"/>
                  </a:cubicBezTo>
                  <a:cubicBezTo>
                    <a:pt x="9235" y="840"/>
                    <a:pt x="9265" y="814"/>
                    <a:pt x="9293" y="788"/>
                  </a:cubicBezTo>
                  <a:lnTo>
                    <a:pt x="9344" y="777"/>
                  </a:lnTo>
                  <a:cubicBezTo>
                    <a:pt x="9458" y="763"/>
                    <a:pt x="9575" y="745"/>
                    <a:pt x="9695" y="724"/>
                  </a:cubicBezTo>
                  <a:cubicBezTo>
                    <a:pt x="9814" y="703"/>
                    <a:pt x="9929" y="673"/>
                    <a:pt x="10039" y="635"/>
                  </a:cubicBezTo>
                  <a:cubicBezTo>
                    <a:pt x="10058" y="628"/>
                    <a:pt x="10071" y="615"/>
                    <a:pt x="10078" y="595"/>
                  </a:cubicBezTo>
                  <a:cubicBezTo>
                    <a:pt x="10085" y="575"/>
                    <a:pt x="10082" y="555"/>
                    <a:pt x="10067" y="536"/>
                  </a:cubicBezTo>
                  <a:cubicBezTo>
                    <a:pt x="10053" y="517"/>
                    <a:pt x="10037" y="509"/>
                    <a:pt x="10019" y="513"/>
                  </a:cubicBezTo>
                  <a:cubicBezTo>
                    <a:pt x="10001" y="517"/>
                    <a:pt x="9984" y="522"/>
                    <a:pt x="9967" y="529"/>
                  </a:cubicBezTo>
                  <a:lnTo>
                    <a:pt x="9612" y="635"/>
                  </a:lnTo>
                  <a:lnTo>
                    <a:pt x="9401" y="685"/>
                  </a:lnTo>
                  <a:cubicBezTo>
                    <a:pt x="9442" y="643"/>
                    <a:pt x="9482" y="599"/>
                    <a:pt x="9521" y="554"/>
                  </a:cubicBezTo>
                  <a:cubicBezTo>
                    <a:pt x="9560" y="509"/>
                    <a:pt x="9598" y="463"/>
                    <a:pt x="9634" y="415"/>
                  </a:cubicBezTo>
                  <a:cubicBezTo>
                    <a:pt x="9663" y="380"/>
                    <a:pt x="9697" y="340"/>
                    <a:pt x="9738" y="296"/>
                  </a:cubicBezTo>
                  <a:cubicBezTo>
                    <a:pt x="9778" y="253"/>
                    <a:pt x="9805" y="207"/>
                    <a:pt x="9817" y="160"/>
                  </a:cubicBezTo>
                  <a:cubicBezTo>
                    <a:pt x="9824" y="138"/>
                    <a:pt x="9821" y="118"/>
                    <a:pt x="9809" y="99"/>
                  </a:cubicBezTo>
                  <a:cubicBezTo>
                    <a:pt x="9798" y="80"/>
                    <a:pt x="9780" y="71"/>
                    <a:pt x="9756" y="71"/>
                  </a:cubicBezTo>
                  <a:cubicBezTo>
                    <a:pt x="9734" y="73"/>
                    <a:pt x="9713" y="80"/>
                    <a:pt x="9693" y="92"/>
                  </a:cubicBezTo>
                  <a:cubicBezTo>
                    <a:pt x="9673" y="104"/>
                    <a:pt x="9653" y="116"/>
                    <a:pt x="9634" y="128"/>
                  </a:cubicBezTo>
                  <a:cubicBezTo>
                    <a:pt x="9536" y="204"/>
                    <a:pt x="9448" y="296"/>
                    <a:pt x="9371" y="406"/>
                  </a:cubicBezTo>
                  <a:cubicBezTo>
                    <a:pt x="9293" y="517"/>
                    <a:pt x="9221" y="622"/>
                    <a:pt x="9154" y="724"/>
                  </a:cubicBezTo>
                  <a:cubicBezTo>
                    <a:pt x="9111" y="729"/>
                    <a:pt x="9068" y="732"/>
                    <a:pt x="9025" y="733"/>
                  </a:cubicBezTo>
                  <a:cubicBezTo>
                    <a:pt x="8982" y="734"/>
                    <a:pt x="8939" y="734"/>
                    <a:pt x="8896" y="731"/>
                  </a:cubicBezTo>
                  <a:cubicBezTo>
                    <a:pt x="8874" y="731"/>
                    <a:pt x="8860" y="742"/>
                    <a:pt x="8854" y="763"/>
                  </a:cubicBezTo>
                  <a:cubicBezTo>
                    <a:pt x="8849" y="785"/>
                    <a:pt x="8855" y="801"/>
                    <a:pt x="8874" y="813"/>
                  </a:cubicBezTo>
                  <a:cubicBezTo>
                    <a:pt x="8900" y="827"/>
                    <a:pt x="8935" y="831"/>
                    <a:pt x="8978" y="824"/>
                  </a:cubicBezTo>
                  <a:cubicBezTo>
                    <a:pt x="9021" y="817"/>
                    <a:pt x="9061" y="812"/>
                    <a:pt x="9096" y="809"/>
                  </a:cubicBezTo>
                  <a:lnTo>
                    <a:pt x="9046" y="895"/>
                  </a:lnTo>
                  <a:cubicBezTo>
                    <a:pt x="8972" y="949"/>
                    <a:pt x="8896" y="999"/>
                    <a:pt x="8819" y="1044"/>
                  </a:cubicBezTo>
                  <a:cubicBezTo>
                    <a:pt x="8743" y="1088"/>
                    <a:pt x="8664" y="1128"/>
                    <a:pt x="8582" y="1165"/>
                  </a:cubicBezTo>
                  <a:cubicBezTo>
                    <a:pt x="8577" y="1167"/>
                    <a:pt x="8572" y="1168"/>
                    <a:pt x="8566" y="1172"/>
                  </a:cubicBezTo>
                  <a:lnTo>
                    <a:pt x="8279" y="1321"/>
                  </a:lnTo>
                  <a:lnTo>
                    <a:pt x="8183" y="1370"/>
                  </a:lnTo>
                  <a:cubicBezTo>
                    <a:pt x="8202" y="1340"/>
                    <a:pt x="8207" y="1309"/>
                    <a:pt x="8199" y="1280"/>
                  </a:cubicBezTo>
                  <a:cubicBezTo>
                    <a:pt x="8190" y="1250"/>
                    <a:pt x="8162" y="1222"/>
                    <a:pt x="8115" y="1196"/>
                  </a:cubicBezTo>
                  <a:cubicBezTo>
                    <a:pt x="8107" y="1192"/>
                    <a:pt x="8091" y="1186"/>
                    <a:pt x="8064" y="1180"/>
                  </a:cubicBezTo>
                  <a:cubicBezTo>
                    <a:pt x="8038" y="1175"/>
                    <a:pt x="8012" y="1168"/>
                    <a:pt x="7986" y="1161"/>
                  </a:cubicBezTo>
                  <a:cubicBezTo>
                    <a:pt x="7959" y="1154"/>
                    <a:pt x="7937" y="1144"/>
                    <a:pt x="7919" y="1132"/>
                  </a:cubicBezTo>
                  <a:cubicBezTo>
                    <a:pt x="7901" y="1121"/>
                    <a:pt x="7898" y="1108"/>
                    <a:pt x="7910" y="1093"/>
                  </a:cubicBezTo>
                  <a:cubicBezTo>
                    <a:pt x="7917" y="1084"/>
                    <a:pt x="7932" y="1076"/>
                    <a:pt x="7955" y="1070"/>
                  </a:cubicBezTo>
                  <a:cubicBezTo>
                    <a:pt x="7978" y="1064"/>
                    <a:pt x="7999" y="1057"/>
                    <a:pt x="8018" y="1047"/>
                  </a:cubicBezTo>
                  <a:cubicBezTo>
                    <a:pt x="8037" y="1038"/>
                    <a:pt x="8052" y="1027"/>
                    <a:pt x="8064" y="1014"/>
                  </a:cubicBezTo>
                  <a:cubicBezTo>
                    <a:pt x="8076" y="1001"/>
                    <a:pt x="8075" y="982"/>
                    <a:pt x="8061" y="959"/>
                  </a:cubicBezTo>
                  <a:cubicBezTo>
                    <a:pt x="8054" y="949"/>
                    <a:pt x="8042" y="941"/>
                    <a:pt x="8027" y="935"/>
                  </a:cubicBezTo>
                  <a:cubicBezTo>
                    <a:pt x="8011" y="930"/>
                    <a:pt x="7996" y="929"/>
                    <a:pt x="7982" y="934"/>
                  </a:cubicBezTo>
                  <a:cubicBezTo>
                    <a:pt x="7941" y="936"/>
                    <a:pt x="7894" y="948"/>
                    <a:pt x="7839" y="971"/>
                  </a:cubicBezTo>
                  <a:cubicBezTo>
                    <a:pt x="7784" y="993"/>
                    <a:pt x="7729" y="1018"/>
                    <a:pt x="7676" y="1044"/>
                  </a:cubicBezTo>
                  <a:cubicBezTo>
                    <a:pt x="7622" y="1070"/>
                    <a:pt x="7573" y="1095"/>
                    <a:pt x="7529" y="1120"/>
                  </a:cubicBezTo>
                  <a:cubicBezTo>
                    <a:pt x="7492" y="1141"/>
                    <a:pt x="7466" y="1156"/>
                    <a:pt x="7448" y="1166"/>
                  </a:cubicBezTo>
                  <a:cubicBezTo>
                    <a:pt x="7447" y="1166"/>
                    <a:pt x="7446" y="1166"/>
                    <a:pt x="7444" y="1166"/>
                  </a:cubicBezTo>
                  <a:cubicBezTo>
                    <a:pt x="7413" y="1175"/>
                    <a:pt x="7379" y="1187"/>
                    <a:pt x="7342" y="1205"/>
                  </a:cubicBezTo>
                  <a:cubicBezTo>
                    <a:pt x="7305" y="1223"/>
                    <a:pt x="7270" y="1241"/>
                    <a:pt x="7237" y="1260"/>
                  </a:cubicBezTo>
                  <a:cubicBezTo>
                    <a:pt x="7203" y="1279"/>
                    <a:pt x="7180" y="1291"/>
                    <a:pt x="7169" y="1296"/>
                  </a:cubicBezTo>
                  <a:cubicBezTo>
                    <a:pt x="7128" y="1310"/>
                    <a:pt x="7083" y="1324"/>
                    <a:pt x="7034" y="1338"/>
                  </a:cubicBezTo>
                  <a:cubicBezTo>
                    <a:pt x="6985" y="1353"/>
                    <a:pt x="6940" y="1357"/>
                    <a:pt x="6900" y="1353"/>
                  </a:cubicBezTo>
                  <a:cubicBezTo>
                    <a:pt x="6878" y="1324"/>
                    <a:pt x="6874" y="1288"/>
                    <a:pt x="6887" y="1243"/>
                  </a:cubicBezTo>
                  <a:cubicBezTo>
                    <a:pt x="6900" y="1198"/>
                    <a:pt x="6914" y="1160"/>
                    <a:pt x="6928" y="1129"/>
                  </a:cubicBezTo>
                  <a:cubicBezTo>
                    <a:pt x="6936" y="1108"/>
                    <a:pt x="6947" y="1086"/>
                    <a:pt x="6963" y="1065"/>
                  </a:cubicBezTo>
                  <a:cubicBezTo>
                    <a:pt x="6978" y="1044"/>
                    <a:pt x="6988" y="1022"/>
                    <a:pt x="6993" y="1001"/>
                  </a:cubicBezTo>
                  <a:cubicBezTo>
                    <a:pt x="7000" y="963"/>
                    <a:pt x="6992" y="941"/>
                    <a:pt x="6968" y="935"/>
                  </a:cubicBezTo>
                  <a:cubicBezTo>
                    <a:pt x="6944" y="930"/>
                    <a:pt x="6915" y="930"/>
                    <a:pt x="6882" y="937"/>
                  </a:cubicBezTo>
                  <a:cubicBezTo>
                    <a:pt x="6848" y="944"/>
                    <a:pt x="6814" y="955"/>
                    <a:pt x="6780" y="969"/>
                  </a:cubicBezTo>
                  <a:cubicBezTo>
                    <a:pt x="6745" y="983"/>
                    <a:pt x="6723" y="993"/>
                    <a:pt x="6713" y="998"/>
                  </a:cubicBezTo>
                  <a:lnTo>
                    <a:pt x="6355" y="1168"/>
                  </a:lnTo>
                  <a:cubicBezTo>
                    <a:pt x="6352" y="1169"/>
                    <a:pt x="6350" y="1171"/>
                    <a:pt x="6348" y="1172"/>
                  </a:cubicBezTo>
                  <a:cubicBezTo>
                    <a:pt x="6339" y="1175"/>
                    <a:pt x="6330" y="1179"/>
                    <a:pt x="6321" y="1184"/>
                  </a:cubicBezTo>
                  <a:cubicBezTo>
                    <a:pt x="6306" y="1192"/>
                    <a:pt x="6291" y="1201"/>
                    <a:pt x="6278" y="1211"/>
                  </a:cubicBezTo>
                  <a:cubicBezTo>
                    <a:pt x="6265" y="1220"/>
                    <a:pt x="6254" y="1227"/>
                    <a:pt x="6244" y="1232"/>
                  </a:cubicBezTo>
                  <a:cubicBezTo>
                    <a:pt x="6213" y="1246"/>
                    <a:pt x="6183" y="1260"/>
                    <a:pt x="6154" y="1273"/>
                  </a:cubicBezTo>
                  <a:cubicBezTo>
                    <a:pt x="6126" y="1286"/>
                    <a:pt x="6095" y="1298"/>
                    <a:pt x="6061" y="1310"/>
                  </a:cubicBezTo>
                  <a:cubicBezTo>
                    <a:pt x="6030" y="1324"/>
                    <a:pt x="5989" y="1340"/>
                    <a:pt x="5938" y="1356"/>
                  </a:cubicBezTo>
                  <a:cubicBezTo>
                    <a:pt x="5886" y="1373"/>
                    <a:pt x="5841" y="1377"/>
                    <a:pt x="5803" y="1370"/>
                  </a:cubicBezTo>
                  <a:cubicBezTo>
                    <a:pt x="5830" y="1323"/>
                    <a:pt x="5858" y="1277"/>
                    <a:pt x="5889" y="1234"/>
                  </a:cubicBezTo>
                  <a:cubicBezTo>
                    <a:pt x="5920" y="1190"/>
                    <a:pt x="5951" y="1143"/>
                    <a:pt x="5982" y="1093"/>
                  </a:cubicBezTo>
                  <a:cubicBezTo>
                    <a:pt x="5997" y="1070"/>
                    <a:pt x="6006" y="1044"/>
                    <a:pt x="6011" y="1017"/>
                  </a:cubicBezTo>
                  <a:cubicBezTo>
                    <a:pt x="6016" y="990"/>
                    <a:pt x="6015" y="965"/>
                    <a:pt x="6008" y="943"/>
                  </a:cubicBezTo>
                  <a:cubicBezTo>
                    <a:pt x="6000" y="920"/>
                    <a:pt x="5986" y="902"/>
                    <a:pt x="5965" y="889"/>
                  </a:cubicBezTo>
                  <a:cubicBezTo>
                    <a:pt x="5943" y="876"/>
                    <a:pt x="5914" y="872"/>
                    <a:pt x="5879" y="877"/>
                  </a:cubicBezTo>
                  <a:cubicBezTo>
                    <a:pt x="5824" y="884"/>
                    <a:pt x="5770" y="903"/>
                    <a:pt x="5719" y="934"/>
                  </a:cubicBezTo>
                  <a:cubicBezTo>
                    <a:pt x="5668" y="964"/>
                    <a:pt x="5619" y="994"/>
                    <a:pt x="5574" y="1022"/>
                  </a:cubicBezTo>
                  <a:cubicBezTo>
                    <a:pt x="5519" y="1056"/>
                    <a:pt x="5465" y="1088"/>
                    <a:pt x="5413" y="1120"/>
                  </a:cubicBezTo>
                  <a:cubicBezTo>
                    <a:pt x="5360" y="1152"/>
                    <a:pt x="5308" y="1183"/>
                    <a:pt x="5255" y="1214"/>
                  </a:cubicBezTo>
                  <a:cubicBezTo>
                    <a:pt x="5272" y="1186"/>
                    <a:pt x="5286" y="1157"/>
                    <a:pt x="5298" y="1127"/>
                  </a:cubicBezTo>
                  <a:cubicBezTo>
                    <a:pt x="5310" y="1098"/>
                    <a:pt x="5318" y="1066"/>
                    <a:pt x="5323" y="1033"/>
                  </a:cubicBezTo>
                  <a:cubicBezTo>
                    <a:pt x="5333" y="986"/>
                    <a:pt x="5321" y="956"/>
                    <a:pt x="5287" y="943"/>
                  </a:cubicBezTo>
                  <a:cubicBezTo>
                    <a:pt x="5254" y="930"/>
                    <a:pt x="5219" y="930"/>
                    <a:pt x="5183" y="944"/>
                  </a:cubicBezTo>
                  <a:cubicBezTo>
                    <a:pt x="5152" y="956"/>
                    <a:pt x="5122" y="970"/>
                    <a:pt x="5092" y="987"/>
                  </a:cubicBezTo>
                  <a:cubicBezTo>
                    <a:pt x="5062" y="1003"/>
                    <a:pt x="5030" y="1024"/>
                    <a:pt x="4997" y="1047"/>
                  </a:cubicBezTo>
                  <a:cubicBezTo>
                    <a:pt x="4964" y="1071"/>
                    <a:pt x="4926" y="1099"/>
                    <a:pt x="4884" y="1131"/>
                  </a:cubicBezTo>
                  <a:cubicBezTo>
                    <a:pt x="4842" y="1163"/>
                    <a:pt x="4794" y="1200"/>
                    <a:pt x="4739" y="1243"/>
                  </a:cubicBezTo>
                  <a:cubicBezTo>
                    <a:pt x="4751" y="1221"/>
                    <a:pt x="4762" y="1200"/>
                    <a:pt x="4773" y="1179"/>
                  </a:cubicBezTo>
                  <a:cubicBezTo>
                    <a:pt x="4784" y="1157"/>
                    <a:pt x="4795" y="1137"/>
                    <a:pt x="4807" y="1118"/>
                  </a:cubicBezTo>
                  <a:cubicBezTo>
                    <a:pt x="4814" y="1106"/>
                    <a:pt x="4826" y="1091"/>
                    <a:pt x="4843" y="1072"/>
                  </a:cubicBezTo>
                  <a:cubicBezTo>
                    <a:pt x="4860" y="1053"/>
                    <a:pt x="4875" y="1033"/>
                    <a:pt x="4888" y="1012"/>
                  </a:cubicBezTo>
                  <a:cubicBezTo>
                    <a:pt x="4901" y="990"/>
                    <a:pt x="4908" y="970"/>
                    <a:pt x="4909" y="951"/>
                  </a:cubicBezTo>
                  <a:cubicBezTo>
                    <a:pt x="4910" y="932"/>
                    <a:pt x="4900" y="916"/>
                    <a:pt x="4879" y="902"/>
                  </a:cubicBezTo>
                  <a:cubicBezTo>
                    <a:pt x="4860" y="892"/>
                    <a:pt x="4835" y="891"/>
                    <a:pt x="4804" y="898"/>
                  </a:cubicBezTo>
                  <a:cubicBezTo>
                    <a:pt x="4772" y="905"/>
                    <a:pt x="4740" y="916"/>
                    <a:pt x="4707" y="930"/>
                  </a:cubicBezTo>
                  <a:cubicBezTo>
                    <a:pt x="4673" y="944"/>
                    <a:pt x="4642" y="959"/>
                    <a:pt x="4612" y="974"/>
                  </a:cubicBezTo>
                  <a:cubicBezTo>
                    <a:pt x="4582" y="990"/>
                    <a:pt x="4559" y="1001"/>
                    <a:pt x="4542" y="1008"/>
                  </a:cubicBezTo>
                  <a:cubicBezTo>
                    <a:pt x="4487" y="1034"/>
                    <a:pt x="4432" y="1060"/>
                    <a:pt x="4377" y="1086"/>
                  </a:cubicBezTo>
                  <a:cubicBezTo>
                    <a:pt x="4322" y="1112"/>
                    <a:pt x="4267" y="1141"/>
                    <a:pt x="4212" y="1172"/>
                  </a:cubicBezTo>
                  <a:cubicBezTo>
                    <a:pt x="4204" y="1176"/>
                    <a:pt x="4198" y="1181"/>
                    <a:pt x="4194" y="1186"/>
                  </a:cubicBezTo>
                  <a:cubicBezTo>
                    <a:pt x="4183" y="1192"/>
                    <a:pt x="4172" y="1197"/>
                    <a:pt x="4160" y="1202"/>
                  </a:cubicBezTo>
                  <a:cubicBezTo>
                    <a:pt x="4135" y="1212"/>
                    <a:pt x="4111" y="1224"/>
                    <a:pt x="4087" y="1235"/>
                  </a:cubicBezTo>
                  <a:cubicBezTo>
                    <a:pt x="4034" y="1259"/>
                    <a:pt x="3981" y="1280"/>
                    <a:pt x="3926" y="1298"/>
                  </a:cubicBezTo>
                  <a:cubicBezTo>
                    <a:pt x="3871" y="1315"/>
                    <a:pt x="3815" y="1330"/>
                    <a:pt x="3757" y="1342"/>
                  </a:cubicBezTo>
                  <a:cubicBezTo>
                    <a:pt x="3717" y="1349"/>
                    <a:pt x="3672" y="1354"/>
                    <a:pt x="3623" y="1356"/>
                  </a:cubicBezTo>
                  <a:cubicBezTo>
                    <a:pt x="3574" y="1359"/>
                    <a:pt x="3527" y="1353"/>
                    <a:pt x="3481" y="1340"/>
                  </a:cubicBezTo>
                  <a:cubicBezTo>
                    <a:pt x="3436" y="1327"/>
                    <a:pt x="3396" y="1306"/>
                    <a:pt x="3363" y="1278"/>
                  </a:cubicBezTo>
                  <a:cubicBezTo>
                    <a:pt x="3330" y="1250"/>
                    <a:pt x="3308" y="1209"/>
                    <a:pt x="3298" y="1157"/>
                  </a:cubicBezTo>
                  <a:lnTo>
                    <a:pt x="3313" y="1157"/>
                  </a:lnTo>
                  <a:cubicBezTo>
                    <a:pt x="3365" y="1162"/>
                    <a:pt x="3417" y="1158"/>
                    <a:pt x="3469" y="1145"/>
                  </a:cubicBezTo>
                  <a:cubicBezTo>
                    <a:pt x="3520" y="1132"/>
                    <a:pt x="3567" y="1112"/>
                    <a:pt x="3610" y="1086"/>
                  </a:cubicBezTo>
                  <a:cubicBezTo>
                    <a:pt x="3622" y="1079"/>
                    <a:pt x="3641" y="1068"/>
                    <a:pt x="3666" y="1053"/>
                  </a:cubicBezTo>
                  <a:cubicBezTo>
                    <a:pt x="3691" y="1037"/>
                    <a:pt x="3714" y="1020"/>
                    <a:pt x="3734" y="1001"/>
                  </a:cubicBezTo>
                  <a:cubicBezTo>
                    <a:pt x="3754" y="982"/>
                    <a:pt x="3769" y="962"/>
                    <a:pt x="3777" y="941"/>
                  </a:cubicBezTo>
                  <a:cubicBezTo>
                    <a:pt x="3785" y="919"/>
                    <a:pt x="3781" y="899"/>
                    <a:pt x="3764" y="880"/>
                  </a:cubicBezTo>
                  <a:cubicBezTo>
                    <a:pt x="3740" y="850"/>
                    <a:pt x="3706" y="832"/>
                    <a:pt x="3662" y="827"/>
                  </a:cubicBezTo>
                  <a:cubicBezTo>
                    <a:pt x="3618" y="822"/>
                    <a:pt x="3579" y="822"/>
                    <a:pt x="3546" y="827"/>
                  </a:cubicBezTo>
                  <a:cubicBezTo>
                    <a:pt x="3481" y="839"/>
                    <a:pt x="3420" y="862"/>
                    <a:pt x="3363" y="896"/>
                  </a:cubicBezTo>
                  <a:cubicBezTo>
                    <a:pt x="3306" y="931"/>
                    <a:pt x="3261" y="975"/>
                    <a:pt x="3230" y="1030"/>
                  </a:cubicBezTo>
                  <a:cubicBezTo>
                    <a:pt x="3183" y="1048"/>
                    <a:pt x="3135" y="1071"/>
                    <a:pt x="3089" y="1097"/>
                  </a:cubicBezTo>
                  <a:cubicBezTo>
                    <a:pt x="3042" y="1123"/>
                    <a:pt x="2997" y="1147"/>
                    <a:pt x="2955" y="1168"/>
                  </a:cubicBezTo>
                  <a:cubicBezTo>
                    <a:pt x="2935" y="1175"/>
                    <a:pt x="2913" y="1186"/>
                    <a:pt x="2888" y="1202"/>
                  </a:cubicBezTo>
                  <a:cubicBezTo>
                    <a:pt x="2863" y="1217"/>
                    <a:pt x="2841" y="1230"/>
                    <a:pt x="2822" y="1239"/>
                  </a:cubicBezTo>
                  <a:cubicBezTo>
                    <a:pt x="2767" y="1267"/>
                    <a:pt x="2705" y="1296"/>
                    <a:pt x="2637" y="1326"/>
                  </a:cubicBezTo>
                  <a:cubicBezTo>
                    <a:pt x="2569" y="1356"/>
                    <a:pt x="2504" y="1374"/>
                    <a:pt x="2442" y="1381"/>
                  </a:cubicBezTo>
                  <a:cubicBezTo>
                    <a:pt x="2442" y="1350"/>
                    <a:pt x="2450" y="1319"/>
                    <a:pt x="2467" y="1287"/>
                  </a:cubicBezTo>
                  <a:cubicBezTo>
                    <a:pt x="2484" y="1255"/>
                    <a:pt x="2504" y="1224"/>
                    <a:pt x="2528" y="1195"/>
                  </a:cubicBezTo>
                  <a:cubicBezTo>
                    <a:pt x="2552" y="1165"/>
                    <a:pt x="2575" y="1136"/>
                    <a:pt x="2598" y="1108"/>
                  </a:cubicBezTo>
                  <a:cubicBezTo>
                    <a:pt x="2621" y="1079"/>
                    <a:pt x="2639" y="1051"/>
                    <a:pt x="2653" y="1022"/>
                  </a:cubicBezTo>
                  <a:cubicBezTo>
                    <a:pt x="2673" y="989"/>
                    <a:pt x="2677" y="956"/>
                    <a:pt x="2668" y="923"/>
                  </a:cubicBezTo>
                  <a:cubicBezTo>
                    <a:pt x="2658" y="890"/>
                    <a:pt x="2636" y="867"/>
                    <a:pt x="2600" y="856"/>
                  </a:cubicBezTo>
                  <a:cubicBezTo>
                    <a:pt x="2566" y="846"/>
                    <a:pt x="2532" y="846"/>
                    <a:pt x="2498" y="856"/>
                  </a:cubicBezTo>
                  <a:cubicBezTo>
                    <a:pt x="2463" y="865"/>
                    <a:pt x="2432" y="877"/>
                    <a:pt x="2406" y="891"/>
                  </a:cubicBezTo>
                  <a:cubicBezTo>
                    <a:pt x="2330" y="924"/>
                    <a:pt x="2253" y="959"/>
                    <a:pt x="2175" y="996"/>
                  </a:cubicBezTo>
                  <a:cubicBezTo>
                    <a:pt x="2097" y="1033"/>
                    <a:pt x="2022" y="1072"/>
                    <a:pt x="1948" y="1115"/>
                  </a:cubicBezTo>
                  <a:cubicBezTo>
                    <a:pt x="1974" y="1074"/>
                    <a:pt x="1998" y="1034"/>
                    <a:pt x="2019" y="994"/>
                  </a:cubicBezTo>
                  <a:cubicBezTo>
                    <a:pt x="2041" y="954"/>
                    <a:pt x="2062" y="914"/>
                    <a:pt x="2084" y="873"/>
                  </a:cubicBezTo>
                  <a:cubicBezTo>
                    <a:pt x="2096" y="847"/>
                    <a:pt x="2108" y="822"/>
                    <a:pt x="2121" y="797"/>
                  </a:cubicBezTo>
                  <a:cubicBezTo>
                    <a:pt x="2134" y="772"/>
                    <a:pt x="2148" y="747"/>
                    <a:pt x="2163" y="721"/>
                  </a:cubicBezTo>
                  <a:cubicBezTo>
                    <a:pt x="2217" y="678"/>
                    <a:pt x="2271" y="633"/>
                    <a:pt x="2324" y="586"/>
                  </a:cubicBezTo>
                  <a:cubicBezTo>
                    <a:pt x="2376" y="538"/>
                    <a:pt x="2428" y="491"/>
                    <a:pt x="2478" y="444"/>
                  </a:cubicBezTo>
                  <a:cubicBezTo>
                    <a:pt x="2499" y="420"/>
                    <a:pt x="2524" y="396"/>
                    <a:pt x="2553" y="371"/>
                  </a:cubicBezTo>
                  <a:cubicBezTo>
                    <a:pt x="2582" y="346"/>
                    <a:pt x="2610" y="319"/>
                    <a:pt x="2637" y="291"/>
                  </a:cubicBezTo>
                  <a:cubicBezTo>
                    <a:pt x="2665" y="263"/>
                    <a:pt x="2690" y="234"/>
                    <a:pt x="2713" y="204"/>
                  </a:cubicBezTo>
                  <a:cubicBezTo>
                    <a:pt x="2735" y="175"/>
                    <a:pt x="2753" y="143"/>
                    <a:pt x="2765" y="110"/>
                  </a:cubicBezTo>
                  <a:cubicBezTo>
                    <a:pt x="2779" y="67"/>
                    <a:pt x="2778" y="38"/>
                    <a:pt x="2763" y="23"/>
                  </a:cubicBezTo>
                  <a:cubicBezTo>
                    <a:pt x="2747" y="8"/>
                    <a:pt x="2726" y="0"/>
                    <a:pt x="2698" y="0"/>
                  </a:cubicBezTo>
                  <a:cubicBezTo>
                    <a:pt x="2671" y="0"/>
                    <a:pt x="2642" y="5"/>
                    <a:pt x="2610" y="16"/>
                  </a:cubicBezTo>
                  <a:cubicBezTo>
                    <a:pt x="2579" y="27"/>
                    <a:pt x="2556" y="37"/>
                    <a:pt x="2539" y="46"/>
                  </a:cubicBezTo>
                  <a:cubicBezTo>
                    <a:pt x="2472" y="91"/>
                    <a:pt x="2415" y="150"/>
                    <a:pt x="2367" y="222"/>
                  </a:cubicBezTo>
                  <a:cubicBezTo>
                    <a:pt x="2319" y="294"/>
                    <a:pt x="2275" y="364"/>
                    <a:pt x="2234" y="433"/>
                  </a:cubicBezTo>
                  <a:lnTo>
                    <a:pt x="2105" y="664"/>
                  </a:lnTo>
                  <a:cubicBezTo>
                    <a:pt x="2002" y="763"/>
                    <a:pt x="1881" y="854"/>
                    <a:pt x="1740" y="937"/>
                  </a:cubicBezTo>
                  <a:cubicBezTo>
                    <a:pt x="1599" y="1020"/>
                    <a:pt x="1453" y="1097"/>
                    <a:pt x="1303" y="1168"/>
                  </a:cubicBezTo>
                  <a:cubicBezTo>
                    <a:pt x="1299" y="1170"/>
                    <a:pt x="1295" y="1172"/>
                    <a:pt x="1293" y="1175"/>
                  </a:cubicBezTo>
                  <a:cubicBezTo>
                    <a:pt x="1262" y="1190"/>
                    <a:pt x="1227" y="1208"/>
                    <a:pt x="1188" y="1228"/>
                  </a:cubicBezTo>
                  <a:cubicBezTo>
                    <a:pt x="1142" y="1252"/>
                    <a:pt x="1092" y="1272"/>
                    <a:pt x="1037" y="1289"/>
                  </a:cubicBezTo>
                  <a:cubicBezTo>
                    <a:pt x="994" y="1303"/>
                    <a:pt x="944" y="1318"/>
                    <a:pt x="887" y="1335"/>
                  </a:cubicBezTo>
                  <a:cubicBezTo>
                    <a:pt x="830" y="1351"/>
                    <a:pt x="772" y="1363"/>
                    <a:pt x="713" y="1369"/>
                  </a:cubicBezTo>
                  <a:cubicBezTo>
                    <a:pt x="655" y="1375"/>
                    <a:pt x="599" y="1371"/>
                    <a:pt x="546" y="1358"/>
                  </a:cubicBezTo>
                  <a:cubicBezTo>
                    <a:pt x="494" y="1345"/>
                    <a:pt x="450" y="1317"/>
                    <a:pt x="414" y="1274"/>
                  </a:cubicBezTo>
                  <a:cubicBezTo>
                    <a:pt x="378" y="1227"/>
                    <a:pt x="371" y="1182"/>
                    <a:pt x="392" y="1138"/>
                  </a:cubicBezTo>
                  <a:cubicBezTo>
                    <a:pt x="414" y="1094"/>
                    <a:pt x="448" y="1061"/>
                    <a:pt x="496" y="1040"/>
                  </a:cubicBezTo>
                  <a:cubicBezTo>
                    <a:pt x="527" y="1024"/>
                    <a:pt x="559" y="1013"/>
                    <a:pt x="591" y="1008"/>
                  </a:cubicBezTo>
                  <a:cubicBezTo>
                    <a:pt x="624" y="1003"/>
                    <a:pt x="656" y="1002"/>
                    <a:pt x="690" y="1005"/>
                  </a:cubicBezTo>
                  <a:cubicBezTo>
                    <a:pt x="709" y="1007"/>
                    <a:pt x="727" y="1010"/>
                    <a:pt x="745" y="1014"/>
                  </a:cubicBezTo>
                  <a:cubicBezTo>
                    <a:pt x="763" y="1017"/>
                    <a:pt x="779" y="1017"/>
                    <a:pt x="794" y="1012"/>
                  </a:cubicBezTo>
                  <a:cubicBezTo>
                    <a:pt x="815" y="1009"/>
                    <a:pt x="830" y="1002"/>
                    <a:pt x="839" y="990"/>
                  </a:cubicBezTo>
                  <a:cubicBezTo>
                    <a:pt x="847" y="979"/>
                    <a:pt x="850" y="966"/>
                    <a:pt x="849" y="951"/>
                  </a:cubicBezTo>
                  <a:cubicBezTo>
                    <a:pt x="848" y="937"/>
                    <a:pt x="842" y="924"/>
                    <a:pt x="831" y="911"/>
                  </a:cubicBezTo>
                  <a:cubicBezTo>
                    <a:pt x="821" y="898"/>
                    <a:pt x="807" y="889"/>
                    <a:pt x="790" y="884"/>
                  </a:cubicBezTo>
                  <a:cubicBezTo>
                    <a:pt x="747" y="879"/>
                    <a:pt x="698" y="883"/>
                    <a:pt x="643" y="895"/>
                  </a:cubicBezTo>
                  <a:cubicBezTo>
                    <a:pt x="588" y="906"/>
                    <a:pt x="540" y="921"/>
                    <a:pt x="500" y="937"/>
                  </a:cubicBezTo>
                  <a:cubicBezTo>
                    <a:pt x="478" y="942"/>
                    <a:pt x="458" y="949"/>
                    <a:pt x="439" y="959"/>
                  </a:cubicBezTo>
                  <a:cubicBezTo>
                    <a:pt x="420" y="968"/>
                    <a:pt x="400" y="977"/>
                    <a:pt x="378" y="987"/>
                  </a:cubicBezTo>
                  <a:cubicBezTo>
                    <a:pt x="318" y="1015"/>
                    <a:pt x="260" y="1046"/>
                    <a:pt x="204" y="1079"/>
                  </a:cubicBezTo>
                  <a:cubicBezTo>
                    <a:pt x="148" y="1112"/>
                    <a:pt x="89" y="1142"/>
                    <a:pt x="27" y="1168"/>
                  </a:cubicBezTo>
                  <a:cubicBezTo>
                    <a:pt x="8" y="1175"/>
                    <a:pt x="0" y="1190"/>
                    <a:pt x="4" y="1212"/>
                  </a:cubicBezTo>
                  <a:cubicBezTo>
                    <a:pt x="7" y="1235"/>
                    <a:pt x="20" y="1246"/>
                    <a:pt x="41" y="1246"/>
                  </a:cubicBezTo>
                  <a:cubicBezTo>
                    <a:pt x="60" y="1251"/>
                    <a:pt x="80" y="1246"/>
                    <a:pt x="100" y="1232"/>
                  </a:cubicBezTo>
                  <a:cubicBezTo>
                    <a:pt x="121" y="1218"/>
                    <a:pt x="138" y="1206"/>
                    <a:pt x="152" y="1196"/>
                  </a:cubicBezTo>
                  <a:cubicBezTo>
                    <a:pt x="179" y="1185"/>
                    <a:pt x="204" y="1170"/>
                    <a:pt x="229" y="1154"/>
                  </a:cubicBezTo>
                  <a:cubicBezTo>
                    <a:pt x="254" y="1137"/>
                    <a:pt x="280" y="1122"/>
                    <a:pt x="306" y="1108"/>
                  </a:cubicBezTo>
                  <a:lnTo>
                    <a:pt x="306" y="1111"/>
                  </a:lnTo>
                  <a:cubicBezTo>
                    <a:pt x="282" y="1163"/>
                    <a:pt x="276" y="1212"/>
                    <a:pt x="287" y="1259"/>
                  </a:cubicBezTo>
                  <a:cubicBezTo>
                    <a:pt x="297" y="1305"/>
                    <a:pt x="318" y="1344"/>
                    <a:pt x="349" y="1377"/>
                  </a:cubicBezTo>
                  <a:cubicBezTo>
                    <a:pt x="380" y="1411"/>
                    <a:pt x="419" y="1437"/>
                    <a:pt x="464" y="1456"/>
                  </a:cubicBezTo>
                  <a:cubicBezTo>
                    <a:pt x="509" y="1474"/>
                    <a:pt x="557" y="1483"/>
                    <a:pt x="607" y="1480"/>
                  </a:cubicBezTo>
                  <a:cubicBezTo>
                    <a:pt x="720" y="1480"/>
                    <a:pt x="830" y="1460"/>
                    <a:pt x="937" y="1420"/>
                  </a:cubicBezTo>
                  <a:cubicBezTo>
                    <a:pt x="1045" y="1380"/>
                    <a:pt x="1147" y="1336"/>
                    <a:pt x="1245" y="1289"/>
                  </a:cubicBezTo>
                  <a:cubicBezTo>
                    <a:pt x="1264" y="1284"/>
                    <a:pt x="1286" y="1277"/>
                    <a:pt x="1312" y="1267"/>
                  </a:cubicBezTo>
                  <a:cubicBezTo>
                    <a:pt x="1328" y="1261"/>
                    <a:pt x="1340" y="1253"/>
                    <a:pt x="1349" y="1243"/>
                  </a:cubicBezTo>
                  <a:cubicBezTo>
                    <a:pt x="1357" y="1239"/>
                    <a:pt x="1366" y="1235"/>
                    <a:pt x="1374" y="1232"/>
                  </a:cubicBezTo>
                  <a:cubicBezTo>
                    <a:pt x="1415" y="1211"/>
                    <a:pt x="1455" y="1189"/>
                    <a:pt x="1494" y="1168"/>
                  </a:cubicBezTo>
                  <a:cubicBezTo>
                    <a:pt x="1534" y="1147"/>
                    <a:pt x="1574" y="1123"/>
                    <a:pt x="1614" y="1097"/>
                  </a:cubicBezTo>
                  <a:cubicBezTo>
                    <a:pt x="1681" y="1057"/>
                    <a:pt x="1747" y="1015"/>
                    <a:pt x="1813" y="973"/>
                  </a:cubicBezTo>
                  <a:cubicBezTo>
                    <a:pt x="1879" y="930"/>
                    <a:pt x="1944" y="884"/>
                    <a:pt x="2008" y="834"/>
                  </a:cubicBezTo>
                  <a:cubicBezTo>
                    <a:pt x="1961" y="919"/>
                    <a:pt x="1908" y="1002"/>
                    <a:pt x="1849" y="1083"/>
                  </a:cubicBezTo>
                  <a:cubicBezTo>
                    <a:pt x="1790" y="1163"/>
                    <a:pt x="1727" y="1239"/>
                    <a:pt x="1657" y="1310"/>
                  </a:cubicBezTo>
                  <a:cubicBezTo>
                    <a:pt x="1645" y="1324"/>
                    <a:pt x="1638" y="1339"/>
                    <a:pt x="1636" y="1354"/>
                  </a:cubicBezTo>
                  <a:cubicBezTo>
                    <a:pt x="1633" y="1370"/>
                    <a:pt x="1642" y="1386"/>
                    <a:pt x="1661" y="1402"/>
                  </a:cubicBezTo>
                  <a:cubicBezTo>
                    <a:pt x="1680" y="1416"/>
                    <a:pt x="1697" y="1421"/>
                    <a:pt x="1713" y="1416"/>
                  </a:cubicBezTo>
                  <a:cubicBezTo>
                    <a:pt x="1728" y="1412"/>
                    <a:pt x="1742" y="1404"/>
                    <a:pt x="1754" y="1392"/>
                  </a:cubicBezTo>
                  <a:cubicBezTo>
                    <a:pt x="1768" y="1380"/>
                    <a:pt x="1791" y="1360"/>
                    <a:pt x="1822" y="1333"/>
                  </a:cubicBezTo>
                  <a:cubicBezTo>
                    <a:pt x="1853" y="1306"/>
                    <a:pt x="1907" y="1265"/>
                    <a:pt x="1983" y="1211"/>
                  </a:cubicBezTo>
                  <a:cubicBezTo>
                    <a:pt x="2031" y="1180"/>
                    <a:pt x="2080" y="1151"/>
                    <a:pt x="2129" y="1124"/>
                  </a:cubicBezTo>
                  <a:cubicBezTo>
                    <a:pt x="2177" y="1096"/>
                    <a:pt x="2228" y="1071"/>
                    <a:pt x="2281" y="1047"/>
                  </a:cubicBezTo>
                  <a:cubicBezTo>
                    <a:pt x="2297" y="1043"/>
                    <a:pt x="2317" y="1035"/>
                    <a:pt x="2340" y="1026"/>
                  </a:cubicBezTo>
                  <a:cubicBezTo>
                    <a:pt x="2363" y="1017"/>
                    <a:pt x="2386" y="1008"/>
                    <a:pt x="2410" y="999"/>
                  </a:cubicBezTo>
                  <a:cubicBezTo>
                    <a:pt x="2434" y="991"/>
                    <a:pt x="2457" y="985"/>
                    <a:pt x="2480" y="980"/>
                  </a:cubicBezTo>
                  <a:cubicBezTo>
                    <a:pt x="2502" y="975"/>
                    <a:pt x="2523" y="974"/>
                    <a:pt x="2542" y="976"/>
                  </a:cubicBezTo>
                  <a:cubicBezTo>
                    <a:pt x="2538" y="1017"/>
                    <a:pt x="2523" y="1056"/>
                    <a:pt x="2498" y="1093"/>
                  </a:cubicBezTo>
                  <a:cubicBezTo>
                    <a:pt x="2473" y="1131"/>
                    <a:pt x="2447" y="1167"/>
                    <a:pt x="2421" y="1200"/>
                  </a:cubicBezTo>
                  <a:cubicBezTo>
                    <a:pt x="2409" y="1216"/>
                    <a:pt x="2395" y="1235"/>
                    <a:pt x="2379" y="1257"/>
                  </a:cubicBezTo>
                  <a:cubicBezTo>
                    <a:pt x="2364" y="1278"/>
                    <a:pt x="2351" y="1300"/>
                    <a:pt x="2340" y="1322"/>
                  </a:cubicBezTo>
                  <a:cubicBezTo>
                    <a:pt x="2329" y="1345"/>
                    <a:pt x="2323" y="1368"/>
                    <a:pt x="2322" y="1392"/>
                  </a:cubicBezTo>
                  <a:cubicBezTo>
                    <a:pt x="2321" y="1415"/>
                    <a:pt x="2329" y="1438"/>
                    <a:pt x="2345" y="1459"/>
                  </a:cubicBezTo>
                  <a:cubicBezTo>
                    <a:pt x="2367" y="1485"/>
                    <a:pt x="2392" y="1499"/>
                    <a:pt x="2422" y="1502"/>
                  </a:cubicBezTo>
                  <a:cubicBezTo>
                    <a:pt x="2452" y="1504"/>
                    <a:pt x="2482" y="1500"/>
                    <a:pt x="2512" y="1491"/>
                  </a:cubicBezTo>
                  <a:cubicBezTo>
                    <a:pt x="2542" y="1482"/>
                    <a:pt x="2571" y="1469"/>
                    <a:pt x="2600" y="1452"/>
                  </a:cubicBezTo>
                  <a:cubicBezTo>
                    <a:pt x="2628" y="1435"/>
                    <a:pt x="2653" y="1421"/>
                    <a:pt x="2675" y="1409"/>
                  </a:cubicBezTo>
                  <a:cubicBezTo>
                    <a:pt x="2727" y="1379"/>
                    <a:pt x="2781" y="1351"/>
                    <a:pt x="2836" y="1326"/>
                  </a:cubicBezTo>
                  <a:cubicBezTo>
                    <a:pt x="2890" y="1302"/>
                    <a:pt x="2942" y="1275"/>
                    <a:pt x="2994" y="1245"/>
                  </a:cubicBezTo>
                  <a:cubicBezTo>
                    <a:pt x="2998" y="1243"/>
                    <a:pt x="3003" y="1241"/>
                    <a:pt x="3008" y="1237"/>
                  </a:cubicBezTo>
                  <a:cubicBezTo>
                    <a:pt x="3027" y="1224"/>
                    <a:pt x="3043" y="1215"/>
                    <a:pt x="3055" y="1211"/>
                  </a:cubicBezTo>
                  <a:cubicBezTo>
                    <a:pt x="3074" y="1199"/>
                    <a:pt x="3096" y="1185"/>
                    <a:pt x="3121" y="1170"/>
                  </a:cubicBezTo>
                  <a:cubicBezTo>
                    <a:pt x="3146" y="1154"/>
                    <a:pt x="3172" y="1141"/>
                    <a:pt x="3198" y="1129"/>
                  </a:cubicBezTo>
                  <a:cubicBezTo>
                    <a:pt x="3193" y="1146"/>
                    <a:pt x="3193" y="1163"/>
                    <a:pt x="3196" y="1182"/>
                  </a:cubicBezTo>
                  <a:cubicBezTo>
                    <a:pt x="3200" y="1201"/>
                    <a:pt x="3204" y="1220"/>
                    <a:pt x="3209" y="1239"/>
                  </a:cubicBezTo>
                  <a:cubicBezTo>
                    <a:pt x="3223" y="1291"/>
                    <a:pt x="3247" y="1334"/>
                    <a:pt x="3281" y="1367"/>
                  </a:cubicBezTo>
                  <a:cubicBezTo>
                    <a:pt x="3314" y="1400"/>
                    <a:pt x="3352" y="1425"/>
                    <a:pt x="3393" y="1443"/>
                  </a:cubicBezTo>
                  <a:cubicBezTo>
                    <a:pt x="3435" y="1461"/>
                    <a:pt x="3481" y="1472"/>
                    <a:pt x="3530" y="1475"/>
                  </a:cubicBezTo>
                  <a:cubicBezTo>
                    <a:pt x="3579" y="1479"/>
                    <a:pt x="3627" y="1476"/>
                    <a:pt x="3675" y="1466"/>
                  </a:cubicBezTo>
                  <a:cubicBezTo>
                    <a:pt x="3782" y="1438"/>
                    <a:pt x="3891" y="1402"/>
                    <a:pt x="4001" y="1360"/>
                  </a:cubicBezTo>
                  <a:lnTo>
                    <a:pt x="4180" y="1282"/>
                  </a:lnTo>
                  <a:cubicBezTo>
                    <a:pt x="4197" y="1274"/>
                    <a:pt x="4216" y="1267"/>
                    <a:pt x="4237" y="1260"/>
                  </a:cubicBezTo>
                  <a:cubicBezTo>
                    <a:pt x="4257" y="1254"/>
                    <a:pt x="4273" y="1242"/>
                    <a:pt x="4285" y="1225"/>
                  </a:cubicBezTo>
                  <a:cubicBezTo>
                    <a:pt x="4308" y="1211"/>
                    <a:pt x="4332" y="1198"/>
                    <a:pt x="4356" y="1187"/>
                  </a:cubicBezTo>
                  <a:cubicBezTo>
                    <a:pt x="4389" y="1172"/>
                    <a:pt x="4422" y="1156"/>
                    <a:pt x="4456" y="1140"/>
                  </a:cubicBezTo>
                  <a:cubicBezTo>
                    <a:pt x="4501" y="1121"/>
                    <a:pt x="4548" y="1101"/>
                    <a:pt x="4597" y="1081"/>
                  </a:cubicBezTo>
                  <a:cubicBezTo>
                    <a:pt x="4646" y="1061"/>
                    <a:pt x="4697" y="1045"/>
                    <a:pt x="4750" y="1033"/>
                  </a:cubicBezTo>
                  <a:cubicBezTo>
                    <a:pt x="4709" y="1137"/>
                    <a:pt x="4655" y="1232"/>
                    <a:pt x="4588" y="1317"/>
                  </a:cubicBezTo>
                  <a:cubicBezTo>
                    <a:pt x="4581" y="1324"/>
                    <a:pt x="4572" y="1334"/>
                    <a:pt x="4560" y="1345"/>
                  </a:cubicBezTo>
                  <a:cubicBezTo>
                    <a:pt x="4548" y="1357"/>
                    <a:pt x="4538" y="1370"/>
                    <a:pt x="4531" y="1383"/>
                  </a:cubicBezTo>
                  <a:cubicBezTo>
                    <a:pt x="4524" y="1396"/>
                    <a:pt x="4522" y="1409"/>
                    <a:pt x="4524" y="1422"/>
                  </a:cubicBezTo>
                  <a:cubicBezTo>
                    <a:pt x="4526" y="1435"/>
                    <a:pt x="4538" y="1446"/>
                    <a:pt x="4560" y="1456"/>
                  </a:cubicBezTo>
                  <a:cubicBezTo>
                    <a:pt x="4577" y="1465"/>
                    <a:pt x="4593" y="1466"/>
                    <a:pt x="4610" y="1459"/>
                  </a:cubicBezTo>
                  <a:cubicBezTo>
                    <a:pt x="4627" y="1452"/>
                    <a:pt x="4641" y="1443"/>
                    <a:pt x="4653" y="1431"/>
                  </a:cubicBezTo>
                  <a:cubicBezTo>
                    <a:pt x="4698" y="1398"/>
                    <a:pt x="4743" y="1363"/>
                    <a:pt x="4786" y="1326"/>
                  </a:cubicBezTo>
                  <a:cubicBezTo>
                    <a:pt x="4829" y="1289"/>
                    <a:pt x="4872" y="1255"/>
                    <a:pt x="4916" y="1223"/>
                  </a:cubicBezTo>
                  <a:cubicBezTo>
                    <a:pt x="4961" y="1191"/>
                    <a:pt x="5007" y="1161"/>
                    <a:pt x="5054" y="1134"/>
                  </a:cubicBezTo>
                  <a:cubicBezTo>
                    <a:pt x="5102" y="1107"/>
                    <a:pt x="5153" y="1085"/>
                    <a:pt x="5208" y="1069"/>
                  </a:cubicBezTo>
                  <a:cubicBezTo>
                    <a:pt x="5204" y="1090"/>
                    <a:pt x="5197" y="1111"/>
                    <a:pt x="5189" y="1132"/>
                  </a:cubicBezTo>
                  <a:cubicBezTo>
                    <a:pt x="5180" y="1154"/>
                    <a:pt x="5174" y="1170"/>
                    <a:pt x="5169" y="1182"/>
                  </a:cubicBezTo>
                  <a:cubicBezTo>
                    <a:pt x="5164" y="1194"/>
                    <a:pt x="5156" y="1208"/>
                    <a:pt x="5144" y="1225"/>
                  </a:cubicBezTo>
                  <a:cubicBezTo>
                    <a:pt x="5132" y="1241"/>
                    <a:pt x="5120" y="1259"/>
                    <a:pt x="5108" y="1276"/>
                  </a:cubicBezTo>
                  <a:cubicBezTo>
                    <a:pt x="5096" y="1294"/>
                    <a:pt x="5087" y="1311"/>
                    <a:pt x="5079" y="1328"/>
                  </a:cubicBezTo>
                  <a:cubicBezTo>
                    <a:pt x="5072" y="1344"/>
                    <a:pt x="5071" y="1359"/>
                    <a:pt x="5076" y="1370"/>
                  </a:cubicBezTo>
                  <a:cubicBezTo>
                    <a:pt x="5085" y="1396"/>
                    <a:pt x="5103" y="1407"/>
                    <a:pt x="5128" y="1402"/>
                  </a:cubicBezTo>
                  <a:cubicBezTo>
                    <a:pt x="5153" y="1398"/>
                    <a:pt x="5179" y="1387"/>
                    <a:pt x="5205" y="1370"/>
                  </a:cubicBezTo>
                  <a:cubicBezTo>
                    <a:pt x="5231" y="1354"/>
                    <a:pt x="5256" y="1335"/>
                    <a:pt x="5280" y="1315"/>
                  </a:cubicBezTo>
                  <a:cubicBezTo>
                    <a:pt x="5304" y="1295"/>
                    <a:pt x="5321" y="1282"/>
                    <a:pt x="5330" y="1274"/>
                  </a:cubicBezTo>
                  <a:cubicBezTo>
                    <a:pt x="5392" y="1232"/>
                    <a:pt x="5457" y="1189"/>
                    <a:pt x="5524" y="1147"/>
                  </a:cubicBezTo>
                  <a:cubicBezTo>
                    <a:pt x="5591" y="1104"/>
                    <a:pt x="5660" y="1070"/>
                    <a:pt x="5732" y="1044"/>
                  </a:cubicBezTo>
                  <a:cubicBezTo>
                    <a:pt x="5751" y="1034"/>
                    <a:pt x="5778" y="1022"/>
                    <a:pt x="5812" y="1008"/>
                  </a:cubicBezTo>
                  <a:cubicBezTo>
                    <a:pt x="5847" y="994"/>
                    <a:pt x="5876" y="993"/>
                    <a:pt x="5900" y="1005"/>
                  </a:cubicBezTo>
                  <a:cubicBezTo>
                    <a:pt x="5905" y="1031"/>
                    <a:pt x="5902" y="1055"/>
                    <a:pt x="5891" y="1077"/>
                  </a:cubicBezTo>
                  <a:cubicBezTo>
                    <a:pt x="5880" y="1100"/>
                    <a:pt x="5866" y="1122"/>
                    <a:pt x="5848" y="1143"/>
                  </a:cubicBezTo>
                  <a:cubicBezTo>
                    <a:pt x="5830" y="1164"/>
                    <a:pt x="5811" y="1185"/>
                    <a:pt x="5791" y="1203"/>
                  </a:cubicBezTo>
                  <a:cubicBezTo>
                    <a:pt x="5770" y="1222"/>
                    <a:pt x="5753" y="1240"/>
                    <a:pt x="5739" y="1257"/>
                  </a:cubicBezTo>
                  <a:cubicBezTo>
                    <a:pt x="5724" y="1271"/>
                    <a:pt x="5711" y="1289"/>
                    <a:pt x="5698" y="1310"/>
                  </a:cubicBezTo>
                  <a:cubicBezTo>
                    <a:pt x="5684" y="1331"/>
                    <a:pt x="5676" y="1352"/>
                    <a:pt x="5673" y="1372"/>
                  </a:cubicBezTo>
                  <a:cubicBezTo>
                    <a:pt x="5669" y="1392"/>
                    <a:pt x="5671" y="1412"/>
                    <a:pt x="5678" y="1431"/>
                  </a:cubicBezTo>
                  <a:cubicBezTo>
                    <a:pt x="5685" y="1450"/>
                    <a:pt x="5702" y="1465"/>
                    <a:pt x="5728" y="1477"/>
                  </a:cubicBezTo>
                  <a:cubicBezTo>
                    <a:pt x="5776" y="1498"/>
                    <a:pt x="5827" y="1498"/>
                    <a:pt x="5882" y="1477"/>
                  </a:cubicBezTo>
                  <a:cubicBezTo>
                    <a:pt x="5937" y="1456"/>
                    <a:pt x="5987" y="1435"/>
                    <a:pt x="6033" y="1416"/>
                  </a:cubicBezTo>
                  <a:cubicBezTo>
                    <a:pt x="6066" y="1402"/>
                    <a:pt x="6099" y="1388"/>
                    <a:pt x="6133" y="1374"/>
                  </a:cubicBezTo>
                  <a:cubicBezTo>
                    <a:pt x="6166" y="1360"/>
                    <a:pt x="6200" y="1343"/>
                    <a:pt x="6233" y="1324"/>
                  </a:cubicBezTo>
                  <a:cubicBezTo>
                    <a:pt x="6243" y="1319"/>
                    <a:pt x="6261" y="1311"/>
                    <a:pt x="6289" y="1299"/>
                  </a:cubicBezTo>
                  <a:cubicBezTo>
                    <a:pt x="6316" y="1288"/>
                    <a:pt x="6343" y="1274"/>
                    <a:pt x="6368" y="1259"/>
                  </a:cubicBezTo>
                  <a:cubicBezTo>
                    <a:pt x="6378" y="1252"/>
                    <a:pt x="6387" y="1246"/>
                    <a:pt x="6395" y="1239"/>
                  </a:cubicBezTo>
                  <a:cubicBezTo>
                    <a:pt x="6396" y="1239"/>
                    <a:pt x="6397" y="1239"/>
                    <a:pt x="6398" y="1239"/>
                  </a:cubicBezTo>
                  <a:cubicBezTo>
                    <a:pt x="6441" y="1215"/>
                    <a:pt x="6484" y="1194"/>
                    <a:pt x="6527" y="1175"/>
                  </a:cubicBezTo>
                  <a:cubicBezTo>
                    <a:pt x="6577" y="1151"/>
                    <a:pt x="6629" y="1131"/>
                    <a:pt x="6681" y="1113"/>
                  </a:cubicBezTo>
                  <a:cubicBezTo>
                    <a:pt x="6734" y="1095"/>
                    <a:pt x="6788" y="1076"/>
                    <a:pt x="6842" y="1054"/>
                  </a:cubicBezTo>
                  <a:cubicBezTo>
                    <a:pt x="6828" y="1097"/>
                    <a:pt x="6814" y="1144"/>
                    <a:pt x="6801" y="1195"/>
                  </a:cubicBezTo>
                  <a:cubicBezTo>
                    <a:pt x="6788" y="1246"/>
                    <a:pt x="6782" y="1293"/>
                    <a:pt x="6782" y="1337"/>
                  </a:cubicBezTo>
                  <a:cubicBezTo>
                    <a:pt x="6782" y="1380"/>
                    <a:pt x="6791" y="1416"/>
                    <a:pt x="6810" y="1445"/>
                  </a:cubicBezTo>
                  <a:cubicBezTo>
                    <a:pt x="6829" y="1473"/>
                    <a:pt x="6864" y="1484"/>
                    <a:pt x="6914" y="1477"/>
                  </a:cubicBezTo>
                  <a:cubicBezTo>
                    <a:pt x="6971" y="1467"/>
                    <a:pt x="7027" y="1450"/>
                    <a:pt x="7081" y="1425"/>
                  </a:cubicBezTo>
                  <a:cubicBezTo>
                    <a:pt x="7135" y="1401"/>
                    <a:pt x="7188" y="1375"/>
                    <a:pt x="7240" y="1349"/>
                  </a:cubicBezTo>
                  <a:cubicBezTo>
                    <a:pt x="7250" y="1344"/>
                    <a:pt x="7271" y="1335"/>
                    <a:pt x="7305" y="1322"/>
                  </a:cubicBezTo>
                  <a:cubicBezTo>
                    <a:pt x="7338" y="1309"/>
                    <a:pt x="7371" y="1295"/>
                    <a:pt x="7403" y="1280"/>
                  </a:cubicBezTo>
                  <a:cubicBezTo>
                    <a:pt x="7425" y="1269"/>
                    <a:pt x="7445" y="1258"/>
                    <a:pt x="7462" y="1246"/>
                  </a:cubicBezTo>
                  <a:cubicBezTo>
                    <a:pt x="7485" y="1245"/>
                    <a:pt x="7511" y="1234"/>
                    <a:pt x="7539" y="1212"/>
                  </a:cubicBezTo>
                  <a:cubicBezTo>
                    <a:pt x="7569" y="1190"/>
                    <a:pt x="7595" y="1173"/>
                    <a:pt x="7616" y="1161"/>
                  </a:cubicBezTo>
                  <a:cubicBezTo>
                    <a:pt x="7645" y="1149"/>
                    <a:pt x="7677" y="1135"/>
                    <a:pt x="7711" y="1120"/>
                  </a:cubicBezTo>
                  <a:cubicBezTo>
                    <a:pt x="7746" y="1105"/>
                    <a:pt x="7781" y="1090"/>
                    <a:pt x="7817" y="1076"/>
                  </a:cubicBezTo>
                  <a:cubicBezTo>
                    <a:pt x="7812" y="1095"/>
                    <a:pt x="7812" y="1114"/>
                    <a:pt x="7815" y="1132"/>
                  </a:cubicBezTo>
                  <a:cubicBezTo>
                    <a:pt x="7819" y="1151"/>
                    <a:pt x="7831" y="1170"/>
                    <a:pt x="7853" y="1189"/>
                  </a:cubicBezTo>
                  <a:cubicBezTo>
                    <a:pt x="7867" y="1201"/>
                    <a:pt x="7894" y="1211"/>
                    <a:pt x="7932" y="1219"/>
                  </a:cubicBezTo>
                  <a:cubicBezTo>
                    <a:pt x="7970" y="1228"/>
                    <a:pt x="8006" y="1238"/>
                    <a:pt x="8041" y="1250"/>
                  </a:cubicBezTo>
                  <a:cubicBezTo>
                    <a:pt x="8076" y="1262"/>
                    <a:pt x="8100" y="1277"/>
                    <a:pt x="8115" y="1296"/>
                  </a:cubicBezTo>
                  <a:cubicBezTo>
                    <a:pt x="8129" y="1315"/>
                    <a:pt x="8120" y="1341"/>
                    <a:pt x="8089" y="1374"/>
                  </a:cubicBezTo>
                  <a:cubicBezTo>
                    <a:pt x="8077" y="1390"/>
                    <a:pt x="8058" y="1408"/>
                    <a:pt x="8030" y="1425"/>
                  </a:cubicBezTo>
                  <a:cubicBezTo>
                    <a:pt x="8003" y="1443"/>
                    <a:pt x="7972" y="1458"/>
                    <a:pt x="7939" y="1470"/>
                  </a:cubicBezTo>
                  <a:cubicBezTo>
                    <a:pt x="7889" y="1482"/>
                    <a:pt x="7845" y="1483"/>
                    <a:pt x="7808" y="1475"/>
                  </a:cubicBezTo>
                  <a:cubicBezTo>
                    <a:pt x="7771" y="1467"/>
                    <a:pt x="7750" y="1439"/>
                    <a:pt x="7745" y="1392"/>
                  </a:cubicBezTo>
                  <a:cubicBezTo>
                    <a:pt x="7743" y="1370"/>
                    <a:pt x="7735" y="1355"/>
                    <a:pt x="7722" y="1345"/>
                  </a:cubicBezTo>
                  <a:cubicBezTo>
                    <a:pt x="7709" y="1336"/>
                    <a:pt x="7694" y="1333"/>
                    <a:pt x="7677" y="1337"/>
                  </a:cubicBezTo>
                  <a:cubicBezTo>
                    <a:pt x="7661" y="1340"/>
                    <a:pt x="7646" y="1348"/>
                    <a:pt x="7634" y="1361"/>
                  </a:cubicBezTo>
                  <a:cubicBezTo>
                    <a:pt x="7622" y="1375"/>
                    <a:pt x="7618" y="1392"/>
                    <a:pt x="7620" y="1413"/>
                  </a:cubicBezTo>
                  <a:cubicBezTo>
                    <a:pt x="7620" y="1456"/>
                    <a:pt x="7639" y="1493"/>
                    <a:pt x="7676" y="1527"/>
                  </a:cubicBezTo>
                  <a:cubicBezTo>
                    <a:pt x="7713" y="1560"/>
                    <a:pt x="7755" y="1576"/>
                    <a:pt x="7803" y="1576"/>
                  </a:cubicBezTo>
                  <a:cubicBezTo>
                    <a:pt x="7870" y="1576"/>
                    <a:pt x="7935" y="1563"/>
                    <a:pt x="7998" y="1537"/>
                  </a:cubicBezTo>
                  <a:cubicBezTo>
                    <a:pt x="8061" y="1511"/>
                    <a:pt x="8128" y="1482"/>
                    <a:pt x="8197" y="1448"/>
                  </a:cubicBezTo>
                  <a:cubicBezTo>
                    <a:pt x="8254" y="1418"/>
                    <a:pt x="8312" y="1388"/>
                    <a:pt x="8371" y="1358"/>
                  </a:cubicBezTo>
                  <a:cubicBezTo>
                    <a:pt x="8429" y="1328"/>
                    <a:pt x="8487" y="1301"/>
                    <a:pt x="8545" y="1274"/>
                  </a:cubicBezTo>
                  <a:cubicBezTo>
                    <a:pt x="8561" y="1267"/>
                    <a:pt x="8580" y="1260"/>
                    <a:pt x="8600" y="1251"/>
                  </a:cubicBezTo>
                  <a:cubicBezTo>
                    <a:pt x="8607" y="1248"/>
                    <a:pt x="8613" y="1244"/>
                    <a:pt x="8618" y="1240"/>
                  </a:cubicBezTo>
                  <a:cubicBezTo>
                    <a:pt x="8735" y="1184"/>
                    <a:pt x="8848" y="1120"/>
                    <a:pt x="8957" y="1047"/>
                  </a:cubicBezTo>
                  <a:cubicBezTo>
                    <a:pt x="8923" y="1109"/>
                    <a:pt x="8894" y="1166"/>
                    <a:pt x="8869" y="1219"/>
                  </a:cubicBezTo>
                  <a:cubicBezTo>
                    <a:pt x="8844" y="1273"/>
                    <a:pt x="8834" y="1327"/>
                    <a:pt x="8838" y="1381"/>
                  </a:cubicBezTo>
                  <a:cubicBezTo>
                    <a:pt x="8848" y="1435"/>
                    <a:pt x="8874" y="1467"/>
                    <a:pt x="8915" y="1477"/>
                  </a:cubicBezTo>
                  <a:cubicBezTo>
                    <a:pt x="8957" y="1486"/>
                    <a:pt x="9004" y="1484"/>
                    <a:pt x="9055" y="1472"/>
                  </a:cubicBezTo>
                  <a:cubicBezTo>
                    <a:pt x="9107" y="1459"/>
                    <a:pt x="9158" y="1441"/>
                    <a:pt x="9209" y="1420"/>
                  </a:cubicBezTo>
                  <a:cubicBezTo>
                    <a:pt x="9261" y="1399"/>
                    <a:pt x="9301" y="1382"/>
                    <a:pt x="9329" y="1370"/>
                  </a:cubicBezTo>
                  <a:lnTo>
                    <a:pt x="9584" y="1278"/>
                  </a:lnTo>
                  <a:cubicBezTo>
                    <a:pt x="9600" y="1271"/>
                    <a:pt x="9623" y="1263"/>
                    <a:pt x="9650" y="1255"/>
                  </a:cubicBezTo>
                  <a:cubicBezTo>
                    <a:pt x="9656" y="1253"/>
                    <a:pt x="9662" y="1251"/>
                    <a:pt x="9667" y="1248"/>
                  </a:cubicBezTo>
                  <a:cubicBezTo>
                    <a:pt x="9675" y="1248"/>
                    <a:pt x="9685" y="1244"/>
                    <a:pt x="9695" y="1237"/>
                  </a:cubicBezTo>
                  <a:cubicBezTo>
                    <a:pt x="9714" y="1224"/>
                    <a:pt x="9731" y="1215"/>
                    <a:pt x="9745" y="1211"/>
                  </a:cubicBezTo>
                  <a:cubicBezTo>
                    <a:pt x="9762" y="1201"/>
                    <a:pt x="9784" y="1188"/>
                    <a:pt x="9811" y="1172"/>
                  </a:cubicBezTo>
                  <a:cubicBezTo>
                    <a:pt x="9839" y="1155"/>
                    <a:pt x="9866" y="1140"/>
                    <a:pt x="9892" y="1125"/>
                  </a:cubicBezTo>
                  <a:cubicBezTo>
                    <a:pt x="9918" y="1111"/>
                    <a:pt x="9952" y="1093"/>
                    <a:pt x="9992" y="1072"/>
                  </a:cubicBezTo>
                  <a:cubicBezTo>
                    <a:pt x="10011" y="1098"/>
                    <a:pt x="10041" y="1114"/>
                    <a:pt x="10080" y="1118"/>
                  </a:cubicBezTo>
                  <a:cubicBezTo>
                    <a:pt x="10119" y="1123"/>
                    <a:pt x="10161" y="1124"/>
                    <a:pt x="10204" y="1120"/>
                  </a:cubicBezTo>
                  <a:cubicBezTo>
                    <a:pt x="10247" y="1116"/>
                    <a:pt x="10287" y="1110"/>
                    <a:pt x="10324" y="1100"/>
                  </a:cubicBezTo>
                  <a:cubicBezTo>
                    <a:pt x="10361" y="1091"/>
                    <a:pt x="10385" y="1085"/>
                    <a:pt x="10397" y="1083"/>
                  </a:cubicBezTo>
                  <a:lnTo>
                    <a:pt x="10368" y="1200"/>
                  </a:lnTo>
                  <a:cubicBezTo>
                    <a:pt x="10364" y="1219"/>
                    <a:pt x="10358" y="1238"/>
                    <a:pt x="10352" y="1259"/>
                  </a:cubicBezTo>
                  <a:cubicBezTo>
                    <a:pt x="10346" y="1279"/>
                    <a:pt x="10342" y="1299"/>
                    <a:pt x="10338" y="1319"/>
                  </a:cubicBezTo>
                  <a:cubicBezTo>
                    <a:pt x="10334" y="1339"/>
                    <a:pt x="10334" y="1359"/>
                    <a:pt x="10336" y="1379"/>
                  </a:cubicBezTo>
                  <a:cubicBezTo>
                    <a:pt x="10339" y="1399"/>
                    <a:pt x="10346" y="1418"/>
                    <a:pt x="10358" y="1434"/>
                  </a:cubicBezTo>
                  <a:cubicBezTo>
                    <a:pt x="10379" y="1465"/>
                    <a:pt x="10409" y="1480"/>
                    <a:pt x="10447" y="1480"/>
                  </a:cubicBezTo>
                  <a:cubicBezTo>
                    <a:pt x="10485" y="1480"/>
                    <a:pt x="10525" y="1473"/>
                    <a:pt x="10566" y="1459"/>
                  </a:cubicBezTo>
                  <a:cubicBezTo>
                    <a:pt x="10606" y="1445"/>
                    <a:pt x="10646" y="1427"/>
                    <a:pt x="10686" y="1406"/>
                  </a:cubicBezTo>
                  <a:cubicBezTo>
                    <a:pt x="10725" y="1385"/>
                    <a:pt x="10758" y="1367"/>
                    <a:pt x="10784" y="1353"/>
                  </a:cubicBezTo>
                  <a:lnTo>
                    <a:pt x="10935" y="1285"/>
                  </a:lnTo>
                  <a:cubicBezTo>
                    <a:pt x="10942" y="1283"/>
                    <a:pt x="10953" y="1279"/>
                    <a:pt x="10967" y="1274"/>
                  </a:cubicBezTo>
                  <a:cubicBezTo>
                    <a:pt x="10981" y="1270"/>
                    <a:pt x="10995" y="1264"/>
                    <a:pt x="11008" y="1257"/>
                  </a:cubicBezTo>
                  <a:cubicBezTo>
                    <a:pt x="11012" y="1254"/>
                    <a:pt x="11016" y="1251"/>
                    <a:pt x="11020" y="1249"/>
                  </a:cubicBezTo>
                  <a:cubicBezTo>
                    <a:pt x="11026" y="1248"/>
                    <a:pt x="11032" y="1246"/>
                    <a:pt x="11039" y="1243"/>
                  </a:cubicBezTo>
                  <a:cubicBezTo>
                    <a:pt x="11055" y="1233"/>
                    <a:pt x="11071" y="1224"/>
                    <a:pt x="11085" y="1214"/>
                  </a:cubicBezTo>
                  <a:cubicBezTo>
                    <a:pt x="11126" y="1193"/>
                    <a:pt x="11166" y="1172"/>
                    <a:pt x="11207" y="1152"/>
                  </a:cubicBezTo>
                  <a:cubicBezTo>
                    <a:pt x="11248" y="1132"/>
                    <a:pt x="11288" y="1112"/>
                    <a:pt x="11329" y="1093"/>
                  </a:cubicBezTo>
                  <a:lnTo>
                    <a:pt x="11508" y="1019"/>
                  </a:lnTo>
                  <a:cubicBezTo>
                    <a:pt x="11479" y="1064"/>
                    <a:pt x="11451" y="1111"/>
                    <a:pt x="11424" y="1161"/>
                  </a:cubicBezTo>
                  <a:cubicBezTo>
                    <a:pt x="11396" y="1211"/>
                    <a:pt x="11376" y="1259"/>
                    <a:pt x="11363" y="1305"/>
                  </a:cubicBezTo>
                  <a:cubicBezTo>
                    <a:pt x="11350" y="1351"/>
                    <a:pt x="11346" y="1392"/>
                    <a:pt x="11352" y="1427"/>
                  </a:cubicBezTo>
                  <a:cubicBezTo>
                    <a:pt x="11358" y="1463"/>
                    <a:pt x="11381" y="1487"/>
                    <a:pt x="11422" y="1502"/>
                  </a:cubicBezTo>
                  <a:cubicBezTo>
                    <a:pt x="11451" y="1516"/>
                    <a:pt x="11480" y="1519"/>
                    <a:pt x="11510" y="1512"/>
                  </a:cubicBezTo>
                  <a:cubicBezTo>
                    <a:pt x="11540" y="1505"/>
                    <a:pt x="11569" y="1493"/>
                    <a:pt x="11598" y="1475"/>
                  </a:cubicBezTo>
                  <a:cubicBezTo>
                    <a:pt x="11626" y="1457"/>
                    <a:pt x="11654" y="1437"/>
                    <a:pt x="11680" y="1415"/>
                  </a:cubicBezTo>
                  <a:cubicBezTo>
                    <a:pt x="11706" y="1392"/>
                    <a:pt x="11730" y="1372"/>
                    <a:pt x="11752" y="1353"/>
                  </a:cubicBezTo>
                  <a:lnTo>
                    <a:pt x="11902" y="1239"/>
                  </a:lnTo>
                  <a:cubicBezTo>
                    <a:pt x="11888" y="1272"/>
                    <a:pt x="11872" y="1305"/>
                    <a:pt x="11856" y="1337"/>
                  </a:cubicBezTo>
                  <a:cubicBezTo>
                    <a:pt x="11839" y="1369"/>
                    <a:pt x="11823" y="1401"/>
                    <a:pt x="11809" y="1434"/>
                  </a:cubicBezTo>
                  <a:cubicBezTo>
                    <a:pt x="11747" y="1560"/>
                    <a:pt x="11684" y="1682"/>
                    <a:pt x="11621" y="1800"/>
                  </a:cubicBezTo>
                  <a:cubicBezTo>
                    <a:pt x="11558" y="1918"/>
                    <a:pt x="11492" y="2038"/>
                    <a:pt x="11426" y="2158"/>
                  </a:cubicBezTo>
                  <a:cubicBezTo>
                    <a:pt x="11392" y="2220"/>
                    <a:pt x="11359" y="2279"/>
                    <a:pt x="11327" y="2336"/>
                  </a:cubicBezTo>
                  <a:cubicBezTo>
                    <a:pt x="11295" y="2393"/>
                    <a:pt x="11262" y="2451"/>
                    <a:pt x="11228" y="2510"/>
                  </a:cubicBezTo>
                  <a:cubicBezTo>
                    <a:pt x="11219" y="2524"/>
                    <a:pt x="11209" y="2539"/>
                    <a:pt x="11198" y="2554"/>
                  </a:cubicBezTo>
                  <a:cubicBezTo>
                    <a:pt x="11187" y="2570"/>
                    <a:pt x="11185" y="2587"/>
                    <a:pt x="11193" y="2606"/>
                  </a:cubicBezTo>
                  <a:cubicBezTo>
                    <a:pt x="11197" y="2627"/>
                    <a:pt x="11211" y="2641"/>
                    <a:pt x="11232" y="2648"/>
                  </a:cubicBezTo>
                  <a:cubicBezTo>
                    <a:pt x="11254" y="2656"/>
                    <a:pt x="11274" y="2653"/>
                    <a:pt x="11293" y="2641"/>
                  </a:cubicBezTo>
                  <a:cubicBezTo>
                    <a:pt x="11305" y="2629"/>
                    <a:pt x="11314" y="2615"/>
                    <a:pt x="11322" y="2599"/>
                  </a:cubicBezTo>
                  <a:cubicBezTo>
                    <a:pt x="11329" y="2582"/>
                    <a:pt x="11337" y="2567"/>
                    <a:pt x="11347" y="2553"/>
                  </a:cubicBezTo>
                  <a:cubicBezTo>
                    <a:pt x="11371" y="2505"/>
                    <a:pt x="11396" y="2458"/>
                    <a:pt x="11422" y="2411"/>
                  </a:cubicBezTo>
                  <a:cubicBezTo>
                    <a:pt x="11448" y="2363"/>
                    <a:pt x="11474" y="2316"/>
                    <a:pt x="11501" y="2269"/>
                  </a:cubicBezTo>
                  <a:cubicBezTo>
                    <a:pt x="11572" y="2155"/>
                    <a:pt x="11649" y="2044"/>
                    <a:pt x="11732" y="1937"/>
                  </a:cubicBezTo>
                  <a:cubicBezTo>
                    <a:pt x="11814" y="1829"/>
                    <a:pt x="11902" y="1729"/>
                    <a:pt x="11995" y="1637"/>
                  </a:cubicBezTo>
                  <a:cubicBezTo>
                    <a:pt x="12043" y="1587"/>
                    <a:pt x="12093" y="1540"/>
                    <a:pt x="12144" y="1496"/>
                  </a:cubicBezTo>
                  <a:cubicBezTo>
                    <a:pt x="12195" y="1453"/>
                    <a:pt x="12249" y="1411"/>
                    <a:pt x="12303" y="1370"/>
                  </a:cubicBezTo>
                  <a:cubicBezTo>
                    <a:pt x="12313" y="1363"/>
                    <a:pt x="12333" y="1351"/>
                    <a:pt x="12364" y="1335"/>
                  </a:cubicBezTo>
                  <a:cubicBezTo>
                    <a:pt x="12395" y="1318"/>
                    <a:pt x="12426" y="1300"/>
                    <a:pt x="12456" y="1280"/>
                  </a:cubicBezTo>
                  <a:cubicBezTo>
                    <a:pt x="12486" y="1260"/>
                    <a:pt x="12511" y="1240"/>
                    <a:pt x="12531" y="1219"/>
                  </a:cubicBezTo>
                  <a:cubicBezTo>
                    <a:pt x="12551" y="1199"/>
                    <a:pt x="12558" y="1182"/>
                    <a:pt x="12551" y="1168"/>
                  </a:cubicBezTo>
                  <a:close/>
                  <a:moveTo>
                    <a:pt x="9369" y="556"/>
                  </a:moveTo>
                  <a:cubicBezTo>
                    <a:pt x="9409" y="507"/>
                    <a:pt x="9451" y="459"/>
                    <a:pt x="9494" y="412"/>
                  </a:cubicBezTo>
                  <a:cubicBezTo>
                    <a:pt x="9508" y="398"/>
                    <a:pt x="9526" y="379"/>
                    <a:pt x="9546" y="355"/>
                  </a:cubicBezTo>
                  <a:cubicBezTo>
                    <a:pt x="9566" y="331"/>
                    <a:pt x="9588" y="308"/>
                    <a:pt x="9612" y="284"/>
                  </a:cubicBezTo>
                  <a:cubicBezTo>
                    <a:pt x="9600" y="303"/>
                    <a:pt x="9589" y="322"/>
                    <a:pt x="9578" y="341"/>
                  </a:cubicBezTo>
                  <a:cubicBezTo>
                    <a:pt x="9568" y="360"/>
                    <a:pt x="9556" y="377"/>
                    <a:pt x="9544" y="394"/>
                  </a:cubicBezTo>
                  <a:cubicBezTo>
                    <a:pt x="9461" y="508"/>
                    <a:pt x="9365" y="613"/>
                    <a:pt x="9258" y="710"/>
                  </a:cubicBezTo>
                  <a:cubicBezTo>
                    <a:pt x="9291" y="656"/>
                    <a:pt x="9328" y="604"/>
                    <a:pt x="9369" y="556"/>
                  </a:cubicBezTo>
                  <a:close/>
                  <a:moveTo>
                    <a:pt x="3367" y="999"/>
                  </a:moveTo>
                  <a:cubicBezTo>
                    <a:pt x="3388" y="977"/>
                    <a:pt x="3413" y="959"/>
                    <a:pt x="3440" y="944"/>
                  </a:cubicBezTo>
                  <a:cubicBezTo>
                    <a:pt x="3467" y="930"/>
                    <a:pt x="3497" y="921"/>
                    <a:pt x="3530" y="916"/>
                  </a:cubicBezTo>
                  <a:cubicBezTo>
                    <a:pt x="3562" y="911"/>
                    <a:pt x="3595" y="915"/>
                    <a:pt x="3628" y="927"/>
                  </a:cubicBezTo>
                  <a:cubicBezTo>
                    <a:pt x="3588" y="967"/>
                    <a:pt x="3540" y="1000"/>
                    <a:pt x="3487" y="1026"/>
                  </a:cubicBezTo>
                  <a:cubicBezTo>
                    <a:pt x="3433" y="1052"/>
                    <a:pt x="3377" y="1066"/>
                    <a:pt x="3320" y="1069"/>
                  </a:cubicBezTo>
                  <a:cubicBezTo>
                    <a:pt x="3330" y="1045"/>
                    <a:pt x="3345" y="1022"/>
                    <a:pt x="3367" y="999"/>
                  </a:cubicBezTo>
                  <a:close/>
                  <a:moveTo>
                    <a:pt x="2352" y="394"/>
                  </a:moveTo>
                  <a:cubicBezTo>
                    <a:pt x="2386" y="347"/>
                    <a:pt x="2424" y="300"/>
                    <a:pt x="2467" y="254"/>
                  </a:cubicBezTo>
                  <a:cubicBezTo>
                    <a:pt x="2510" y="208"/>
                    <a:pt x="2559" y="172"/>
                    <a:pt x="2614" y="145"/>
                  </a:cubicBezTo>
                  <a:cubicBezTo>
                    <a:pt x="2593" y="188"/>
                    <a:pt x="2566" y="227"/>
                    <a:pt x="2533" y="263"/>
                  </a:cubicBezTo>
                  <a:cubicBezTo>
                    <a:pt x="2501" y="298"/>
                    <a:pt x="2470" y="331"/>
                    <a:pt x="2438" y="362"/>
                  </a:cubicBezTo>
                  <a:cubicBezTo>
                    <a:pt x="2412" y="388"/>
                    <a:pt x="2385" y="414"/>
                    <a:pt x="2358" y="440"/>
                  </a:cubicBezTo>
                  <a:cubicBezTo>
                    <a:pt x="2330" y="466"/>
                    <a:pt x="2303" y="492"/>
                    <a:pt x="2277" y="518"/>
                  </a:cubicBezTo>
                  <a:lnTo>
                    <a:pt x="2352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2933DA4A-415F-45E6-A09A-3B4DE36E9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700000"/>
            <a:ext cx="10692000" cy="1008000"/>
          </a:xfrm>
        </p:spPr>
        <p:txBody>
          <a:bodyPr anchor="t" anchorCtr="0"/>
          <a:lstStyle>
            <a:lvl1pPr>
              <a:lnSpc>
                <a:spcPct val="85000"/>
              </a:lnSpc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Mining</a:t>
            </a:r>
            <a:endParaRPr lang="en-ZA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C5AAAE14-5652-4D82-A419-ACA796EDD9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000" y="3708000"/>
            <a:ext cx="10692000" cy="396000"/>
          </a:xfrm>
        </p:spPr>
        <p:txBody>
          <a:bodyPr/>
          <a:lstStyle>
            <a:lvl1pPr marL="0" indent="0">
              <a:buNone/>
              <a:defRPr sz="25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Mining Explosives | Mining Chemicals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6383C94-096B-42BB-907D-443571CFB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0" y="1908000"/>
            <a:ext cx="2298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1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3714F7-C35F-4B4F-83C5-A90BB576687E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AutoShape 11">
            <a:extLst>
              <a:ext uri="{FF2B5EF4-FFF2-40B4-BE49-F238E27FC236}">
                <a16:creationId xmlns:a16="http://schemas.microsoft.com/office/drawing/2014/main" xmlns="" id="{EF960C7F-B8C0-4F90-A451-64E0911438AA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93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C72D031F-9C78-46CD-A037-5D9D45672D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35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50CE3EE-5BA8-49D2-B732-2D3058F3577B}"/>
              </a:ext>
            </a:extLst>
          </p:cNvPr>
          <p:cNvGrpSpPr/>
          <p:nvPr userDrawn="1"/>
        </p:nvGrpSpPr>
        <p:grpSpPr>
          <a:xfrm>
            <a:off x="0" y="0"/>
            <a:ext cx="12193588" cy="6858000"/>
            <a:chOff x="0" y="0"/>
            <a:chExt cx="12193588" cy="6864350"/>
          </a:xfrm>
          <a:solidFill>
            <a:schemeClr val="tx2"/>
          </a:solidFill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D9CE425C-B45B-43DF-AA86-CED80DCD9E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0563" y="406400"/>
              <a:ext cx="3883025" cy="6457950"/>
            </a:xfrm>
            <a:custGeom>
              <a:avLst/>
              <a:gdLst>
                <a:gd name="T0" fmla="*/ 6121 w 10785"/>
                <a:gd name="T1" fmla="*/ 17923 h 17923"/>
                <a:gd name="T2" fmla="*/ 4547 w 10785"/>
                <a:gd name="T3" fmla="*/ 13461 h 17923"/>
                <a:gd name="T4" fmla="*/ 43 w 10785"/>
                <a:gd name="T5" fmla="*/ 8965 h 17923"/>
                <a:gd name="T6" fmla="*/ 0 w 10785"/>
                <a:gd name="T7" fmla="*/ 8940 h 17923"/>
                <a:gd name="T8" fmla="*/ 30 w 10785"/>
                <a:gd name="T9" fmla="*/ 8900 h 17923"/>
                <a:gd name="T10" fmla="*/ 6526 w 10785"/>
                <a:gd name="T11" fmla="*/ 0 h 17923"/>
                <a:gd name="T12" fmla="*/ 6564 w 10785"/>
                <a:gd name="T13" fmla="*/ 35 h 17923"/>
                <a:gd name="T14" fmla="*/ 10785 w 10785"/>
                <a:gd name="T15" fmla="*/ 5905 h 17923"/>
                <a:gd name="T16" fmla="*/ 10785 w 10785"/>
                <a:gd name="T17" fmla="*/ 6125 h 17923"/>
                <a:gd name="T18" fmla="*/ 6539 w 10785"/>
                <a:gd name="T19" fmla="*/ 136 h 17923"/>
                <a:gd name="T20" fmla="*/ 132 w 10785"/>
                <a:gd name="T21" fmla="*/ 8913 h 17923"/>
                <a:gd name="T22" fmla="*/ 4625 w 10785"/>
                <a:gd name="T23" fmla="*/ 13416 h 17923"/>
                <a:gd name="T24" fmla="*/ 6212 w 10785"/>
                <a:gd name="T25" fmla="*/ 17923 h 17923"/>
                <a:gd name="T26" fmla="*/ 6121 w 10785"/>
                <a:gd name="T27" fmla="*/ 17923 h 17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85" h="17923">
                  <a:moveTo>
                    <a:pt x="6121" y="17923"/>
                  </a:moveTo>
                  <a:cubicBezTo>
                    <a:pt x="5885" y="16351"/>
                    <a:pt x="5352" y="14835"/>
                    <a:pt x="4547" y="13461"/>
                  </a:cubicBezTo>
                  <a:cubicBezTo>
                    <a:pt x="3458" y="11606"/>
                    <a:pt x="1901" y="10051"/>
                    <a:pt x="43" y="8965"/>
                  </a:cubicBezTo>
                  <a:lnTo>
                    <a:pt x="0" y="8940"/>
                  </a:lnTo>
                  <a:lnTo>
                    <a:pt x="30" y="8900"/>
                  </a:lnTo>
                  <a:lnTo>
                    <a:pt x="6526" y="0"/>
                  </a:lnTo>
                  <a:lnTo>
                    <a:pt x="6564" y="35"/>
                  </a:lnTo>
                  <a:cubicBezTo>
                    <a:pt x="8354" y="1712"/>
                    <a:pt x="9773" y="3686"/>
                    <a:pt x="10785" y="5905"/>
                  </a:cubicBezTo>
                  <a:lnTo>
                    <a:pt x="10785" y="6125"/>
                  </a:lnTo>
                  <a:cubicBezTo>
                    <a:pt x="9780" y="3858"/>
                    <a:pt x="8352" y="1843"/>
                    <a:pt x="6539" y="136"/>
                  </a:cubicBezTo>
                  <a:lnTo>
                    <a:pt x="132" y="8913"/>
                  </a:lnTo>
                  <a:cubicBezTo>
                    <a:pt x="1984" y="10005"/>
                    <a:pt x="3537" y="11561"/>
                    <a:pt x="4625" y="13416"/>
                  </a:cubicBezTo>
                  <a:cubicBezTo>
                    <a:pt x="5438" y="14803"/>
                    <a:pt x="5976" y="16335"/>
                    <a:pt x="6212" y="17923"/>
                  </a:cubicBezTo>
                  <a:lnTo>
                    <a:pt x="6121" y="17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F84C9DB7-817B-4183-83A9-58FA3D93FA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0"/>
              <a:ext cx="7216775" cy="6864350"/>
            </a:xfrm>
            <a:custGeom>
              <a:avLst/>
              <a:gdLst>
                <a:gd name="T0" fmla="*/ 0 w 20046"/>
                <a:gd name="T1" fmla="*/ 7060 h 19050"/>
                <a:gd name="T2" fmla="*/ 3792 w 20046"/>
                <a:gd name="T3" fmla="*/ 1612 h 19050"/>
                <a:gd name="T4" fmla="*/ 5632 w 20046"/>
                <a:gd name="T5" fmla="*/ 0 h 19050"/>
                <a:gd name="T6" fmla="*/ 5781 w 20046"/>
                <a:gd name="T7" fmla="*/ 0 h 19050"/>
                <a:gd name="T8" fmla="*/ 3855 w 20046"/>
                <a:gd name="T9" fmla="*/ 1676 h 19050"/>
                <a:gd name="T10" fmla="*/ 0 w 20046"/>
                <a:gd name="T11" fmla="*/ 7280 h 19050"/>
                <a:gd name="T12" fmla="*/ 0 w 20046"/>
                <a:gd name="T13" fmla="*/ 7060 h 19050"/>
                <a:gd name="T14" fmla="*/ 20046 w 20046"/>
                <a:gd name="T15" fmla="*/ 0 h 19050"/>
                <a:gd name="T16" fmla="*/ 8668 w 20046"/>
                <a:gd name="T17" fmla="*/ 11441 h 19050"/>
                <a:gd name="T18" fmla="*/ 8680 w 20046"/>
                <a:gd name="T19" fmla="*/ 11446 h 19050"/>
                <a:gd name="T20" fmla="*/ 8624 w 20046"/>
                <a:gd name="T21" fmla="*/ 11495 h 19050"/>
                <a:gd name="T22" fmla="*/ 4466 w 20046"/>
                <a:gd name="T23" fmla="*/ 19050 h 19050"/>
                <a:gd name="T24" fmla="*/ 4374 w 20046"/>
                <a:gd name="T25" fmla="*/ 19050 h 19050"/>
                <a:gd name="T26" fmla="*/ 8509 w 20046"/>
                <a:gd name="T27" fmla="*/ 11475 h 19050"/>
                <a:gd name="T28" fmla="*/ 8507 w 20046"/>
                <a:gd name="T29" fmla="*/ 11475 h 19050"/>
                <a:gd name="T30" fmla="*/ 19918 w 20046"/>
                <a:gd name="T31" fmla="*/ 0 h 19050"/>
                <a:gd name="T32" fmla="*/ 20046 w 20046"/>
                <a:gd name="T33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46" h="19050">
                  <a:moveTo>
                    <a:pt x="0" y="7060"/>
                  </a:moveTo>
                  <a:cubicBezTo>
                    <a:pt x="926" y="5031"/>
                    <a:pt x="2200" y="3200"/>
                    <a:pt x="3792" y="1612"/>
                  </a:cubicBezTo>
                  <a:cubicBezTo>
                    <a:pt x="4373" y="1032"/>
                    <a:pt x="4987" y="494"/>
                    <a:pt x="5632" y="0"/>
                  </a:cubicBezTo>
                  <a:lnTo>
                    <a:pt x="5781" y="0"/>
                  </a:lnTo>
                  <a:cubicBezTo>
                    <a:pt x="5105" y="511"/>
                    <a:pt x="4462" y="1070"/>
                    <a:pt x="3855" y="1676"/>
                  </a:cubicBezTo>
                  <a:cubicBezTo>
                    <a:pt x="2224" y="3304"/>
                    <a:pt x="928" y="5188"/>
                    <a:pt x="0" y="7280"/>
                  </a:cubicBezTo>
                  <a:lnTo>
                    <a:pt x="0" y="7060"/>
                  </a:lnTo>
                  <a:close/>
                  <a:moveTo>
                    <a:pt x="20046" y="0"/>
                  </a:moveTo>
                  <a:lnTo>
                    <a:pt x="8668" y="11441"/>
                  </a:lnTo>
                  <a:lnTo>
                    <a:pt x="8680" y="11446"/>
                  </a:lnTo>
                  <a:lnTo>
                    <a:pt x="8624" y="11495"/>
                  </a:lnTo>
                  <a:cubicBezTo>
                    <a:pt x="6370" y="13461"/>
                    <a:pt x="4909" y="16144"/>
                    <a:pt x="4466" y="19050"/>
                  </a:cubicBezTo>
                  <a:lnTo>
                    <a:pt x="4374" y="19050"/>
                  </a:lnTo>
                  <a:cubicBezTo>
                    <a:pt x="4814" y="16142"/>
                    <a:pt x="6267" y="13454"/>
                    <a:pt x="8509" y="11475"/>
                  </a:cubicBezTo>
                  <a:lnTo>
                    <a:pt x="8507" y="11475"/>
                  </a:lnTo>
                  <a:lnTo>
                    <a:pt x="19918" y="0"/>
                  </a:lnTo>
                  <a:lnTo>
                    <a:pt x="200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0010A19-43A0-4889-A124-0E93BD00806E}"/>
              </a:ext>
            </a:extLst>
          </p:cNvPr>
          <p:cNvGrpSpPr/>
          <p:nvPr userDrawn="1"/>
        </p:nvGrpSpPr>
        <p:grpSpPr>
          <a:xfrm>
            <a:off x="4572000" y="5462588"/>
            <a:ext cx="6859588" cy="982663"/>
            <a:chOff x="4572000" y="5462588"/>
            <a:chExt cx="6859588" cy="982663"/>
          </a:xfrm>
          <a:solidFill>
            <a:srgbClr val="FFFFFF">
              <a:alpha val="50000"/>
            </a:srgbClr>
          </a:solidFill>
        </p:grpSpPr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81E5974F-ACCF-465B-8BB9-946D353E44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74200" y="5519738"/>
              <a:ext cx="242888" cy="101600"/>
            </a:xfrm>
            <a:custGeom>
              <a:avLst/>
              <a:gdLst>
                <a:gd name="T0" fmla="*/ 35 w 675"/>
                <a:gd name="T1" fmla="*/ 263 h 282"/>
                <a:gd name="T2" fmla="*/ 110 w 675"/>
                <a:gd name="T3" fmla="*/ 263 h 282"/>
                <a:gd name="T4" fmla="*/ 153 w 675"/>
                <a:gd name="T5" fmla="*/ 207 h 282"/>
                <a:gd name="T6" fmla="*/ 203 w 675"/>
                <a:gd name="T7" fmla="*/ 150 h 282"/>
                <a:gd name="T8" fmla="*/ 406 w 675"/>
                <a:gd name="T9" fmla="*/ 84 h 282"/>
                <a:gd name="T10" fmla="*/ 623 w 675"/>
                <a:gd name="T11" fmla="*/ 100 h 282"/>
                <a:gd name="T12" fmla="*/ 655 w 675"/>
                <a:gd name="T13" fmla="*/ 91 h 282"/>
                <a:gd name="T14" fmla="*/ 673 w 675"/>
                <a:gd name="T15" fmla="*/ 61 h 282"/>
                <a:gd name="T16" fmla="*/ 649 w 675"/>
                <a:gd name="T17" fmla="*/ 22 h 282"/>
                <a:gd name="T18" fmla="*/ 601 w 675"/>
                <a:gd name="T19" fmla="*/ 15 h 282"/>
                <a:gd name="T20" fmla="*/ 347 w 675"/>
                <a:gd name="T21" fmla="*/ 4 h 282"/>
                <a:gd name="T22" fmla="*/ 248 w 675"/>
                <a:gd name="T23" fmla="*/ 24 h 282"/>
                <a:gd name="T24" fmla="*/ 149 w 675"/>
                <a:gd name="T25" fmla="*/ 57 h 282"/>
                <a:gd name="T26" fmla="*/ 65 w 675"/>
                <a:gd name="T27" fmla="*/ 113 h 282"/>
                <a:gd name="T28" fmla="*/ 10 w 675"/>
                <a:gd name="T29" fmla="*/ 192 h 282"/>
                <a:gd name="T30" fmla="*/ 35 w 675"/>
                <a:gd name="T31" fmla="*/ 26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5" h="282">
                  <a:moveTo>
                    <a:pt x="35" y="263"/>
                  </a:moveTo>
                  <a:cubicBezTo>
                    <a:pt x="61" y="282"/>
                    <a:pt x="86" y="282"/>
                    <a:pt x="110" y="263"/>
                  </a:cubicBezTo>
                  <a:cubicBezTo>
                    <a:pt x="129" y="249"/>
                    <a:pt x="144" y="230"/>
                    <a:pt x="153" y="207"/>
                  </a:cubicBezTo>
                  <a:cubicBezTo>
                    <a:pt x="163" y="183"/>
                    <a:pt x="179" y="164"/>
                    <a:pt x="203" y="150"/>
                  </a:cubicBezTo>
                  <a:cubicBezTo>
                    <a:pt x="263" y="110"/>
                    <a:pt x="330" y="88"/>
                    <a:pt x="406" y="84"/>
                  </a:cubicBezTo>
                  <a:cubicBezTo>
                    <a:pt x="481" y="81"/>
                    <a:pt x="553" y="86"/>
                    <a:pt x="623" y="100"/>
                  </a:cubicBezTo>
                  <a:cubicBezTo>
                    <a:pt x="634" y="103"/>
                    <a:pt x="645" y="100"/>
                    <a:pt x="655" y="91"/>
                  </a:cubicBezTo>
                  <a:cubicBezTo>
                    <a:pt x="664" y="83"/>
                    <a:pt x="670" y="73"/>
                    <a:pt x="673" y="61"/>
                  </a:cubicBezTo>
                  <a:cubicBezTo>
                    <a:pt x="675" y="40"/>
                    <a:pt x="667" y="27"/>
                    <a:pt x="649" y="22"/>
                  </a:cubicBezTo>
                  <a:cubicBezTo>
                    <a:pt x="631" y="17"/>
                    <a:pt x="615" y="15"/>
                    <a:pt x="601" y="15"/>
                  </a:cubicBezTo>
                  <a:cubicBezTo>
                    <a:pt x="517" y="3"/>
                    <a:pt x="433" y="0"/>
                    <a:pt x="347" y="4"/>
                  </a:cubicBezTo>
                  <a:cubicBezTo>
                    <a:pt x="315" y="9"/>
                    <a:pt x="283" y="16"/>
                    <a:pt x="248" y="24"/>
                  </a:cubicBezTo>
                  <a:cubicBezTo>
                    <a:pt x="213" y="32"/>
                    <a:pt x="181" y="43"/>
                    <a:pt x="149" y="57"/>
                  </a:cubicBezTo>
                  <a:cubicBezTo>
                    <a:pt x="118" y="72"/>
                    <a:pt x="90" y="90"/>
                    <a:pt x="65" y="113"/>
                  </a:cubicBezTo>
                  <a:cubicBezTo>
                    <a:pt x="40" y="135"/>
                    <a:pt x="22" y="162"/>
                    <a:pt x="10" y="192"/>
                  </a:cubicBezTo>
                  <a:cubicBezTo>
                    <a:pt x="0" y="221"/>
                    <a:pt x="9" y="245"/>
                    <a:pt x="35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69D389AE-AA7C-4DF9-BF75-F83BDB6579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72000" y="5462588"/>
              <a:ext cx="2070100" cy="976313"/>
            </a:xfrm>
            <a:custGeom>
              <a:avLst/>
              <a:gdLst>
                <a:gd name="T0" fmla="*/ 5426 w 5752"/>
                <a:gd name="T1" fmla="*/ 141 h 2712"/>
                <a:gd name="T2" fmla="*/ 4961 w 5752"/>
                <a:gd name="T3" fmla="*/ 865 h 2712"/>
                <a:gd name="T4" fmla="*/ 4437 w 5752"/>
                <a:gd name="T5" fmla="*/ 1414 h 2712"/>
                <a:gd name="T6" fmla="*/ 4287 w 5752"/>
                <a:gd name="T7" fmla="*/ 1467 h 2712"/>
                <a:gd name="T8" fmla="*/ 4337 w 5752"/>
                <a:gd name="T9" fmla="*/ 1311 h 2712"/>
                <a:gd name="T10" fmla="*/ 4697 w 5752"/>
                <a:gd name="T11" fmla="*/ 1102 h 2712"/>
                <a:gd name="T12" fmla="*/ 4828 w 5752"/>
                <a:gd name="T13" fmla="*/ 999 h 2712"/>
                <a:gd name="T14" fmla="*/ 4380 w 5752"/>
                <a:gd name="T15" fmla="*/ 1077 h 2712"/>
                <a:gd name="T16" fmla="*/ 3970 w 5752"/>
                <a:gd name="T17" fmla="*/ 1259 h 2712"/>
                <a:gd name="T18" fmla="*/ 3588 w 5752"/>
                <a:gd name="T19" fmla="*/ 1304 h 2712"/>
                <a:gd name="T20" fmla="*/ 3516 w 5752"/>
                <a:gd name="T21" fmla="*/ 1020 h 2712"/>
                <a:gd name="T22" fmla="*/ 3138 w 5752"/>
                <a:gd name="T23" fmla="*/ 1031 h 2712"/>
                <a:gd name="T24" fmla="*/ 2565 w 5752"/>
                <a:gd name="T25" fmla="*/ 1259 h 2712"/>
                <a:gd name="T26" fmla="*/ 2183 w 5752"/>
                <a:gd name="T27" fmla="*/ 1304 h 2712"/>
                <a:gd name="T28" fmla="*/ 2112 w 5752"/>
                <a:gd name="T29" fmla="*/ 1020 h 2712"/>
                <a:gd name="T30" fmla="*/ 1734 w 5752"/>
                <a:gd name="T31" fmla="*/ 1031 h 2712"/>
                <a:gd name="T32" fmla="*/ 1187 w 5752"/>
                <a:gd name="T33" fmla="*/ 1256 h 2712"/>
                <a:gd name="T34" fmla="*/ 686 w 5752"/>
                <a:gd name="T35" fmla="*/ 1655 h 2712"/>
                <a:gd name="T36" fmla="*/ 723 w 5752"/>
                <a:gd name="T37" fmla="*/ 1362 h 2712"/>
                <a:gd name="T38" fmla="*/ 386 w 5752"/>
                <a:gd name="T39" fmla="*/ 1446 h 2712"/>
                <a:gd name="T40" fmla="*/ 367 w 5752"/>
                <a:gd name="T41" fmla="*/ 1201 h 2712"/>
                <a:gd name="T42" fmla="*/ 861 w 5752"/>
                <a:gd name="T43" fmla="*/ 1091 h 2712"/>
                <a:gd name="T44" fmla="*/ 392 w 5752"/>
                <a:gd name="T45" fmla="*/ 1077 h 2712"/>
                <a:gd name="T46" fmla="*/ 48 w 5752"/>
                <a:gd name="T47" fmla="*/ 1318 h 2712"/>
                <a:gd name="T48" fmla="*/ 232 w 5752"/>
                <a:gd name="T49" fmla="*/ 1510 h 2712"/>
                <a:gd name="T50" fmla="*/ 503 w 5752"/>
                <a:gd name="T51" fmla="*/ 1861 h 2712"/>
                <a:gd name="T52" fmla="*/ 75 w 5752"/>
                <a:gd name="T53" fmla="*/ 2600 h 2712"/>
                <a:gd name="T54" fmla="*/ 243 w 5752"/>
                <a:gd name="T55" fmla="*/ 2655 h 2712"/>
                <a:gd name="T56" fmla="*/ 485 w 5752"/>
                <a:gd name="T57" fmla="*/ 2113 h 2712"/>
                <a:gd name="T58" fmla="*/ 1080 w 5752"/>
                <a:gd name="T59" fmla="*/ 1421 h 2712"/>
                <a:gd name="T60" fmla="*/ 1327 w 5752"/>
                <a:gd name="T61" fmla="*/ 1281 h 2712"/>
                <a:gd name="T62" fmla="*/ 1614 w 5752"/>
                <a:gd name="T63" fmla="*/ 1190 h 2712"/>
                <a:gd name="T64" fmla="*/ 1553 w 5752"/>
                <a:gd name="T65" fmla="*/ 1581 h 2712"/>
                <a:gd name="T66" fmla="*/ 2008 w 5752"/>
                <a:gd name="T67" fmla="*/ 1421 h 2712"/>
                <a:gd name="T68" fmla="*/ 2407 w 5752"/>
                <a:gd name="T69" fmla="*/ 1400 h 2712"/>
                <a:gd name="T70" fmla="*/ 2657 w 5752"/>
                <a:gd name="T71" fmla="*/ 1317 h 2712"/>
                <a:gd name="T72" fmla="*/ 2925 w 5752"/>
                <a:gd name="T73" fmla="*/ 1187 h 2712"/>
                <a:gd name="T74" fmla="*/ 2882 w 5752"/>
                <a:gd name="T75" fmla="*/ 1389 h 2712"/>
                <a:gd name="T76" fmla="*/ 3203 w 5752"/>
                <a:gd name="T77" fmla="*/ 1565 h 2712"/>
                <a:gd name="T78" fmla="*/ 3585 w 5752"/>
                <a:gd name="T79" fmla="*/ 1394 h 2712"/>
                <a:gd name="T80" fmla="*/ 3968 w 5752"/>
                <a:gd name="T81" fmla="*/ 1357 h 2712"/>
                <a:gd name="T82" fmla="*/ 4237 w 5752"/>
                <a:gd name="T83" fmla="*/ 1233 h 2712"/>
                <a:gd name="T84" fmla="*/ 4167 w 5752"/>
                <a:gd name="T85" fmla="*/ 1524 h 2712"/>
                <a:gd name="T86" fmla="*/ 4502 w 5752"/>
                <a:gd name="T87" fmla="*/ 1504 h 2712"/>
                <a:gd name="T88" fmla="*/ 4728 w 5752"/>
                <a:gd name="T89" fmla="*/ 1350 h 2712"/>
                <a:gd name="T90" fmla="*/ 4731 w 5752"/>
                <a:gd name="T91" fmla="*/ 1630 h 2712"/>
                <a:gd name="T92" fmla="*/ 5018 w 5752"/>
                <a:gd name="T93" fmla="*/ 1570 h 2712"/>
                <a:gd name="T94" fmla="*/ 5530 w 5752"/>
                <a:gd name="T95" fmla="*/ 1297 h 2712"/>
                <a:gd name="T96" fmla="*/ 5455 w 5752"/>
                <a:gd name="T97" fmla="*/ 1247 h 2712"/>
                <a:gd name="T98" fmla="*/ 4803 w 5752"/>
                <a:gd name="T99" fmla="*/ 1524 h 2712"/>
                <a:gd name="T100" fmla="*/ 4853 w 5752"/>
                <a:gd name="T101" fmla="*/ 1325 h 2712"/>
                <a:gd name="T102" fmla="*/ 5426 w 5752"/>
                <a:gd name="T103" fmla="*/ 587 h 2712"/>
                <a:gd name="T104" fmla="*/ 5751 w 5752"/>
                <a:gd name="T105" fmla="*/ 84 h 2712"/>
                <a:gd name="T106" fmla="*/ 1983 w 5752"/>
                <a:gd name="T107" fmla="*/ 1322 h 2712"/>
                <a:gd name="T108" fmla="*/ 1555 w 5752"/>
                <a:gd name="T109" fmla="*/ 1419 h 2712"/>
                <a:gd name="T110" fmla="*/ 1852 w 5752"/>
                <a:gd name="T111" fmla="*/ 1116 h 2712"/>
                <a:gd name="T112" fmla="*/ 3430 w 5752"/>
                <a:gd name="T113" fmla="*/ 1265 h 2712"/>
                <a:gd name="T114" fmla="*/ 3004 w 5752"/>
                <a:gd name="T115" fmla="*/ 1464 h 2712"/>
                <a:gd name="T116" fmla="*/ 3112 w 5752"/>
                <a:gd name="T117" fmla="*/ 1204 h 2712"/>
                <a:gd name="T118" fmla="*/ 3430 w 5752"/>
                <a:gd name="T119" fmla="*/ 1265 h 2712"/>
                <a:gd name="T120" fmla="*/ 5401 w 5752"/>
                <a:gd name="T121" fmla="*/ 487 h 2712"/>
                <a:gd name="T122" fmla="*/ 5168 w 5752"/>
                <a:gd name="T123" fmla="*/ 665 h 2712"/>
                <a:gd name="T124" fmla="*/ 5620 w 5752"/>
                <a:gd name="T125" fmla="*/ 136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52" h="2712">
                  <a:moveTo>
                    <a:pt x="5674" y="4"/>
                  </a:moveTo>
                  <a:cubicBezTo>
                    <a:pt x="5657" y="0"/>
                    <a:pt x="5641" y="0"/>
                    <a:pt x="5625" y="4"/>
                  </a:cubicBezTo>
                  <a:cubicBezTo>
                    <a:pt x="5610" y="9"/>
                    <a:pt x="5594" y="14"/>
                    <a:pt x="5577" y="19"/>
                  </a:cubicBezTo>
                  <a:cubicBezTo>
                    <a:pt x="5520" y="47"/>
                    <a:pt x="5469" y="88"/>
                    <a:pt x="5426" y="141"/>
                  </a:cubicBezTo>
                  <a:cubicBezTo>
                    <a:pt x="5383" y="194"/>
                    <a:pt x="5344" y="246"/>
                    <a:pt x="5308" y="296"/>
                  </a:cubicBezTo>
                  <a:cubicBezTo>
                    <a:pt x="5270" y="350"/>
                    <a:pt x="5234" y="405"/>
                    <a:pt x="5201" y="459"/>
                  </a:cubicBezTo>
                  <a:cubicBezTo>
                    <a:pt x="5167" y="513"/>
                    <a:pt x="5134" y="568"/>
                    <a:pt x="5100" y="622"/>
                  </a:cubicBezTo>
                  <a:cubicBezTo>
                    <a:pt x="5053" y="703"/>
                    <a:pt x="5006" y="784"/>
                    <a:pt x="4961" y="865"/>
                  </a:cubicBezTo>
                  <a:cubicBezTo>
                    <a:pt x="4915" y="947"/>
                    <a:pt x="4872" y="1029"/>
                    <a:pt x="4832" y="1112"/>
                  </a:cubicBezTo>
                  <a:lnTo>
                    <a:pt x="4663" y="1261"/>
                  </a:lnTo>
                  <a:cubicBezTo>
                    <a:pt x="4625" y="1287"/>
                    <a:pt x="4588" y="1313"/>
                    <a:pt x="4552" y="1339"/>
                  </a:cubicBezTo>
                  <a:cubicBezTo>
                    <a:pt x="4516" y="1365"/>
                    <a:pt x="4478" y="1390"/>
                    <a:pt x="4437" y="1414"/>
                  </a:cubicBezTo>
                  <a:cubicBezTo>
                    <a:pt x="4433" y="1416"/>
                    <a:pt x="4424" y="1422"/>
                    <a:pt x="4411" y="1430"/>
                  </a:cubicBezTo>
                  <a:cubicBezTo>
                    <a:pt x="4397" y="1438"/>
                    <a:pt x="4383" y="1447"/>
                    <a:pt x="4368" y="1455"/>
                  </a:cubicBezTo>
                  <a:cubicBezTo>
                    <a:pt x="4352" y="1463"/>
                    <a:pt x="4336" y="1469"/>
                    <a:pt x="4321" y="1473"/>
                  </a:cubicBezTo>
                  <a:cubicBezTo>
                    <a:pt x="4305" y="1476"/>
                    <a:pt x="4294" y="1474"/>
                    <a:pt x="4287" y="1467"/>
                  </a:cubicBezTo>
                  <a:cubicBezTo>
                    <a:pt x="4280" y="1460"/>
                    <a:pt x="4278" y="1449"/>
                    <a:pt x="4282" y="1435"/>
                  </a:cubicBezTo>
                  <a:cubicBezTo>
                    <a:pt x="4285" y="1421"/>
                    <a:pt x="4290" y="1406"/>
                    <a:pt x="4298" y="1389"/>
                  </a:cubicBezTo>
                  <a:cubicBezTo>
                    <a:pt x="4305" y="1373"/>
                    <a:pt x="4313" y="1357"/>
                    <a:pt x="4321" y="1341"/>
                  </a:cubicBezTo>
                  <a:cubicBezTo>
                    <a:pt x="4329" y="1326"/>
                    <a:pt x="4335" y="1316"/>
                    <a:pt x="4337" y="1311"/>
                  </a:cubicBezTo>
                  <a:cubicBezTo>
                    <a:pt x="4370" y="1264"/>
                    <a:pt x="4407" y="1226"/>
                    <a:pt x="4448" y="1197"/>
                  </a:cubicBezTo>
                  <a:cubicBezTo>
                    <a:pt x="4479" y="1171"/>
                    <a:pt x="4512" y="1149"/>
                    <a:pt x="4547" y="1132"/>
                  </a:cubicBezTo>
                  <a:cubicBezTo>
                    <a:pt x="4581" y="1114"/>
                    <a:pt x="4615" y="1104"/>
                    <a:pt x="4649" y="1102"/>
                  </a:cubicBezTo>
                  <a:lnTo>
                    <a:pt x="4697" y="1102"/>
                  </a:lnTo>
                  <a:cubicBezTo>
                    <a:pt x="4715" y="1102"/>
                    <a:pt x="4733" y="1101"/>
                    <a:pt x="4751" y="1100"/>
                  </a:cubicBezTo>
                  <a:cubicBezTo>
                    <a:pt x="4769" y="1099"/>
                    <a:pt x="4785" y="1095"/>
                    <a:pt x="4799" y="1089"/>
                  </a:cubicBezTo>
                  <a:cubicBezTo>
                    <a:pt x="4814" y="1083"/>
                    <a:pt x="4824" y="1073"/>
                    <a:pt x="4832" y="1059"/>
                  </a:cubicBezTo>
                  <a:cubicBezTo>
                    <a:pt x="4843" y="1038"/>
                    <a:pt x="4842" y="1018"/>
                    <a:pt x="4828" y="999"/>
                  </a:cubicBezTo>
                  <a:cubicBezTo>
                    <a:pt x="4814" y="980"/>
                    <a:pt x="4796" y="970"/>
                    <a:pt x="4774" y="970"/>
                  </a:cubicBezTo>
                  <a:cubicBezTo>
                    <a:pt x="4719" y="970"/>
                    <a:pt x="4668" y="978"/>
                    <a:pt x="4620" y="995"/>
                  </a:cubicBezTo>
                  <a:cubicBezTo>
                    <a:pt x="4579" y="1007"/>
                    <a:pt x="4539" y="1019"/>
                    <a:pt x="4498" y="1031"/>
                  </a:cubicBezTo>
                  <a:cubicBezTo>
                    <a:pt x="4458" y="1042"/>
                    <a:pt x="4418" y="1058"/>
                    <a:pt x="4380" y="1077"/>
                  </a:cubicBezTo>
                  <a:cubicBezTo>
                    <a:pt x="4320" y="1103"/>
                    <a:pt x="4262" y="1131"/>
                    <a:pt x="4206" y="1162"/>
                  </a:cubicBezTo>
                  <a:cubicBezTo>
                    <a:pt x="4150" y="1193"/>
                    <a:pt x="4091" y="1219"/>
                    <a:pt x="4029" y="1240"/>
                  </a:cubicBezTo>
                  <a:cubicBezTo>
                    <a:pt x="4027" y="1240"/>
                    <a:pt x="4026" y="1241"/>
                    <a:pt x="4025" y="1242"/>
                  </a:cubicBezTo>
                  <a:cubicBezTo>
                    <a:pt x="4007" y="1246"/>
                    <a:pt x="3989" y="1251"/>
                    <a:pt x="3970" y="1259"/>
                  </a:cubicBezTo>
                  <a:cubicBezTo>
                    <a:pt x="3945" y="1270"/>
                    <a:pt x="3920" y="1281"/>
                    <a:pt x="3896" y="1293"/>
                  </a:cubicBezTo>
                  <a:cubicBezTo>
                    <a:pt x="3872" y="1305"/>
                    <a:pt x="3854" y="1312"/>
                    <a:pt x="3843" y="1315"/>
                  </a:cubicBezTo>
                  <a:cubicBezTo>
                    <a:pt x="3802" y="1326"/>
                    <a:pt x="3759" y="1334"/>
                    <a:pt x="3714" y="1336"/>
                  </a:cubicBezTo>
                  <a:cubicBezTo>
                    <a:pt x="3668" y="1338"/>
                    <a:pt x="3626" y="1328"/>
                    <a:pt x="3588" y="1304"/>
                  </a:cubicBezTo>
                  <a:cubicBezTo>
                    <a:pt x="3569" y="1292"/>
                    <a:pt x="3555" y="1280"/>
                    <a:pt x="3545" y="1268"/>
                  </a:cubicBezTo>
                  <a:cubicBezTo>
                    <a:pt x="3571" y="1228"/>
                    <a:pt x="3589" y="1187"/>
                    <a:pt x="3599" y="1144"/>
                  </a:cubicBezTo>
                  <a:cubicBezTo>
                    <a:pt x="3608" y="1102"/>
                    <a:pt x="3598" y="1065"/>
                    <a:pt x="3567" y="1034"/>
                  </a:cubicBezTo>
                  <a:cubicBezTo>
                    <a:pt x="3550" y="1022"/>
                    <a:pt x="3533" y="1018"/>
                    <a:pt x="3516" y="1020"/>
                  </a:cubicBezTo>
                  <a:cubicBezTo>
                    <a:pt x="3521" y="996"/>
                    <a:pt x="3514" y="977"/>
                    <a:pt x="3495" y="963"/>
                  </a:cubicBezTo>
                  <a:cubicBezTo>
                    <a:pt x="3464" y="944"/>
                    <a:pt x="3429" y="939"/>
                    <a:pt x="3391" y="949"/>
                  </a:cubicBezTo>
                  <a:cubicBezTo>
                    <a:pt x="3353" y="958"/>
                    <a:pt x="3318" y="971"/>
                    <a:pt x="3287" y="988"/>
                  </a:cubicBezTo>
                  <a:cubicBezTo>
                    <a:pt x="3239" y="1002"/>
                    <a:pt x="3190" y="1016"/>
                    <a:pt x="3138" y="1031"/>
                  </a:cubicBezTo>
                  <a:cubicBezTo>
                    <a:pt x="3087" y="1045"/>
                    <a:pt x="3037" y="1061"/>
                    <a:pt x="2990" y="1080"/>
                  </a:cubicBezTo>
                  <a:lnTo>
                    <a:pt x="2617" y="1240"/>
                  </a:lnTo>
                  <a:cubicBezTo>
                    <a:pt x="2615" y="1241"/>
                    <a:pt x="2613" y="1243"/>
                    <a:pt x="2611" y="1244"/>
                  </a:cubicBezTo>
                  <a:cubicBezTo>
                    <a:pt x="2596" y="1248"/>
                    <a:pt x="2581" y="1253"/>
                    <a:pt x="2565" y="1259"/>
                  </a:cubicBezTo>
                  <a:cubicBezTo>
                    <a:pt x="2540" y="1270"/>
                    <a:pt x="2515" y="1281"/>
                    <a:pt x="2492" y="1293"/>
                  </a:cubicBezTo>
                  <a:cubicBezTo>
                    <a:pt x="2468" y="1305"/>
                    <a:pt x="2450" y="1312"/>
                    <a:pt x="2438" y="1315"/>
                  </a:cubicBezTo>
                  <a:cubicBezTo>
                    <a:pt x="2397" y="1326"/>
                    <a:pt x="2354" y="1334"/>
                    <a:pt x="2309" y="1336"/>
                  </a:cubicBezTo>
                  <a:cubicBezTo>
                    <a:pt x="2263" y="1338"/>
                    <a:pt x="2222" y="1328"/>
                    <a:pt x="2183" y="1304"/>
                  </a:cubicBezTo>
                  <a:cubicBezTo>
                    <a:pt x="2164" y="1292"/>
                    <a:pt x="2150" y="1280"/>
                    <a:pt x="2140" y="1268"/>
                  </a:cubicBezTo>
                  <a:cubicBezTo>
                    <a:pt x="2167" y="1228"/>
                    <a:pt x="2185" y="1187"/>
                    <a:pt x="2194" y="1144"/>
                  </a:cubicBezTo>
                  <a:cubicBezTo>
                    <a:pt x="2204" y="1102"/>
                    <a:pt x="2193" y="1065"/>
                    <a:pt x="2162" y="1034"/>
                  </a:cubicBezTo>
                  <a:cubicBezTo>
                    <a:pt x="2145" y="1022"/>
                    <a:pt x="2128" y="1018"/>
                    <a:pt x="2112" y="1020"/>
                  </a:cubicBezTo>
                  <a:cubicBezTo>
                    <a:pt x="2117" y="996"/>
                    <a:pt x="2109" y="977"/>
                    <a:pt x="2090" y="963"/>
                  </a:cubicBezTo>
                  <a:cubicBezTo>
                    <a:pt x="2059" y="944"/>
                    <a:pt x="2025" y="939"/>
                    <a:pt x="1986" y="949"/>
                  </a:cubicBezTo>
                  <a:cubicBezTo>
                    <a:pt x="1948" y="958"/>
                    <a:pt x="1913" y="971"/>
                    <a:pt x="1882" y="988"/>
                  </a:cubicBezTo>
                  <a:cubicBezTo>
                    <a:pt x="1835" y="1002"/>
                    <a:pt x="1785" y="1016"/>
                    <a:pt x="1734" y="1031"/>
                  </a:cubicBezTo>
                  <a:cubicBezTo>
                    <a:pt x="1682" y="1045"/>
                    <a:pt x="1633" y="1061"/>
                    <a:pt x="1585" y="1080"/>
                  </a:cubicBezTo>
                  <a:lnTo>
                    <a:pt x="1212" y="1240"/>
                  </a:lnTo>
                  <a:cubicBezTo>
                    <a:pt x="1207" y="1243"/>
                    <a:pt x="1203" y="1246"/>
                    <a:pt x="1199" y="1250"/>
                  </a:cubicBezTo>
                  <a:cubicBezTo>
                    <a:pt x="1195" y="1252"/>
                    <a:pt x="1191" y="1254"/>
                    <a:pt x="1187" y="1256"/>
                  </a:cubicBezTo>
                  <a:cubicBezTo>
                    <a:pt x="1173" y="1264"/>
                    <a:pt x="1160" y="1273"/>
                    <a:pt x="1148" y="1283"/>
                  </a:cubicBezTo>
                  <a:cubicBezTo>
                    <a:pt x="1136" y="1292"/>
                    <a:pt x="1126" y="1299"/>
                    <a:pt x="1119" y="1304"/>
                  </a:cubicBezTo>
                  <a:cubicBezTo>
                    <a:pt x="1038" y="1351"/>
                    <a:pt x="961" y="1405"/>
                    <a:pt x="890" y="1465"/>
                  </a:cubicBezTo>
                  <a:cubicBezTo>
                    <a:pt x="818" y="1526"/>
                    <a:pt x="750" y="1589"/>
                    <a:pt x="686" y="1655"/>
                  </a:cubicBezTo>
                  <a:lnTo>
                    <a:pt x="736" y="1538"/>
                  </a:lnTo>
                  <a:cubicBezTo>
                    <a:pt x="745" y="1517"/>
                    <a:pt x="758" y="1491"/>
                    <a:pt x="773" y="1460"/>
                  </a:cubicBezTo>
                  <a:cubicBezTo>
                    <a:pt x="789" y="1429"/>
                    <a:pt x="788" y="1402"/>
                    <a:pt x="772" y="1378"/>
                  </a:cubicBezTo>
                  <a:cubicBezTo>
                    <a:pt x="755" y="1364"/>
                    <a:pt x="739" y="1359"/>
                    <a:pt x="723" y="1362"/>
                  </a:cubicBezTo>
                  <a:cubicBezTo>
                    <a:pt x="708" y="1366"/>
                    <a:pt x="690" y="1373"/>
                    <a:pt x="671" y="1382"/>
                  </a:cubicBezTo>
                  <a:cubicBezTo>
                    <a:pt x="652" y="1391"/>
                    <a:pt x="631" y="1402"/>
                    <a:pt x="607" y="1414"/>
                  </a:cubicBezTo>
                  <a:cubicBezTo>
                    <a:pt x="583" y="1426"/>
                    <a:pt x="555" y="1435"/>
                    <a:pt x="524" y="1442"/>
                  </a:cubicBezTo>
                  <a:cubicBezTo>
                    <a:pt x="486" y="1452"/>
                    <a:pt x="440" y="1453"/>
                    <a:pt x="386" y="1446"/>
                  </a:cubicBezTo>
                  <a:cubicBezTo>
                    <a:pt x="333" y="1439"/>
                    <a:pt x="296" y="1415"/>
                    <a:pt x="277" y="1375"/>
                  </a:cubicBezTo>
                  <a:cubicBezTo>
                    <a:pt x="265" y="1351"/>
                    <a:pt x="263" y="1329"/>
                    <a:pt x="270" y="1307"/>
                  </a:cubicBezTo>
                  <a:cubicBezTo>
                    <a:pt x="277" y="1286"/>
                    <a:pt x="290" y="1267"/>
                    <a:pt x="307" y="1249"/>
                  </a:cubicBezTo>
                  <a:cubicBezTo>
                    <a:pt x="325" y="1231"/>
                    <a:pt x="345" y="1215"/>
                    <a:pt x="367" y="1201"/>
                  </a:cubicBezTo>
                  <a:cubicBezTo>
                    <a:pt x="388" y="1187"/>
                    <a:pt x="408" y="1176"/>
                    <a:pt x="428" y="1169"/>
                  </a:cubicBezTo>
                  <a:cubicBezTo>
                    <a:pt x="485" y="1145"/>
                    <a:pt x="545" y="1131"/>
                    <a:pt x="609" y="1126"/>
                  </a:cubicBezTo>
                  <a:cubicBezTo>
                    <a:pt x="672" y="1122"/>
                    <a:pt x="735" y="1122"/>
                    <a:pt x="797" y="1126"/>
                  </a:cubicBezTo>
                  <a:cubicBezTo>
                    <a:pt x="825" y="1126"/>
                    <a:pt x="847" y="1115"/>
                    <a:pt x="861" y="1091"/>
                  </a:cubicBezTo>
                  <a:cubicBezTo>
                    <a:pt x="873" y="1060"/>
                    <a:pt x="872" y="1038"/>
                    <a:pt x="858" y="1025"/>
                  </a:cubicBezTo>
                  <a:cubicBezTo>
                    <a:pt x="843" y="1012"/>
                    <a:pt x="823" y="1006"/>
                    <a:pt x="797" y="1006"/>
                  </a:cubicBezTo>
                  <a:cubicBezTo>
                    <a:pt x="725" y="1006"/>
                    <a:pt x="656" y="1012"/>
                    <a:pt x="591" y="1023"/>
                  </a:cubicBezTo>
                  <a:cubicBezTo>
                    <a:pt x="525" y="1035"/>
                    <a:pt x="459" y="1053"/>
                    <a:pt x="392" y="1077"/>
                  </a:cubicBezTo>
                  <a:cubicBezTo>
                    <a:pt x="330" y="1100"/>
                    <a:pt x="269" y="1126"/>
                    <a:pt x="209" y="1155"/>
                  </a:cubicBezTo>
                  <a:cubicBezTo>
                    <a:pt x="149" y="1183"/>
                    <a:pt x="88" y="1213"/>
                    <a:pt x="26" y="1244"/>
                  </a:cubicBezTo>
                  <a:cubicBezTo>
                    <a:pt x="7" y="1253"/>
                    <a:pt x="0" y="1268"/>
                    <a:pt x="5" y="1288"/>
                  </a:cubicBezTo>
                  <a:cubicBezTo>
                    <a:pt x="10" y="1308"/>
                    <a:pt x="24" y="1318"/>
                    <a:pt x="48" y="1318"/>
                  </a:cubicBezTo>
                  <a:cubicBezTo>
                    <a:pt x="62" y="1323"/>
                    <a:pt x="79" y="1319"/>
                    <a:pt x="100" y="1306"/>
                  </a:cubicBezTo>
                  <a:cubicBezTo>
                    <a:pt x="120" y="1293"/>
                    <a:pt x="140" y="1280"/>
                    <a:pt x="159" y="1268"/>
                  </a:cubicBezTo>
                  <a:cubicBezTo>
                    <a:pt x="135" y="1313"/>
                    <a:pt x="134" y="1363"/>
                    <a:pt x="155" y="1417"/>
                  </a:cubicBezTo>
                  <a:cubicBezTo>
                    <a:pt x="172" y="1460"/>
                    <a:pt x="198" y="1491"/>
                    <a:pt x="232" y="1510"/>
                  </a:cubicBezTo>
                  <a:cubicBezTo>
                    <a:pt x="267" y="1529"/>
                    <a:pt x="306" y="1541"/>
                    <a:pt x="349" y="1545"/>
                  </a:cubicBezTo>
                  <a:cubicBezTo>
                    <a:pt x="392" y="1550"/>
                    <a:pt x="438" y="1549"/>
                    <a:pt x="487" y="1544"/>
                  </a:cubicBezTo>
                  <a:cubicBezTo>
                    <a:pt x="536" y="1538"/>
                    <a:pt x="582" y="1529"/>
                    <a:pt x="625" y="1517"/>
                  </a:cubicBezTo>
                  <a:lnTo>
                    <a:pt x="503" y="1861"/>
                  </a:lnTo>
                  <a:cubicBezTo>
                    <a:pt x="426" y="1951"/>
                    <a:pt x="354" y="2046"/>
                    <a:pt x="286" y="2147"/>
                  </a:cubicBezTo>
                  <a:cubicBezTo>
                    <a:pt x="218" y="2248"/>
                    <a:pt x="161" y="2351"/>
                    <a:pt x="116" y="2458"/>
                  </a:cubicBezTo>
                  <a:cubicBezTo>
                    <a:pt x="109" y="2474"/>
                    <a:pt x="101" y="2496"/>
                    <a:pt x="93" y="2522"/>
                  </a:cubicBezTo>
                  <a:cubicBezTo>
                    <a:pt x="84" y="2548"/>
                    <a:pt x="78" y="2574"/>
                    <a:pt x="75" y="2600"/>
                  </a:cubicBezTo>
                  <a:cubicBezTo>
                    <a:pt x="71" y="2626"/>
                    <a:pt x="73" y="2649"/>
                    <a:pt x="82" y="2671"/>
                  </a:cubicBezTo>
                  <a:cubicBezTo>
                    <a:pt x="90" y="2692"/>
                    <a:pt x="109" y="2705"/>
                    <a:pt x="137" y="2710"/>
                  </a:cubicBezTo>
                  <a:cubicBezTo>
                    <a:pt x="159" y="2712"/>
                    <a:pt x="179" y="2708"/>
                    <a:pt x="196" y="2697"/>
                  </a:cubicBezTo>
                  <a:cubicBezTo>
                    <a:pt x="214" y="2687"/>
                    <a:pt x="230" y="2672"/>
                    <a:pt x="243" y="2655"/>
                  </a:cubicBezTo>
                  <a:cubicBezTo>
                    <a:pt x="256" y="2637"/>
                    <a:pt x="268" y="2618"/>
                    <a:pt x="279" y="2598"/>
                  </a:cubicBezTo>
                  <a:cubicBezTo>
                    <a:pt x="290" y="2578"/>
                    <a:pt x="299" y="2561"/>
                    <a:pt x="306" y="2546"/>
                  </a:cubicBezTo>
                  <a:cubicBezTo>
                    <a:pt x="339" y="2475"/>
                    <a:pt x="370" y="2403"/>
                    <a:pt x="399" y="2330"/>
                  </a:cubicBezTo>
                  <a:cubicBezTo>
                    <a:pt x="428" y="2256"/>
                    <a:pt x="456" y="2184"/>
                    <a:pt x="485" y="2113"/>
                  </a:cubicBezTo>
                  <a:lnTo>
                    <a:pt x="578" y="1900"/>
                  </a:lnTo>
                  <a:cubicBezTo>
                    <a:pt x="626" y="1836"/>
                    <a:pt x="678" y="1775"/>
                    <a:pt x="734" y="1716"/>
                  </a:cubicBezTo>
                  <a:cubicBezTo>
                    <a:pt x="790" y="1657"/>
                    <a:pt x="849" y="1601"/>
                    <a:pt x="911" y="1549"/>
                  </a:cubicBezTo>
                  <a:cubicBezTo>
                    <a:pt x="966" y="1502"/>
                    <a:pt x="1022" y="1459"/>
                    <a:pt x="1080" y="1421"/>
                  </a:cubicBezTo>
                  <a:cubicBezTo>
                    <a:pt x="1137" y="1383"/>
                    <a:pt x="1197" y="1348"/>
                    <a:pt x="1259" y="1315"/>
                  </a:cubicBezTo>
                  <a:cubicBezTo>
                    <a:pt x="1259" y="1315"/>
                    <a:pt x="1259" y="1314"/>
                    <a:pt x="1259" y="1314"/>
                  </a:cubicBezTo>
                  <a:cubicBezTo>
                    <a:pt x="1267" y="1312"/>
                    <a:pt x="1275" y="1308"/>
                    <a:pt x="1284" y="1304"/>
                  </a:cubicBezTo>
                  <a:cubicBezTo>
                    <a:pt x="1298" y="1297"/>
                    <a:pt x="1313" y="1289"/>
                    <a:pt x="1327" y="1281"/>
                  </a:cubicBezTo>
                  <a:cubicBezTo>
                    <a:pt x="1341" y="1273"/>
                    <a:pt x="1353" y="1266"/>
                    <a:pt x="1363" y="1261"/>
                  </a:cubicBezTo>
                  <a:cubicBezTo>
                    <a:pt x="1415" y="1235"/>
                    <a:pt x="1468" y="1210"/>
                    <a:pt x="1520" y="1187"/>
                  </a:cubicBezTo>
                  <a:cubicBezTo>
                    <a:pt x="1573" y="1163"/>
                    <a:pt x="1627" y="1142"/>
                    <a:pt x="1682" y="1123"/>
                  </a:cubicBezTo>
                  <a:lnTo>
                    <a:pt x="1614" y="1190"/>
                  </a:lnTo>
                  <a:cubicBezTo>
                    <a:pt x="1590" y="1214"/>
                    <a:pt x="1565" y="1244"/>
                    <a:pt x="1538" y="1279"/>
                  </a:cubicBezTo>
                  <a:cubicBezTo>
                    <a:pt x="1512" y="1315"/>
                    <a:pt x="1492" y="1351"/>
                    <a:pt x="1477" y="1389"/>
                  </a:cubicBezTo>
                  <a:cubicBezTo>
                    <a:pt x="1463" y="1427"/>
                    <a:pt x="1460" y="1463"/>
                    <a:pt x="1469" y="1497"/>
                  </a:cubicBezTo>
                  <a:cubicBezTo>
                    <a:pt x="1477" y="1532"/>
                    <a:pt x="1505" y="1559"/>
                    <a:pt x="1553" y="1581"/>
                  </a:cubicBezTo>
                  <a:cubicBezTo>
                    <a:pt x="1591" y="1597"/>
                    <a:pt x="1632" y="1603"/>
                    <a:pt x="1675" y="1599"/>
                  </a:cubicBezTo>
                  <a:cubicBezTo>
                    <a:pt x="1718" y="1594"/>
                    <a:pt x="1759" y="1583"/>
                    <a:pt x="1798" y="1565"/>
                  </a:cubicBezTo>
                  <a:cubicBezTo>
                    <a:pt x="1838" y="1547"/>
                    <a:pt x="1875" y="1525"/>
                    <a:pt x="1911" y="1499"/>
                  </a:cubicBezTo>
                  <a:cubicBezTo>
                    <a:pt x="1947" y="1473"/>
                    <a:pt x="1979" y="1447"/>
                    <a:pt x="2008" y="1421"/>
                  </a:cubicBezTo>
                  <a:lnTo>
                    <a:pt x="2087" y="1339"/>
                  </a:lnTo>
                  <a:cubicBezTo>
                    <a:pt x="2113" y="1365"/>
                    <a:pt x="2144" y="1384"/>
                    <a:pt x="2180" y="1394"/>
                  </a:cubicBezTo>
                  <a:cubicBezTo>
                    <a:pt x="2216" y="1405"/>
                    <a:pt x="2253" y="1410"/>
                    <a:pt x="2291" y="1410"/>
                  </a:cubicBezTo>
                  <a:cubicBezTo>
                    <a:pt x="2329" y="1410"/>
                    <a:pt x="2368" y="1407"/>
                    <a:pt x="2407" y="1400"/>
                  </a:cubicBezTo>
                  <a:cubicBezTo>
                    <a:pt x="2447" y="1393"/>
                    <a:pt x="2484" y="1383"/>
                    <a:pt x="2520" y="1371"/>
                  </a:cubicBezTo>
                  <a:cubicBezTo>
                    <a:pt x="2527" y="1369"/>
                    <a:pt x="2542" y="1364"/>
                    <a:pt x="2563" y="1357"/>
                  </a:cubicBezTo>
                  <a:cubicBezTo>
                    <a:pt x="2585" y="1350"/>
                    <a:pt x="2606" y="1342"/>
                    <a:pt x="2626" y="1334"/>
                  </a:cubicBezTo>
                  <a:cubicBezTo>
                    <a:pt x="2638" y="1329"/>
                    <a:pt x="2648" y="1323"/>
                    <a:pt x="2657" y="1317"/>
                  </a:cubicBezTo>
                  <a:cubicBezTo>
                    <a:pt x="2667" y="1313"/>
                    <a:pt x="2678" y="1309"/>
                    <a:pt x="2689" y="1304"/>
                  </a:cubicBezTo>
                  <a:cubicBezTo>
                    <a:pt x="2703" y="1297"/>
                    <a:pt x="2717" y="1289"/>
                    <a:pt x="2732" y="1281"/>
                  </a:cubicBezTo>
                  <a:cubicBezTo>
                    <a:pt x="2746" y="1273"/>
                    <a:pt x="2758" y="1266"/>
                    <a:pt x="2768" y="1261"/>
                  </a:cubicBezTo>
                  <a:cubicBezTo>
                    <a:pt x="2820" y="1235"/>
                    <a:pt x="2873" y="1210"/>
                    <a:pt x="2925" y="1187"/>
                  </a:cubicBezTo>
                  <a:cubicBezTo>
                    <a:pt x="2978" y="1163"/>
                    <a:pt x="3031" y="1142"/>
                    <a:pt x="3086" y="1123"/>
                  </a:cubicBezTo>
                  <a:lnTo>
                    <a:pt x="3018" y="1190"/>
                  </a:lnTo>
                  <a:cubicBezTo>
                    <a:pt x="2994" y="1214"/>
                    <a:pt x="2969" y="1244"/>
                    <a:pt x="2943" y="1279"/>
                  </a:cubicBezTo>
                  <a:cubicBezTo>
                    <a:pt x="2917" y="1315"/>
                    <a:pt x="2896" y="1351"/>
                    <a:pt x="2882" y="1389"/>
                  </a:cubicBezTo>
                  <a:cubicBezTo>
                    <a:pt x="2868" y="1427"/>
                    <a:pt x="2865" y="1463"/>
                    <a:pt x="2873" y="1497"/>
                  </a:cubicBezTo>
                  <a:cubicBezTo>
                    <a:pt x="2882" y="1532"/>
                    <a:pt x="2910" y="1559"/>
                    <a:pt x="2957" y="1581"/>
                  </a:cubicBezTo>
                  <a:cubicBezTo>
                    <a:pt x="2996" y="1597"/>
                    <a:pt x="3036" y="1603"/>
                    <a:pt x="3079" y="1599"/>
                  </a:cubicBezTo>
                  <a:cubicBezTo>
                    <a:pt x="3122" y="1594"/>
                    <a:pt x="3163" y="1583"/>
                    <a:pt x="3203" y="1565"/>
                  </a:cubicBezTo>
                  <a:cubicBezTo>
                    <a:pt x="3242" y="1547"/>
                    <a:pt x="3280" y="1525"/>
                    <a:pt x="3316" y="1499"/>
                  </a:cubicBezTo>
                  <a:cubicBezTo>
                    <a:pt x="3352" y="1473"/>
                    <a:pt x="3384" y="1447"/>
                    <a:pt x="3413" y="1421"/>
                  </a:cubicBezTo>
                  <a:lnTo>
                    <a:pt x="3491" y="1339"/>
                  </a:lnTo>
                  <a:cubicBezTo>
                    <a:pt x="3518" y="1365"/>
                    <a:pt x="3549" y="1384"/>
                    <a:pt x="3585" y="1394"/>
                  </a:cubicBezTo>
                  <a:cubicBezTo>
                    <a:pt x="3620" y="1405"/>
                    <a:pt x="3657" y="1410"/>
                    <a:pt x="3696" y="1410"/>
                  </a:cubicBezTo>
                  <a:cubicBezTo>
                    <a:pt x="3734" y="1410"/>
                    <a:pt x="3773" y="1407"/>
                    <a:pt x="3812" y="1400"/>
                  </a:cubicBezTo>
                  <a:cubicBezTo>
                    <a:pt x="3852" y="1393"/>
                    <a:pt x="3889" y="1383"/>
                    <a:pt x="3925" y="1371"/>
                  </a:cubicBezTo>
                  <a:cubicBezTo>
                    <a:pt x="3932" y="1369"/>
                    <a:pt x="3946" y="1364"/>
                    <a:pt x="3968" y="1357"/>
                  </a:cubicBezTo>
                  <a:cubicBezTo>
                    <a:pt x="3989" y="1350"/>
                    <a:pt x="4010" y="1342"/>
                    <a:pt x="4031" y="1334"/>
                  </a:cubicBezTo>
                  <a:cubicBezTo>
                    <a:pt x="4044" y="1328"/>
                    <a:pt x="4055" y="1322"/>
                    <a:pt x="4065" y="1314"/>
                  </a:cubicBezTo>
                  <a:cubicBezTo>
                    <a:pt x="4090" y="1311"/>
                    <a:pt x="4119" y="1300"/>
                    <a:pt x="4151" y="1281"/>
                  </a:cubicBezTo>
                  <a:cubicBezTo>
                    <a:pt x="4184" y="1261"/>
                    <a:pt x="4213" y="1245"/>
                    <a:pt x="4237" y="1233"/>
                  </a:cubicBezTo>
                  <a:lnTo>
                    <a:pt x="4326" y="1197"/>
                  </a:lnTo>
                  <a:cubicBezTo>
                    <a:pt x="4293" y="1231"/>
                    <a:pt x="4262" y="1267"/>
                    <a:pt x="4233" y="1306"/>
                  </a:cubicBezTo>
                  <a:cubicBezTo>
                    <a:pt x="4204" y="1345"/>
                    <a:pt x="4184" y="1383"/>
                    <a:pt x="4170" y="1421"/>
                  </a:cubicBezTo>
                  <a:cubicBezTo>
                    <a:pt x="4157" y="1459"/>
                    <a:pt x="4156" y="1493"/>
                    <a:pt x="4167" y="1524"/>
                  </a:cubicBezTo>
                  <a:cubicBezTo>
                    <a:pt x="4178" y="1555"/>
                    <a:pt x="4207" y="1577"/>
                    <a:pt x="4255" y="1591"/>
                  </a:cubicBezTo>
                  <a:cubicBezTo>
                    <a:pt x="4283" y="1599"/>
                    <a:pt x="4312" y="1599"/>
                    <a:pt x="4341" y="1591"/>
                  </a:cubicBezTo>
                  <a:cubicBezTo>
                    <a:pt x="4369" y="1584"/>
                    <a:pt x="4397" y="1573"/>
                    <a:pt x="4425" y="1558"/>
                  </a:cubicBezTo>
                  <a:cubicBezTo>
                    <a:pt x="4452" y="1542"/>
                    <a:pt x="4478" y="1525"/>
                    <a:pt x="4502" y="1504"/>
                  </a:cubicBezTo>
                  <a:cubicBezTo>
                    <a:pt x="4526" y="1484"/>
                    <a:pt x="4547" y="1465"/>
                    <a:pt x="4566" y="1446"/>
                  </a:cubicBezTo>
                  <a:lnTo>
                    <a:pt x="4746" y="1293"/>
                  </a:lnTo>
                  <a:cubicBezTo>
                    <a:pt x="4741" y="1305"/>
                    <a:pt x="4737" y="1315"/>
                    <a:pt x="4735" y="1323"/>
                  </a:cubicBezTo>
                  <a:cubicBezTo>
                    <a:pt x="4732" y="1332"/>
                    <a:pt x="4730" y="1341"/>
                    <a:pt x="4728" y="1350"/>
                  </a:cubicBezTo>
                  <a:cubicBezTo>
                    <a:pt x="4720" y="1369"/>
                    <a:pt x="4713" y="1391"/>
                    <a:pt x="4704" y="1416"/>
                  </a:cubicBezTo>
                  <a:cubicBezTo>
                    <a:pt x="4696" y="1441"/>
                    <a:pt x="4690" y="1467"/>
                    <a:pt x="4686" y="1494"/>
                  </a:cubicBezTo>
                  <a:cubicBezTo>
                    <a:pt x="4683" y="1521"/>
                    <a:pt x="4684" y="1546"/>
                    <a:pt x="4690" y="1570"/>
                  </a:cubicBezTo>
                  <a:cubicBezTo>
                    <a:pt x="4696" y="1594"/>
                    <a:pt x="4710" y="1614"/>
                    <a:pt x="4731" y="1630"/>
                  </a:cubicBezTo>
                  <a:cubicBezTo>
                    <a:pt x="4753" y="1645"/>
                    <a:pt x="4776" y="1652"/>
                    <a:pt x="4801" y="1652"/>
                  </a:cubicBezTo>
                  <a:cubicBezTo>
                    <a:pt x="4826" y="1652"/>
                    <a:pt x="4852" y="1647"/>
                    <a:pt x="4878" y="1638"/>
                  </a:cubicBezTo>
                  <a:cubicBezTo>
                    <a:pt x="4904" y="1628"/>
                    <a:pt x="4929" y="1617"/>
                    <a:pt x="4953" y="1604"/>
                  </a:cubicBezTo>
                  <a:cubicBezTo>
                    <a:pt x="4977" y="1591"/>
                    <a:pt x="4999" y="1580"/>
                    <a:pt x="5018" y="1570"/>
                  </a:cubicBezTo>
                  <a:cubicBezTo>
                    <a:pt x="5082" y="1535"/>
                    <a:pt x="5148" y="1499"/>
                    <a:pt x="5215" y="1464"/>
                  </a:cubicBezTo>
                  <a:cubicBezTo>
                    <a:pt x="5282" y="1428"/>
                    <a:pt x="5349" y="1394"/>
                    <a:pt x="5416" y="1361"/>
                  </a:cubicBezTo>
                  <a:cubicBezTo>
                    <a:pt x="5432" y="1354"/>
                    <a:pt x="5453" y="1346"/>
                    <a:pt x="5477" y="1338"/>
                  </a:cubicBezTo>
                  <a:cubicBezTo>
                    <a:pt x="5500" y="1329"/>
                    <a:pt x="5518" y="1316"/>
                    <a:pt x="5530" y="1297"/>
                  </a:cubicBezTo>
                  <a:cubicBezTo>
                    <a:pt x="5540" y="1280"/>
                    <a:pt x="5543" y="1267"/>
                    <a:pt x="5541" y="1258"/>
                  </a:cubicBezTo>
                  <a:cubicBezTo>
                    <a:pt x="5539" y="1248"/>
                    <a:pt x="5532" y="1242"/>
                    <a:pt x="5521" y="1240"/>
                  </a:cubicBezTo>
                  <a:cubicBezTo>
                    <a:pt x="5511" y="1238"/>
                    <a:pt x="5499" y="1237"/>
                    <a:pt x="5486" y="1238"/>
                  </a:cubicBezTo>
                  <a:cubicBezTo>
                    <a:pt x="5472" y="1239"/>
                    <a:pt x="5462" y="1242"/>
                    <a:pt x="5455" y="1247"/>
                  </a:cubicBezTo>
                  <a:cubicBezTo>
                    <a:pt x="5393" y="1280"/>
                    <a:pt x="5328" y="1315"/>
                    <a:pt x="5260" y="1352"/>
                  </a:cubicBezTo>
                  <a:cubicBezTo>
                    <a:pt x="5192" y="1389"/>
                    <a:pt x="5124" y="1420"/>
                    <a:pt x="5057" y="1446"/>
                  </a:cubicBezTo>
                  <a:cubicBezTo>
                    <a:pt x="5019" y="1462"/>
                    <a:pt x="4978" y="1479"/>
                    <a:pt x="4934" y="1496"/>
                  </a:cubicBezTo>
                  <a:cubicBezTo>
                    <a:pt x="4889" y="1512"/>
                    <a:pt x="4846" y="1522"/>
                    <a:pt x="4803" y="1524"/>
                  </a:cubicBezTo>
                  <a:cubicBezTo>
                    <a:pt x="4800" y="1512"/>
                    <a:pt x="4801" y="1497"/>
                    <a:pt x="4805" y="1478"/>
                  </a:cubicBezTo>
                  <a:cubicBezTo>
                    <a:pt x="4808" y="1459"/>
                    <a:pt x="4813" y="1440"/>
                    <a:pt x="4819" y="1421"/>
                  </a:cubicBezTo>
                  <a:cubicBezTo>
                    <a:pt x="4825" y="1402"/>
                    <a:pt x="4831" y="1384"/>
                    <a:pt x="4837" y="1368"/>
                  </a:cubicBezTo>
                  <a:cubicBezTo>
                    <a:pt x="4843" y="1351"/>
                    <a:pt x="4848" y="1337"/>
                    <a:pt x="4853" y="1325"/>
                  </a:cubicBezTo>
                  <a:cubicBezTo>
                    <a:pt x="4865" y="1292"/>
                    <a:pt x="4876" y="1260"/>
                    <a:pt x="4887" y="1229"/>
                  </a:cubicBezTo>
                  <a:cubicBezTo>
                    <a:pt x="4898" y="1199"/>
                    <a:pt x="4909" y="1167"/>
                    <a:pt x="4921" y="1133"/>
                  </a:cubicBezTo>
                  <a:cubicBezTo>
                    <a:pt x="5012" y="1048"/>
                    <a:pt x="5099" y="960"/>
                    <a:pt x="5181" y="869"/>
                  </a:cubicBezTo>
                  <a:cubicBezTo>
                    <a:pt x="5263" y="778"/>
                    <a:pt x="5345" y="684"/>
                    <a:pt x="5426" y="587"/>
                  </a:cubicBezTo>
                  <a:cubicBezTo>
                    <a:pt x="5479" y="525"/>
                    <a:pt x="5531" y="464"/>
                    <a:pt x="5582" y="402"/>
                  </a:cubicBezTo>
                  <a:cubicBezTo>
                    <a:pt x="5634" y="341"/>
                    <a:pt x="5680" y="276"/>
                    <a:pt x="5720" y="207"/>
                  </a:cubicBezTo>
                  <a:cubicBezTo>
                    <a:pt x="5730" y="190"/>
                    <a:pt x="5738" y="171"/>
                    <a:pt x="5744" y="148"/>
                  </a:cubicBezTo>
                  <a:cubicBezTo>
                    <a:pt x="5749" y="126"/>
                    <a:pt x="5752" y="105"/>
                    <a:pt x="5751" y="84"/>
                  </a:cubicBezTo>
                  <a:cubicBezTo>
                    <a:pt x="5749" y="64"/>
                    <a:pt x="5743" y="47"/>
                    <a:pt x="5731" y="33"/>
                  </a:cubicBezTo>
                  <a:cubicBezTo>
                    <a:pt x="5719" y="19"/>
                    <a:pt x="5700" y="9"/>
                    <a:pt x="5674" y="4"/>
                  </a:cubicBezTo>
                  <a:close/>
                  <a:moveTo>
                    <a:pt x="2026" y="1265"/>
                  </a:moveTo>
                  <a:cubicBezTo>
                    <a:pt x="2014" y="1286"/>
                    <a:pt x="1999" y="1305"/>
                    <a:pt x="1983" y="1322"/>
                  </a:cubicBezTo>
                  <a:cubicBezTo>
                    <a:pt x="1966" y="1338"/>
                    <a:pt x="1948" y="1356"/>
                    <a:pt x="1929" y="1375"/>
                  </a:cubicBezTo>
                  <a:cubicBezTo>
                    <a:pt x="1884" y="1415"/>
                    <a:pt x="1833" y="1442"/>
                    <a:pt x="1777" y="1457"/>
                  </a:cubicBezTo>
                  <a:cubicBezTo>
                    <a:pt x="1721" y="1471"/>
                    <a:pt x="1661" y="1473"/>
                    <a:pt x="1599" y="1464"/>
                  </a:cubicBezTo>
                  <a:cubicBezTo>
                    <a:pt x="1566" y="1459"/>
                    <a:pt x="1551" y="1444"/>
                    <a:pt x="1555" y="1419"/>
                  </a:cubicBezTo>
                  <a:cubicBezTo>
                    <a:pt x="1558" y="1394"/>
                    <a:pt x="1569" y="1368"/>
                    <a:pt x="1589" y="1339"/>
                  </a:cubicBezTo>
                  <a:cubicBezTo>
                    <a:pt x="1608" y="1311"/>
                    <a:pt x="1630" y="1284"/>
                    <a:pt x="1655" y="1258"/>
                  </a:cubicBezTo>
                  <a:cubicBezTo>
                    <a:pt x="1680" y="1232"/>
                    <a:pt x="1697" y="1214"/>
                    <a:pt x="1707" y="1204"/>
                  </a:cubicBezTo>
                  <a:cubicBezTo>
                    <a:pt x="1750" y="1169"/>
                    <a:pt x="1798" y="1139"/>
                    <a:pt x="1852" y="1116"/>
                  </a:cubicBezTo>
                  <a:cubicBezTo>
                    <a:pt x="1906" y="1092"/>
                    <a:pt x="1966" y="1078"/>
                    <a:pt x="2033" y="1073"/>
                  </a:cubicBezTo>
                  <a:cubicBezTo>
                    <a:pt x="2014" y="1099"/>
                    <a:pt x="2005" y="1130"/>
                    <a:pt x="2006" y="1165"/>
                  </a:cubicBezTo>
                  <a:cubicBezTo>
                    <a:pt x="2007" y="1201"/>
                    <a:pt x="2014" y="1234"/>
                    <a:pt x="2026" y="1265"/>
                  </a:cubicBezTo>
                  <a:close/>
                  <a:moveTo>
                    <a:pt x="3430" y="1265"/>
                  </a:moveTo>
                  <a:cubicBezTo>
                    <a:pt x="3418" y="1286"/>
                    <a:pt x="3404" y="1305"/>
                    <a:pt x="3387" y="1322"/>
                  </a:cubicBezTo>
                  <a:cubicBezTo>
                    <a:pt x="3371" y="1338"/>
                    <a:pt x="3353" y="1356"/>
                    <a:pt x="3334" y="1375"/>
                  </a:cubicBezTo>
                  <a:cubicBezTo>
                    <a:pt x="3288" y="1415"/>
                    <a:pt x="3237" y="1442"/>
                    <a:pt x="3181" y="1457"/>
                  </a:cubicBezTo>
                  <a:cubicBezTo>
                    <a:pt x="3125" y="1471"/>
                    <a:pt x="3066" y="1473"/>
                    <a:pt x="3004" y="1464"/>
                  </a:cubicBezTo>
                  <a:cubicBezTo>
                    <a:pt x="2971" y="1459"/>
                    <a:pt x="2956" y="1444"/>
                    <a:pt x="2959" y="1419"/>
                  </a:cubicBezTo>
                  <a:cubicBezTo>
                    <a:pt x="2963" y="1394"/>
                    <a:pt x="2974" y="1368"/>
                    <a:pt x="2993" y="1339"/>
                  </a:cubicBezTo>
                  <a:cubicBezTo>
                    <a:pt x="3012" y="1311"/>
                    <a:pt x="3034" y="1284"/>
                    <a:pt x="3060" y="1258"/>
                  </a:cubicBezTo>
                  <a:cubicBezTo>
                    <a:pt x="3085" y="1232"/>
                    <a:pt x="3102" y="1214"/>
                    <a:pt x="3112" y="1204"/>
                  </a:cubicBezTo>
                  <a:cubicBezTo>
                    <a:pt x="3155" y="1169"/>
                    <a:pt x="3203" y="1139"/>
                    <a:pt x="3257" y="1116"/>
                  </a:cubicBezTo>
                  <a:cubicBezTo>
                    <a:pt x="3310" y="1092"/>
                    <a:pt x="3371" y="1078"/>
                    <a:pt x="3438" y="1073"/>
                  </a:cubicBezTo>
                  <a:cubicBezTo>
                    <a:pt x="3418" y="1099"/>
                    <a:pt x="3410" y="1130"/>
                    <a:pt x="3411" y="1165"/>
                  </a:cubicBezTo>
                  <a:cubicBezTo>
                    <a:pt x="3412" y="1201"/>
                    <a:pt x="3418" y="1234"/>
                    <a:pt x="3430" y="1265"/>
                  </a:cubicBezTo>
                  <a:close/>
                  <a:moveTo>
                    <a:pt x="5582" y="221"/>
                  </a:moveTo>
                  <a:cubicBezTo>
                    <a:pt x="5562" y="252"/>
                    <a:pt x="5548" y="274"/>
                    <a:pt x="5541" y="289"/>
                  </a:cubicBezTo>
                  <a:cubicBezTo>
                    <a:pt x="5520" y="324"/>
                    <a:pt x="5497" y="358"/>
                    <a:pt x="5473" y="390"/>
                  </a:cubicBezTo>
                  <a:cubicBezTo>
                    <a:pt x="5449" y="422"/>
                    <a:pt x="5425" y="454"/>
                    <a:pt x="5401" y="487"/>
                  </a:cubicBezTo>
                  <a:cubicBezTo>
                    <a:pt x="5346" y="558"/>
                    <a:pt x="5289" y="628"/>
                    <a:pt x="5229" y="695"/>
                  </a:cubicBezTo>
                  <a:cubicBezTo>
                    <a:pt x="5170" y="762"/>
                    <a:pt x="5109" y="828"/>
                    <a:pt x="5047" y="892"/>
                  </a:cubicBezTo>
                  <a:lnTo>
                    <a:pt x="5025" y="913"/>
                  </a:lnTo>
                  <a:lnTo>
                    <a:pt x="5168" y="665"/>
                  </a:lnTo>
                  <a:cubicBezTo>
                    <a:pt x="5211" y="596"/>
                    <a:pt x="5257" y="530"/>
                    <a:pt x="5305" y="466"/>
                  </a:cubicBezTo>
                  <a:cubicBezTo>
                    <a:pt x="5352" y="402"/>
                    <a:pt x="5404" y="341"/>
                    <a:pt x="5459" y="281"/>
                  </a:cubicBezTo>
                  <a:cubicBezTo>
                    <a:pt x="5475" y="263"/>
                    <a:pt x="5498" y="236"/>
                    <a:pt x="5527" y="203"/>
                  </a:cubicBezTo>
                  <a:cubicBezTo>
                    <a:pt x="5555" y="170"/>
                    <a:pt x="5586" y="148"/>
                    <a:pt x="5620" y="136"/>
                  </a:cubicBezTo>
                  <a:cubicBezTo>
                    <a:pt x="5615" y="162"/>
                    <a:pt x="5603" y="190"/>
                    <a:pt x="5582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992E1D40-D98B-4FB0-B07F-37FF58542A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10388" y="5487988"/>
              <a:ext cx="4521200" cy="957263"/>
            </a:xfrm>
            <a:custGeom>
              <a:avLst/>
              <a:gdLst>
                <a:gd name="T0" fmla="*/ 11651 w 12558"/>
                <a:gd name="T1" fmla="*/ 1899 h 2656"/>
                <a:gd name="T2" fmla="*/ 12024 w 12558"/>
                <a:gd name="T3" fmla="*/ 1026 h 2656"/>
                <a:gd name="T4" fmla="*/ 11454 w 12558"/>
                <a:gd name="T5" fmla="*/ 1356 h 2656"/>
                <a:gd name="T6" fmla="*/ 11669 w 12558"/>
                <a:gd name="T7" fmla="*/ 820 h 2656"/>
                <a:gd name="T8" fmla="*/ 10755 w 12558"/>
                <a:gd name="T9" fmla="*/ 1282 h 2656"/>
                <a:gd name="T10" fmla="*/ 10458 w 12558"/>
                <a:gd name="T11" fmla="*/ 934 h 2656"/>
                <a:gd name="T12" fmla="*/ 9953 w 12558"/>
                <a:gd name="T13" fmla="*/ 1001 h 2656"/>
                <a:gd name="T14" fmla="*/ 8964 w 12558"/>
                <a:gd name="T15" fmla="*/ 1353 h 2656"/>
                <a:gd name="T16" fmla="*/ 9293 w 12558"/>
                <a:gd name="T17" fmla="*/ 788 h 2656"/>
                <a:gd name="T18" fmla="*/ 9612 w 12558"/>
                <a:gd name="T19" fmla="*/ 635 h 2656"/>
                <a:gd name="T20" fmla="*/ 9693 w 12558"/>
                <a:gd name="T21" fmla="*/ 92 h 2656"/>
                <a:gd name="T22" fmla="*/ 8978 w 12558"/>
                <a:gd name="T23" fmla="*/ 824 h 2656"/>
                <a:gd name="T24" fmla="*/ 8199 w 12558"/>
                <a:gd name="T25" fmla="*/ 1280 h 2656"/>
                <a:gd name="T26" fmla="*/ 8064 w 12558"/>
                <a:gd name="T27" fmla="*/ 1014 h 2656"/>
                <a:gd name="T28" fmla="*/ 7444 w 12558"/>
                <a:gd name="T29" fmla="*/ 1166 h 2656"/>
                <a:gd name="T30" fmla="*/ 6963 w 12558"/>
                <a:gd name="T31" fmla="*/ 1065 h 2656"/>
                <a:gd name="T32" fmla="*/ 6321 w 12558"/>
                <a:gd name="T33" fmla="*/ 1184 h 2656"/>
                <a:gd name="T34" fmla="*/ 5982 w 12558"/>
                <a:gd name="T35" fmla="*/ 1093 h 2656"/>
                <a:gd name="T36" fmla="*/ 5255 w 12558"/>
                <a:gd name="T37" fmla="*/ 1214 h 2656"/>
                <a:gd name="T38" fmla="*/ 4739 w 12558"/>
                <a:gd name="T39" fmla="*/ 1243 h 2656"/>
                <a:gd name="T40" fmla="*/ 4707 w 12558"/>
                <a:gd name="T41" fmla="*/ 930 h 2656"/>
                <a:gd name="T42" fmla="*/ 3926 w 12558"/>
                <a:gd name="T43" fmla="*/ 1298 h 2656"/>
                <a:gd name="T44" fmla="*/ 3610 w 12558"/>
                <a:gd name="T45" fmla="*/ 1086 h 2656"/>
                <a:gd name="T46" fmla="*/ 3230 w 12558"/>
                <a:gd name="T47" fmla="*/ 1030 h 2656"/>
                <a:gd name="T48" fmla="*/ 2528 w 12558"/>
                <a:gd name="T49" fmla="*/ 1195 h 2656"/>
                <a:gd name="T50" fmla="*/ 1948 w 12558"/>
                <a:gd name="T51" fmla="*/ 1115 h 2656"/>
                <a:gd name="T52" fmla="*/ 2637 w 12558"/>
                <a:gd name="T53" fmla="*/ 291 h 2656"/>
                <a:gd name="T54" fmla="*/ 2234 w 12558"/>
                <a:gd name="T55" fmla="*/ 433 h 2656"/>
                <a:gd name="T56" fmla="*/ 713 w 12558"/>
                <a:gd name="T57" fmla="*/ 1369 h 2656"/>
                <a:gd name="T58" fmla="*/ 794 w 12558"/>
                <a:gd name="T59" fmla="*/ 1012 h 2656"/>
                <a:gd name="T60" fmla="*/ 378 w 12558"/>
                <a:gd name="T61" fmla="*/ 987 h 2656"/>
                <a:gd name="T62" fmla="*/ 306 w 12558"/>
                <a:gd name="T63" fmla="*/ 1108 h 2656"/>
                <a:gd name="T64" fmla="*/ 1312 w 12558"/>
                <a:gd name="T65" fmla="*/ 1267 h 2656"/>
                <a:gd name="T66" fmla="*/ 1657 w 12558"/>
                <a:gd name="T67" fmla="*/ 1310 h 2656"/>
                <a:gd name="T68" fmla="*/ 2281 w 12558"/>
                <a:gd name="T69" fmla="*/ 1047 h 2656"/>
                <a:gd name="T70" fmla="*/ 2340 w 12558"/>
                <a:gd name="T71" fmla="*/ 1322 h 2656"/>
                <a:gd name="T72" fmla="*/ 2994 w 12558"/>
                <a:gd name="T73" fmla="*/ 1245 h 2656"/>
                <a:gd name="T74" fmla="*/ 3393 w 12558"/>
                <a:gd name="T75" fmla="*/ 1443 h 2656"/>
                <a:gd name="T76" fmla="*/ 4456 w 12558"/>
                <a:gd name="T77" fmla="*/ 1140 h 2656"/>
                <a:gd name="T78" fmla="*/ 4610 w 12558"/>
                <a:gd name="T79" fmla="*/ 1459 h 2656"/>
                <a:gd name="T80" fmla="*/ 5144 w 12558"/>
                <a:gd name="T81" fmla="*/ 1225 h 2656"/>
                <a:gd name="T82" fmla="*/ 5524 w 12558"/>
                <a:gd name="T83" fmla="*/ 1147 h 2656"/>
                <a:gd name="T84" fmla="*/ 5698 w 12558"/>
                <a:gd name="T85" fmla="*/ 1310 h 2656"/>
                <a:gd name="T86" fmla="*/ 6289 w 12558"/>
                <a:gd name="T87" fmla="*/ 1299 h 2656"/>
                <a:gd name="T88" fmla="*/ 6782 w 12558"/>
                <a:gd name="T89" fmla="*/ 1337 h 2656"/>
                <a:gd name="T90" fmla="*/ 7539 w 12558"/>
                <a:gd name="T91" fmla="*/ 1212 h 2656"/>
                <a:gd name="T92" fmla="*/ 8115 w 12558"/>
                <a:gd name="T93" fmla="*/ 1296 h 2656"/>
                <a:gd name="T94" fmla="*/ 7634 w 12558"/>
                <a:gd name="T95" fmla="*/ 1361 h 2656"/>
                <a:gd name="T96" fmla="*/ 8600 w 12558"/>
                <a:gd name="T97" fmla="*/ 1251 h 2656"/>
                <a:gd name="T98" fmla="*/ 9329 w 12558"/>
                <a:gd name="T99" fmla="*/ 1370 h 2656"/>
                <a:gd name="T100" fmla="*/ 9992 w 12558"/>
                <a:gd name="T101" fmla="*/ 1072 h 2656"/>
                <a:gd name="T102" fmla="*/ 10336 w 12558"/>
                <a:gd name="T103" fmla="*/ 1379 h 2656"/>
                <a:gd name="T104" fmla="*/ 11008 w 12558"/>
                <a:gd name="T105" fmla="*/ 1257 h 2656"/>
                <a:gd name="T106" fmla="*/ 11363 w 12558"/>
                <a:gd name="T107" fmla="*/ 1305 h 2656"/>
                <a:gd name="T108" fmla="*/ 11856 w 12558"/>
                <a:gd name="T109" fmla="*/ 1337 h 2656"/>
                <a:gd name="T110" fmla="*/ 11232 w 12558"/>
                <a:gd name="T111" fmla="*/ 2648 h 2656"/>
                <a:gd name="T112" fmla="*/ 12144 w 12558"/>
                <a:gd name="T113" fmla="*/ 1496 h 2656"/>
                <a:gd name="T114" fmla="*/ 9546 w 12558"/>
                <a:gd name="T115" fmla="*/ 355 h 2656"/>
                <a:gd name="T116" fmla="*/ 3530 w 12558"/>
                <a:gd name="T117" fmla="*/ 916 h 2656"/>
                <a:gd name="T118" fmla="*/ 2533 w 12558"/>
                <a:gd name="T119" fmla="*/ 26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558" h="2656">
                  <a:moveTo>
                    <a:pt x="12551" y="1168"/>
                  </a:moveTo>
                  <a:cubicBezTo>
                    <a:pt x="12541" y="1151"/>
                    <a:pt x="12521" y="1149"/>
                    <a:pt x="12490" y="1161"/>
                  </a:cubicBezTo>
                  <a:cubicBezTo>
                    <a:pt x="12459" y="1173"/>
                    <a:pt x="12421" y="1193"/>
                    <a:pt x="12377" y="1221"/>
                  </a:cubicBezTo>
                  <a:cubicBezTo>
                    <a:pt x="12333" y="1250"/>
                    <a:pt x="12286" y="1283"/>
                    <a:pt x="12237" y="1322"/>
                  </a:cubicBezTo>
                  <a:cubicBezTo>
                    <a:pt x="12188" y="1361"/>
                    <a:pt x="12142" y="1400"/>
                    <a:pt x="12099" y="1438"/>
                  </a:cubicBezTo>
                  <a:cubicBezTo>
                    <a:pt x="12056" y="1476"/>
                    <a:pt x="12018" y="1510"/>
                    <a:pt x="11985" y="1541"/>
                  </a:cubicBezTo>
                  <a:cubicBezTo>
                    <a:pt x="11951" y="1571"/>
                    <a:pt x="11930" y="1592"/>
                    <a:pt x="11920" y="1601"/>
                  </a:cubicBezTo>
                  <a:cubicBezTo>
                    <a:pt x="11822" y="1693"/>
                    <a:pt x="11732" y="1793"/>
                    <a:pt x="11651" y="1899"/>
                  </a:cubicBezTo>
                  <a:lnTo>
                    <a:pt x="11931" y="1395"/>
                  </a:lnTo>
                  <a:cubicBezTo>
                    <a:pt x="11947" y="1369"/>
                    <a:pt x="11963" y="1343"/>
                    <a:pt x="11977" y="1317"/>
                  </a:cubicBezTo>
                  <a:cubicBezTo>
                    <a:pt x="11992" y="1291"/>
                    <a:pt x="12008" y="1265"/>
                    <a:pt x="12028" y="1239"/>
                  </a:cubicBezTo>
                  <a:cubicBezTo>
                    <a:pt x="12039" y="1218"/>
                    <a:pt x="12055" y="1193"/>
                    <a:pt x="12074" y="1166"/>
                  </a:cubicBezTo>
                  <a:cubicBezTo>
                    <a:pt x="12093" y="1139"/>
                    <a:pt x="12106" y="1112"/>
                    <a:pt x="12114" y="1086"/>
                  </a:cubicBezTo>
                  <a:cubicBezTo>
                    <a:pt x="12116" y="1065"/>
                    <a:pt x="12113" y="1049"/>
                    <a:pt x="12105" y="1038"/>
                  </a:cubicBezTo>
                  <a:cubicBezTo>
                    <a:pt x="12096" y="1028"/>
                    <a:pt x="12085" y="1021"/>
                    <a:pt x="12071" y="1019"/>
                  </a:cubicBezTo>
                  <a:cubicBezTo>
                    <a:pt x="12056" y="1017"/>
                    <a:pt x="12041" y="1019"/>
                    <a:pt x="12024" y="1026"/>
                  </a:cubicBezTo>
                  <a:cubicBezTo>
                    <a:pt x="12007" y="1033"/>
                    <a:pt x="11994" y="1041"/>
                    <a:pt x="11985" y="1051"/>
                  </a:cubicBezTo>
                  <a:cubicBezTo>
                    <a:pt x="11944" y="1091"/>
                    <a:pt x="11902" y="1129"/>
                    <a:pt x="11857" y="1164"/>
                  </a:cubicBezTo>
                  <a:cubicBezTo>
                    <a:pt x="11813" y="1200"/>
                    <a:pt x="11766" y="1234"/>
                    <a:pt x="11716" y="1267"/>
                  </a:cubicBezTo>
                  <a:cubicBezTo>
                    <a:pt x="11711" y="1272"/>
                    <a:pt x="11697" y="1282"/>
                    <a:pt x="11673" y="1298"/>
                  </a:cubicBezTo>
                  <a:cubicBezTo>
                    <a:pt x="11649" y="1313"/>
                    <a:pt x="11623" y="1328"/>
                    <a:pt x="11594" y="1344"/>
                  </a:cubicBezTo>
                  <a:cubicBezTo>
                    <a:pt x="11565" y="1359"/>
                    <a:pt x="11539" y="1372"/>
                    <a:pt x="11515" y="1383"/>
                  </a:cubicBezTo>
                  <a:cubicBezTo>
                    <a:pt x="11491" y="1393"/>
                    <a:pt x="11476" y="1395"/>
                    <a:pt x="11469" y="1388"/>
                  </a:cubicBezTo>
                  <a:cubicBezTo>
                    <a:pt x="11459" y="1381"/>
                    <a:pt x="11454" y="1370"/>
                    <a:pt x="11454" y="1356"/>
                  </a:cubicBezTo>
                  <a:cubicBezTo>
                    <a:pt x="11454" y="1342"/>
                    <a:pt x="11457" y="1326"/>
                    <a:pt x="11461" y="1308"/>
                  </a:cubicBezTo>
                  <a:cubicBezTo>
                    <a:pt x="11466" y="1290"/>
                    <a:pt x="11472" y="1273"/>
                    <a:pt x="11479" y="1257"/>
                  </a:cubicBezTo>
                  <a:cubicBezTo>
                    <a:pt x="11486" y="1240"/>
                    <a:pt x="11494" y="1226"/>
                    <a:pt x="11501" y="1214"/>
                  </a:cubicBezTo>
                  <a:cubicBezTo>
                    <a:pt x="11532" y="1150"/>
                    <a:pt x="11571" y="1090"/>
                    <a:pt x="11619" y="1033"/>
                  </a:cubicBezTo>
                  <a:cubicBezTo>
                    <a:pt x="11636" y="1014"/>
                    <a:pt x="11655" y="996"/>
                    <a:pt x="11678" y="978"/>
                  </a:cubicBezTo>
                  <a:cubicBezTo>
                    <a:pt x="11701" y="960"/>
                    <a:pt x="11718" y="941"/>
                    <a:pt x="11730" y="919"/>
                  </a:cubicBezTo>
                  <a:cubicBezTo>
                    <a:pt x="11749" y="896"/>
                    <a:pt x="11750" y="872"/>
                    <a:pt x="11734" y="848"/>
                  </a:cubicBezTo>
                  <a:cubicBezTo>
                    <a:pt x="11717" y="825"/>
                    <a:pt x="11695" y="815"/>
                    <a:pt x="11669" y="820"/>
                  </a:cubicBezTo>
                  <a:cubicBezTo>
                    <a:pt x="11626" y="830"/>
                    <a:pt x="11581" y="851"/>
                    <a:pt x="11533" y="884"/>
                  </a:cubicBezTo>
                  <a:cubicBezTo>
                    <a:pt x="11485" y="917"/>
                    <a:pt x="11442" y="943"/>
                    <a:pt x="11404" y="962"/>
                  </a:cubicBezTo>
                  <a:cubicBezTo>
                    <a:pt x="11276" y="1030"/>
                    <a:pt x="11145" y="1097"/>
                    <a:pt x="11011" y="1162"/>
                  </a:cubicBezTo>
                  <a:cubicBezTo>
                    <a:pt x="11010" y="1162"/>
                    <a:pt x="11009" y="1162"/>
                    <a:pt x="11008" y="1163"/>
                  </a:cubicBezTo>
                  <a:cubicBezTo>
                    <a:pt x="10995" y="1166"/>
                    <a:pt x="10981" y="1172"/>
                    <a:pt x="10967" y="1180"/>
                  </a:cubicBezTo>
                  <a:cubicBezTo>
                    <a:pt x="10953" y="1189"/>
                    <a:pt x="10942" y="1194"/>
                    <a:pt x="10935" y="1196"/>
                  </a:cubicBezTo>
                  <a:cubicBezTo>
                    <a:pt x="10904" y="1211"/>
                    <a:pt x="10873" y="1225"/>
                    <a:pt x="10843" y="1241"/>
                  </a:cubicBezTo>
                  <a:cubicBezTo>
                    <a:pt x="10813" y="1256"/>
                    <a:pt x="10784" y="1270"/>
                    <a:pt x="10755" y="1282"/>
                  </a:cubicBezTo>
                  <a:cubicBezTo>
                    <a:pt x="10669" y="1315"/>
                    <a:pt x="10601" y="1338"/>
                    <a:pt x="10549" y="1353"/>
                  </a:cubicBezTo>
                  <a:cubicBezTo>
                    <a:pt x="10498" y="1367"/>
                    <a:pt x="10466" y="1367"/>
                    <a:pt x="10454" y="1353"/>
                  </a:cubicBezTo>
                  <a:cubicBezTo>
                    <a:pt x="10435" y="1336"/>
                    <a:pt x="10426" y="1314"/>
                    <a:pt x="10428" y="1285"/>
                  </a:cubicBezTo>
                  <a:cubicBezTo>
                    <a:pt x="10429" y="1257"/>
                    <a:pt x="10435" y="1227"/>
                    <a:pt x="10445" y="1196"/>
                  </a:cubicBezTo>
                  <a:cubicBezTo>
                    <a:pt x="10456" y="1166"/>
                    <a:pt x="10469" y="1135"/>
                    <a:pt x="10485" y="1106"/>
                  </a:cubicBezTo>
                  <a:cubicBezTo>
                    <a:pt x="10500" y="1076"/>
                    <a:pt x="10514" y="1052"/>
                    <a:pt x="10526" y="1033"/>
                  </a:cubicBezTo>
                  <a:cubicBezTo>
                    <a:pt x="10548" y="1000"/>
                    <a:pt x="10552" y="972"/>
                    <a:pt x="10540" y="948"/>
                  </a:cubicBezTo>
                  <a:cubicBezTo>
                    <a:pt x="10528" y="924"/>
                    <a:pt x="10501" y="919"/>
                    <a:pt x="10458" y="934"/>
                  </a:cubicBezTo>
                  <a:cubicBezTo>
                    <a:pt x="10415" y="960"/>
                    <a:pt x="10366" y="984"/>
                    <a:pt x="10311" y="1006"/>
                  </a:cubicBezTo>
                  <a:cubicBezTo>
                    <a:pt x="10256" y="1029"/>
                    <a:pt x="10204" y="1038"/>
                    <a:pt x="10153" y="1033"/>
                  </a:cubicBezTo>
                  <a:cubicBezTo>
                    <a:pt x="10130" y="1033"/>
                    <a:pt x="10109" y="1028"/>
                    <a:pt x="10093" y="1019"/>
                  </a:cubicBezTo>
                  <a:cubicBezTo>
                    <a:pt x="10124" y="1000"/>
                    <a:pt x="10149" y="976"/>
                    <a:pt x="10168" y="948"/>
                  </a:cubicBezTo>
                  <a:cubicBezTo>
                    <a:pt x="10187" y="922"/>
                    <a:pt x="10192" y="895"/>
                    <a:pt x="10182" y="866"/>
                  </a:cubicBezTo>
                  <a:cubicBezTo>
                    <a:pt x="10173" y="838"/>
                    <a:pt x="10151" y="821"/>
                    <a:pt x="10118" y="817"/>
                  </a:cubicBezTo>
                  <a:cubicBezTo>
                    <a:pt x="10067" y="814"/>
                    <a:pt x="10026" y="833"/>
                    <a:pt x="9994" y="873"/>
                  </a:cubicBezTo>
                  <a:cubicBezTo>
                    <a:pt x="9962" y="914"/>
                    <a:pt x="9948" y="956"/>
                    <a:pt x="9953" y="1001"/>
                  </a:cubicBezTo>
                  <a:cubicBezTo>
                    <a:pt x="9895" y="1034"/>
                    <a:pt x="9842" y="1064"/>
                    <a:pt x="9793" y="1090"/>
                  </a:cubicBezTo>
                  <a:cubicBezTo>
                    <a:pt x="9744" y="1116"/>
                    <a:pt x="9695" y="1142"/>
                    <a:pt x="9645" y="1168"/>
                  </a:cubicBezTo>
                  <a:cubicBezTo>
                    <a:pt x="9642" y="1169"/>
                    <a:pt x="9641" y="1170"/>
                    <a:pt x="9639" y="1172"/>
                  </a:cubicBezTo>
                  <a:cubicBezTo>
                    <a:pt x="9628" y="1174"/>
                    <a:pt x="9617" y="1176"/>
                    <a:pt x="9609" y="1179"/>
                  </a:cubicBezTo>
                  <a:cubicBezTo>
                    <a:pt x="9554" y="1202"/>
                    <a:pt x="9499" y="1224"/>
                    <a:pt x="9444" y="1243"/>
                  </a:cubicBezTo>
                  <a:cubicBezTo>
                    <a:pt x="9389" y="1262"/>
                    <a:pt x="9334" y="1280"/>
                    <a:pt x="9279" y="1299"/>
                  </a:cubicBezTo>
                  <a:cubicBezTo>
                    <a:pt x="9236" y="1311"/>
                    <a:pt x="9185" y="1326"/>
                    <a:pt x="9127" y="1344"/>
                  </a:cubicBezTo>
                  <a:cubicBezTo>
                    <a:pt x="9068" y="1361"/>
                    <a:pt x="9014" y="1364"/>
                    <a:pt x="8964" y="1353"/>
                  </a:cubicBezTo>
                  <a:cubicBezTo>
                    <a:pt x="8957" y="1353"/>
                    <a:pt x="8955" y="1340"/>
                    <a:pt x="8960" y="1315"/>
                  </a:cubicBezTo>
                  <a:cubicBezTo>
                    <a:pt x="8965" y="1290"/>
                    <a:pt x="8972" y="1263"/>
                    <a:pt x="8980" y="1234"/>
                  </a:cubicBezTo>
                  <a:cubicBezTo>
                    <a:pt x="8988" y="1204"/>
                    <a:pt x="8997" y="1175"/>
                    <a:pt x="9007" y="1147"/>
                  </a:cubicBezTo>
                  <a:cubicBezTo>
                    <a:pt x="9016" y="1118"/>
                    <a:pt x="9023" y="1100"/>
                    <a:pt x="9028" y="1093"/>
                  </a:cubicBezTo>
                  <a:cubicBezTo>
                    <a:pt x="9040" y="1067"/>
                    <a:pt x="9052" y="1042"/>
                    <a:pt x="9064" y="1017"/>
                  </a:cubicBezTo>
                  <a:cubicBezTo>
                    <a:pt x="9076" y="992"/>
                    <a:pt x="9090" y="968"/>
                    <a:pt x="9107" y="944"/>
                  </a:cubicBezTo>
                  <a:cubicBezTo>
                    <a:pt x="9141" y="918"/>
                    <a:pt x="9173" y="892"/>
                    <a:pt x="9204" y="866"/>
                  </a:cubicBezTo>
                  <a:cubicBezTo>
                    <a:pt x="9235" y="840"/>
                    <a:pt x="9265" y="814"/>
                    <a:pt x="9293" y="788"/>
                  </a:cubicBezTo>
                  <a:lnTo>
                    <a:pt x="9344" y="777"/>
                  </a:lnTo>
                  <a:cubicBezTo>
                    <a:pt x="9458" y="763"/>
                    <a:pt x="9575" y="745"/>
                    <a:pt x="9695" y="724"/>
                  </a:cubicBezTo>
                  <a:cubicBezTo>
                    <a:pt x="9814" y="703"/>
                    <a:pt x="9929" y="673"/>
                    <a:pt x="10039" y="635"/>
                  </a:cubicBezTo>
                  <a:cubicBezTo>
                    <a:pt x="10058" y="628"/>
                    <a:pt x="10071" y="615"/>
                    <a:pt x="10078" y="595"/>
                  </a:cubicBezTo>
                  <a:cubicBezTo>
                    <a:pt x="10085" y="575"/>
                    <a:pt x="10082" y="555"/>
                    <a:pt x="10067" y="536"/>
                  </a:cubicBezTo>
                  <a:cubicBezTo>
                    <a:pt x="10053" y="517"/>
                    <a:pt x="10037" y="509"/>
                    <a:pt x="10019" y="513"/>
                  </a:cubicBezTo>
                  <a:cubicBezTo>
                    <a:pt x="10001" y="517"/>
                    <a:pt x="9984" y="522"/>
                    <a:pt x="9967" y="529"/>
                  </a:cubicBezTo>
                  <a:lnTo>
                    <a:pt x="9612" y="635"/>
                  </a:lnTo>
                  <a:lnTo>
                    <a:pt x="9401" y="685"/>
                  </a:lnTo>
                  <a:cubicBezTo>
                    <a:pt x="9442" y="643"/>
                    <a:pt x="9482" y="599"/>
                    <a:pt x="9521" y="554"/>
                  </a:cubicBezTo>
                  <a:cubicBezTo>
                    <a:pt x="9560" y="509"/>
                    <a:pt x="9598" y="463"/>
                    <a:pt x="9634" y="415"/>
                  </a:cubicBezTo>
                  <a:cubicBezTo>
                    <a:pt x="9663" y="380"/>
                    <a:pt x="9697" y="340"/>
                    <a:pt x="9738" y="296"/>
                  </a:cubicBezTo>
                  <a:cubicBezTo>
                    <a:pt x="9778" y="253"/>
                    <a:pt x="9805" y="207"/>
                    <a:pt x="9817" y="160"/>
                  </a:cubicBezTo>
                  <a:cubicBezTo>
                    <a:pt x="9824" y="138"/>
                    <a:pt x="9821" y="118"/>
                    <a:pt x="9809" y="99"/>
                  </a:cubicBezTo>
                  <a:cubicBezTo>
                    <a:pt x="9798" y="80"/>
                    <a:pt x="9780" y="71"/>
                    <a:pt x="9756" y="71"/>
                  </a:cubicBezTo>
                  <a:cubicBezTo>
                    <a:pt x="9734" y="73"/>
                    <a:pt x="9713" y="80"/>
                    <a:pt x="9693" y="92"/>
                  </a:cubicBezTo>
                  <a:cubicBezTo>
                    <a:pt x="9673" y="104"/>
                    <a:pt x="9653" y="116"/>
                    <a:pt x="9634" y="128"/>
                  </a:cubicBezTo>
                  <a:cubicBezTo>
                    <a:pt x="9536" y="204"/>
                    <a:pt x="9448" y="296"/>
                    <a:pt x="9371" y="406"/>
                  </a:cubicBezTo>
                  <a:cubicBezTo>
                    <a:pt x="9293" y="517"/>
                    <a:pt x="9221" y="622"/>
                    <a:pt x="9154" y="724"/>
                  </a:cubicBezTo>
                  <a:cubicBezTo>
                    <a:pt x="9111" y="729"/>
                    <a:pt x="9068" y="732"/>
                    <a:pt x="9025" y="733"/>
                  </a:cubicBezTo>
                  <a:cubicBezTo>
                    <a:pt x="8982" y="734"/>
                    <a:pt x="8939" y="734"/>
                    <a:pt x="8896" y="731"/>
                  </a:cubicBezTo>
                  <a:cubicBezTo>
                    <a:pt x="8874" y="731"/>
                    <a:pt x="8860" y="742"/>
                    <a:pt x="8854" y="763"/>
                  </a:cubicBezTo>
                  <a:cubicBezTo>
                    <a:pt x="8849" y="785"/>
                    <a:pt x="8855" y="801"/>
                    <a:pt x="8874" y="813"/>
                  </a:cubicBezTo>
                  <a:cubicBezTo>
                    <a:pt x="8900" y="827"/>
                    <a:pt x="8935" y="831"/>
                    <a:pt x="8978" y="824"/>
                  </a:cubicBezTo>
                  <a:cubicBezTo>
                    <a:pt x="9021" y="817"/>
                    <a:pt x="9061" y="812"/>
                    <a:pt x="9096" y="809"/>
                  </a:cubicBezTo>
                  <a:lnTo>
                    <a:pt x="9046" y="895"/>
                  </a:lnTo>
                  <a:cubicBezTo>
                    <a:pt x="8972" y="949"/>
                    <a:pt x="8896" y="999"/>
                    <a:pt x="8819" y="1044"/>
                  </a:cubicBezTo>
                  <a:cubicBezTo>
                    <a:pt x="8743" y="1088"/>
                    <a:pt x="8664" y="1128"/>
                    <a:pt x="8582" y="1165"/>
                  </a:cubicBezTo>
                  <a:cubicBezTo>
                    <a:pt x="8577" y="1167"/>
                    <a:pt x="8572" y="1168"/>
                    <a:pt x="8566" y="1172"/>
                  </a:cubicBezTo>
                  <a:lnTo>
                    <a:pt x="8279" y="1321"/>
                  </a:lnTo>
                  <a:lnTo>
                    <a:pt x="8183" y="1370"/>
                  </a:lnTo>
                  <a:cubicBezTo>
                    <a:pt x="8202" y="1340"/>
                    <a:pt x="8207" y="1309"/>
                    <a:pt x="8199" y="1280"/>
                  </a:cubicBezTo>
                  <a:cubicBezTo>
                    <a:pt x="8190" y="1250"/>
                    <a:pt x="8162" y="1222"/>
                    <a:pt x="8115" y="1196"/>
                  </a:cubicBezTo>
                  <a:cubicBezTo>
                    <a:pt x="8107" y="1192"/>
                    <a:pt x="8091" y="1186"/>
                    <a:pt x="8064" y="1180"/>
                  </a:cubicBezTo>
                  <a:cubicBezTo>
                    <a:pt x="8038" y="1175"/>
                    <a:pt x="8012" y="1168"/>
                    <a:pt x="7986" y="1161"/>
                  </a:cubicBezTo>
                  <a:cubicBezTo>
                    <a:pt x="7959" y="1154"/>
                    <a:pt x="7937" y="1144"/>
                    <a:pt x="7919" y="1132"/>
                  </a:cubicBezTo>
                  <a:cubicBezTo>
                    <a:pt x="7901" y="1121"/>
                    <a:pt x="7898" y="1108"/>
                    <a:pt x="7910" y="1093"/>
                  </a:cubicBezTo>
                  <a:cubicBezTo>
                    <a:pt x="7917" y="1084"/>
                    <a:pt x="7932" y="1076"/>
                    <a:pt x="7955" y="1070"/>
                  </a:cubicBezTo>
                  <a:cubicBezTo>
                    <a:pt x="7978" y="1064"/>
                    <a:pt x="7999" y="1057"/>
                    <a:pt x="8018" y="1047"/>
                  </a:cubicBezTo>
                  <a:cubicBezTo>
                    <a:pt x="8037" y="1038"/>
                    <a:pt x="8052" y="1027"/>
                    <a:pt x="8064" y="1014"/>
                  </a:cubicBezTo>
                  <a:cubicBezTo>
                    <a:pt x="8076" y="1001"/>
                    <a:pt x="8075" y="982"/>
                    <a:pt x="8061" y="959"/>
                  </a:cubicBezTo>
                  <a:cubicBezTo>
                    <a:pt x="8054" y="949"/>
                    <a:pt x="8042" y="941"/>
                    <a:pt x="8027" y="935"/>
                  </a:cubicBezTo>
                  <a:cubicBezTo>
                    <a:pt x="8011" y="930"/>
                    <a:pt x="7996" y="929"/>
                    <a:pt x="7982" y="934"/>
                  </a:cubicBezTo>
                  <a:cubicBezTo>
                    <a:pt x="7941" y="936"/>
                    <a:pt x="7894" y="948"/>
                    <a:pt x="7839" y="971"/>
                  </a:cubicBezTo>
                  <a:cubicBezTo>
                    <a:pt x="7784" y="993"/>
                    <a:pt x="7729" y="1018"/>
                    <a:pt x="7676" y="1044"/>
                  </a:cubicBezTo>
                  <a:cubicBezTo>
                    <a:pt x="7622" y="1070"/>
                    <a:pt x="7573" y="1095"/>
                    <a:pt x="7529" y="1120"/>
                  </a:cubicBezTo>
                  <a:cubicBezTo>
                    <a:pt x="7492" y="1141"/>
                    <a:pt x="7466" y="1156"/>
                    <a:pt x="7448" y="1166"/>
                  </a:cubicBezTo>
                  <a:cubicBezTo>
                    <a:pt x="7447" y="1166"/>
                    <a:pt x="7446" y="1166"/>
                    <a:pt x="7444" y="1166"/>
                  </a:cubicBezTo>
                  <a:cubicBezTo>
                    <a:pt x="7413" y="1175"/>
                    <a:pt x="7379" y="1187"/>
                    <a:pt x="7342" y="1205"/>
                  </a:cubicBezTo>
                  <a:cubicBezTo>
                    <a:pt x="7305" y="1223"/>
                    <a:pt x="7270" y="1241"/>
                    <a:pt x="7237" y="1260"/>
                  </a:cubicBezTo>
                  <a:cubicBezTo>
                    <a:pt x="7203" y="1279"/>
                    <a:pt x="7180" y="1291"/>
                    <a:pt x="7169" y="1296"/>
                  </a:cubicBezTo>
                  <a:cubicBezTo>
                    <a:pt x="7128" y="1310"/>
                    <a:pt x="7083" y="1324"/>
                    <a:pt x="7034" y="1338"/>
                  </a:cubicBezTo>
                  <a:cubicBezTo>
                    <a:pt x="6985" y="1353"/>
                    <a:pt x="6940" y="1357"/>
                    <a:pt x="6900" y="1353"/>
                  </a:cubicBezTo>
                  <a:cubicBezTo>
                    <a:pt x="6878" y="1324"/>
                    <a:pt x="6874" y="1288"/>
                    <a:pt x="6887" y="1243"/>
                  </a:cubicBezTo>
                  <a:cubicBezTo>
                    <a:pt x="6900" y="1198"/>
                    <a:pt x="6914" y="1160"/>
                    <a:pt x="6928" y="1129"/>
                  </a:cubicBezTo>
                  <a:cubicBezTo>
                    <a:pt x="6936" y="1108"/>
                    <a:pt x="6947" y="1086"/>
                    <a:pt x="6963" y="1065"/>
                  </a:cubicBezTo>
                  <a:cubicBezTo>
                    <a:pt x="6978" y="1044"/>
                    <a:pt x="6988" y="1022"/>
                    <a:pt x="6993" y="1001"/>
                  </a:cubicBezTo>
                  <a:cubicBezTo>
                    <a:pt x="7000" y="963"/>
                    <a:pt x="6992" y="941"/>
                    <a:pt x="6968" y="935"/>
                  </a:cubicBezTo>
                  <a:cubicBezTo>
                    <a:pt x="6944" y="930"/>
                    <a:pt x="6915" y="930"/>
                    <a:pt x="6882" y="937"/>
                  </a:cubicBezTo>
                  <a:cubicBezTo>
                    <a:pt x="6848" y="944"/>
                    <a:pt x="6814" y="955"/>
                    <a:pt x="6780" y="969"/>
                  </a:cubicBezTo>
                  <a:cubicBezTo>
                    <a:pt x="6745" y="983"/>
                    <a:pt x="6723" y="993"/>
                    <a:pt x="6713" y="998"/>
                  </a:cubicBezTo>
                  <a:lnTo>
                    <a:pt x="6355" y="1168"/>
                  </a:lnTo>
                  <a:cubicBezTo>
                    <a:pt x="6352" y="1169"/>
                    <a:pt x="6350" y="1171"/>
                    <a:pt x="6348" y="1172"/>
                  </a:cubicBezTo>
                  <a:cubicBezTo>
                    <a:pt x="6339" y="1175"/>
                    <a:pt x="6330" y="1179"/>
                    <a:pt x="6321" y="1184"/>
                  </a:cubicBezTo>
                  <a:cubicBezTo>
                    <a:pt x="6306" y="1192"/>
                    <a:pt x="6291" y="1201"/>
                    <a:pt x="6278" y="1211"/>
                  </a:cubicBezTo>
                  <a:cubicBezTo>
                    <a:pt x="6265" y="1220"/>
                    <a:pt x="6254" y="1227"/>
                    <a:pt x="6244" y="1232"/>
                  </a:cubicBezTo>
                  <a:cubicBezTo>
                    <a:pt x="6213" y="1246"/>
                    <a:pt x="6183" y="1260"/>
                    <a:pt x="6154" y="1273"/>
                  </a:cubicBezTo>
                  <a:cubicBezTo>
                    <a:pt x="6126" y="1286"/>
                    <a:pt x="6095" y="1298"/>
                    <a:pt x="6061" y="1310"/>
                  </a:cubicBezTo>
                  <a:cubicBezTo>
                    <a:pt x="6030" y="1324"/>
                    <a:pt x="5989" y="1340"/>
                    <a:pt x="5938" y="1356"/>
                  </a:cubicBezTo>
                  <a:cubicBezTo>
                    <a:pt x="5886" y="1373"/>
                    <a:pt x="5841" y="1377"/>
                    <a:pt x="5803" y="1370"/>
                  </a:cubicBezTo>
                  <a:cubicBezTo>
                    <a:pt x="5830" y="1323"/>
                    <a:pt x="5858" y="1277"/>
                    <a:pt x="5889" y="1234"/>
                  </a:cubicBezTo>
                  <a:cubicBezTo>
                    <a:pt x="5920" y="1190"/>
                    <a:pt x="5951" y="1143"/>
                    <a:pt x="5982" y="1093"/>
                  </a:cubicBezTo>
                  <a:cubicBezTo>
                    <a:pt x="5997" y="1070"/>
                    <a:pt x="6006" y="1044"/>
                    <a:pt x="6011" y="1017"/>
                  </a:cubicBezTo>
                  <a:cubicBezTo>
                    <a:pt x="6016" y="990"/>
                    <a:pt x="6015" y="965"/>
                    <a:pt x="6008" y="943"/>
                  </a:cubicBezTo>
                  <a:cubicBezTo>
                    <a:pt x="6000" y="920"/>
                    <a:pt x="5986" y="902"/>
                    <a:pt x="5965" y="889"/>
                  </a:cubicBezTo>
                  <a:cubicBezTo>
                    <a:pt x="5943" y="876"/>
                    <a:pt x="5914" y="872"/>
                    <a:pt x="5879" y="877"/>
                  </a:cubicBezTo>
                  <a:cubicBezTo>
                    <a:pt x="5824" y="884"/>
                    <a:pt x="5770" y="903"/>
                    <a:pt x="5719" y="934"/>
                  </a:cubicBezTo>
                  <a:cubicBezTo>
                    <a:pt x="5668" y="964"/>
                    <a:pt x="5619" y="994"/>
                    <a:pt x="5574" y="1022"/>
                  </a:cubicBezTo>
                  <a:cubicBezTo>
                    <a:pt x="5519" y="1056"/>
                    <a:pt x="5465" y="1088"/>
                    <a:pt x="5413" y="1120"/>
                  </a:cubicBezTo>
                  <a:cubicBezTo>
                    <a:pt x="5360" y="1152"/>
                    <a:pt x="5308" y="1183"/>
                    <a:pt x="5255" y="1214"/>
                  </a:cubicBezTo>
                  <a:cubicBezTo>
                    <a:pt x="5272" y="1186"/>
                    <a:pt x="5286" y="1157"/>
                    <a:pt x="5298" y="1127"/>
                  </a:cubicBezTo>
                  <a:cubicBezTo>
                    <a:pt x="5310" y="1098"/>
                    <a:pt x="5318" y="1066"/>
                    <a:pt x="5323" y="1033"/>
                  </a:cubicBezTo>
                  <a:cubicBezTo>
                    <a:pt x="5333" y="986"/>
                    <a:pt x="5321" y="956"/>
                    <a:pt x="5287" y="943"/>
                  </a:cubicBezTo>
                  <a:cubicBezTo>
                    <a:pt x="5254" y="930"/>
                    <a:pt x="5219" y="930"/>
                    <a:pt x="5183" y="944"/>
                  </a:cubicBezTo>
                  <a:cubicBezTo>
                    <a:pt x="5152" y="956"/>
                    <a:pt x="5122" y="970"/>
                    <a:pt x="5092" y="987"/>
                  </a:cubicBezTo>
                  <a:cubicBezTo>
                    <a:pt x="5062" y="1003"/>
                    <a:pt x="5030" y="1024"/>
                    <a:pt x="4997" y="1047"/>
                  </a:cubicBezTo>
                  <a:cubicBezTo>
                    <a:pt x="4964" y="1071"/>
                    <a:pt x="4926" y="1099"/>
                    <a:pt x="4884" y="1131"/>
                  </a:cubicBezTo>
                  <a:cubicBezTo>
                    <a:pt x="4842" y="1163"/>
                    <a:pt x="4794" y="1200"/>
                    <a:pt x="4739" y="1243"/>
                  </a:cubicBezTo>
                  <a:cubicBezTo>
                    <a:pt x="4751" y="1221"/>
                    <a:pt x="4762" y="1200"/>
                    <a:pt x="4773" y="1179"/>
                  </a:cubicBezTo>
                  <a:cubicBezTo>
                    <a:pt x="4784" y="1157"/>
                    <a:pt x="4795" y="1137"/>
                    <a:pt x="4807" y="1118"/>
                  </a:cubicBezTo>
                  <a:cubicBezTo>
                    <a:pt x="4814" y="1106"/>
                    <a:pt x="4826" y="1091"/>
                    <a:pt x="4843" y="1072"/>
                  </a:cubicBezTo>
                  <a:cubicBezTo>
                    <a:pt x="4860" y="1053"/>
                    <a:pt x="4875" y="1033"/>
                    <a:pt x="4888" y="1012"/>
                  </a:cubicBezTo>
                  <a:cubicBezTo>
                    <a:pt x="4901" y="990"/>
                    <a:pt x="4908" y="970"/>
                    <a:pt x="4909" y="951"/>
                  </a:cubicBezTo>
                  <a:cubicBezTo>
                    <a:pt x="4910" y="932"/>
                    <a:pt x="4900" y="916"/>
                    <a:pt x="4879" y="902"/>
                  </a:cubicBezTo>
                  <a:cubicBezTo>
                    <a:pt x="4860" y="892"/>
                    <a:pt x="4835" y="891"/>
                    <a:pt x="4804" y="898"/>
                  </a:cubicBezTo>
                  <a:cubicBezTo>
                    <a:pt x="4772" y="905"/>
                    <a:pt x="4740" y="916"/>
                    <a:pt x="4707" y="930"/>
                  </a:cubicBezTo>
                  <a:cubicBezTo>
                    <a:pt x="4673" y="944"/>
                    <a:pt x="4642" y="959"/>
                    <a:pt x="4612" y="974"/>
                  </a:cubicBezTo>
                  <a:cubicBezTo>
                    <a:pt x="4582" y="990"/>
                    <a:pt x="4559" y="1001"/>
                    <a:pt x="4542" y="1008"/>
                  </a:cubicBezTo>
                  <a:cubicBezTo>
                    <a:pt x="4487" y="1034"/>
                    <a:pt x="4432" y="1060"/>
                    <a:pt x="4377" y="1086"/>
                  </a:cubicBezTo>
                  <a:cubicBezTo>
                    <a:pt x="4322" y="1112"/>
                    <a:pt x="4267" y="1141"/>
                    <a:pt x="4212" y="1172"/>
                  </a:cubicBezTo>
                  <a:cubicBezTo>
                    <a:pt x="4204" y="1176"/>
                    <a:pt x="4198" y="1181"/>
                    <a:pt x="4194" y="1186"/>
                  </a:cubicBezTo>
                  <a:cubicBezTo>
                    <a:pt x="4183" y="1192"/>
                    <a:pt x="4172" y="1197"/>
                    <a:pt x="4160" y="1202"/>
                  </a:cubicBezTo>
                  <a:cubicBezTo>
                    <a:pt x="4135" y="1212"/>
                    <a:pt x="4111" y="1224"/>
                    <a:pt x="4087" y="1235"/>
                  </a:cubicBezTo>
                  <a:cubicBezTo>
                    <a:pt x="4034" y="1259"/>
                    <a:pt x="3981" y="1280"/>
                    <a:pt x="3926" y="1298"/>
                  </a:cubicBezTo>
                  <a:cubicBezTo>
                    <a:pt x="3871" y="1315"/>
                    <a:pt x="3815" y="1330"/>
                    <a:pt x="3757" y="1342"/>
                  </a:cubicBezTo>
                  <a:cubicBezTo>
                    <a:pt x="3717" y="1349"/>
                    <a:pt x="3672" y="1354"/>
                    <a:pt x="3623" y="1356"/>
                  </a:cubicBezTo>
                  <a:cubicBezTo>
                    <a:pt x="3574" y="1359"/>
                    <a:pt x="3527" y="1353"/>
                    <a:pt x="3481" y="1340"/>
                  </a:cubicBezTo>
                  <a:cubicBezTo>
                    <a:pt x="3436" y="1327"/>
                    <a:pt x="3396" y="1306"/>
                    <a:pt x="3363" y="1278"/>
                  </a:cubicBezTo>
                  <a:cubicBezTo>
                    <a:pt x="3330" y="1250"/>
                    <a:pt x="3308" y="1209"/>
                    <a:pt x="3298" y="1157"/>
                  </a:cubicBezTo>
                  <a:lnTo>
                    <a:pt x="3313" y="1157"/>
                  </a:lnTo>
                  <a:cubicBezTo>
                    <a:pt x="3365" y="1162"/>
                    <a:pt x="3417" y="1158"/>
                    <a:pt x="3469" y="1145"/>
                  </a:cubicBezTo>
                  <a:cubicBezTo>
                    <a:pt x="3520" y="1132"/>
                    <a:pt x="3567" y="1112"/>
                    <a:pt x="3610" y="1086"/>
                  </a:cubicBezTo>
                  <a:cubicBezTo>
                    <a:pt x="3622" y="1079"/>
                    <a:pt x="3641" y="1068"/>
                    <a:pt x="3666" y="1053"/>
                  </a:cubicBezTo>
                  <a:cubicBezTo>
                    <a:pt x="3691" y="1037"/>
                    <a:pt x="3714" y="1020"/>
                    <a:pt x="3734" y="1001"/>
                  </a:cubicBezTo>
                  <a:cubicBezTo>
                    <a:pt x="3754" y="982"/>
                    <a:pt x="3769" y="962"/>
                    <a:pt x="3777" y="941"/>
                  </a:cubicBezTo>
                  <a:cubicBezTo>
                    <a:pt x="3785" y="919"/>
                    <a:pt x="3781" y="899"/>
                    <a:pt x="3764" y="880"/>
                  </a:cubicBezTo>
                  <a:cubicBezTo>
                    <a:pt x="3740" y="850"/>
                    <a:pt x="3706" y="832"/>
                    <a:pt x="3662" y="827"/>
                  </a:cubicBezTo>
                  <a:cubicBezTo>
                    <a:pt x="3618" y="822"/>
                    <a:pt x="3579" y="822"/>
                    <a:pt x="3546" y="827"/>
                  </a:cubicBezTo>
                  <a:cubicBezTo>
                    <a:pt x="3481" y="839"/>
                    <a:pt x="3420" y="862"/>
                    <a:pt x="3363" y="896"/>
                  </a:cubicBezTo>
                  <a:cubicBezTo>
                    <a:pt x="3306" y="931"/>
                    <a:pt x="3261" y="975"/>
                    <a:pt x="3230" y="1030"/>
                  </a:cubicBezTo>
                  <a:cubicBezTo>
                    <a:pt x="3183" y="1048"/>
                    <a:pt x="3135" y="1071"/>
                    <a:pt x="3089" y="1097"/>
                  </a:cubicBezTo>
                  <a:cubicBezTo>
                    <a:pt x="3042" y="1123"/>
                    <a:pt x="2997" y="1147"/>
                    <a:pt x="2955" y="1168"/>
                  </a:cubicBezTo>
                  <a:cubicBezTo>
                    <a:pt x="2935" y="1175"/>
                    <a:pt x="2913" y="1186"/>
                    <a:pt x="2888" y="1202"/>
                  </a:cubicBezTo>
                  <a:cubicBezTo>
                    <a:pt x="2863" y="1217"/>
                    <a:pt x="2841" y="1230"/>
                    <a:pt x="2822" y="1239"/>
                  </a:cubicBezTo>
                  <a:cubicBezTo>
                    <a:pt x="2767" y="1267"/>
                    <a:pt x="2705" y="1296"/>
                    <a:pt x="2637" y="1326"/>
                  </a:cubicBezTo>
                  <a:cubicBezTo>
                    <a:pt x="2569" y="1356"/>
                    <a:pt x="2504" y="1374"/>
                    <a:pt x="2442" y="1381"/>
                  </a:cubicBezTo>
                  <a:cubicBezTo>
                    <a:pt x="2442" y="1350"/>
                    <a:pt x="2450" y="1319"/>
                    <a:pt x="2467" y="1287"/>
                  </a:cubicBezTo>
                  <a:cubicBezTo>
                    <a:pt x="2484" y="1255"/>
                    <a:pt x="2504" y="1224"/>
                    <a:pt x="2528" y="1195"/>
                  </a:cubicBezTo>
                  <a:cubicBezTo>
                    <a:pt x="2552" y="1165"/>
                    <a:pt x="2575" y="1136"/>
                    <a:pt x="2598" y="1108"/>
                  </a:cubicBezTo>
                  <a:cubicBezTo>
                    <a:pt x="2621" y="1079"/>
                    <a:pt x="2639" y="1051"/>
                    <a:pt x="2653" y="1022"/>
                  </a:cubicBezTo>
                  <a:cubicBezTo>
                    <a:pt x="2673" y="989"/>
                    <a:pt x="2677" y="956"/>
                    <a:pt x="2668" y="923"/>
                  </a:cubicBezTo>
                  <a:cubicBezTo>
                    <a:pt x="2658" y="890"/>
                    <a:pt x="2636" y="867"/>
                    <a:pt x="2600" y="856"/>
                  </a:cubicBezTo>
                  <a:cubicBezTo>
                    <a:pt x="2566" y="846"/>
                    <a:pt x="2532" y="846"/>
                    <a:pt x="2498" y="856"/>
                  </a:cubicBezTo>
                  <a:cubicBezTo>
                    <a:pt x="2463" y="865"/>
                    <a:pt x="2432" y="877"/>
                    <a:pt x="2406" y="891"/>
                  </a:cubicBezTo>
                  <a:cubicBezTo>
                    <a:pt x="2330" y="924"/>
                    <a:pt x="2253" y="959"/>
                    <a:pt x="2175" y="996"/>
                  </a:cubicBezTo>
                  <a:cubicBezTo>
                    <a:pt x="2097" y="1033"/>
                    <a:pt x="2022" y="1072"/>
                    <a:pt x="1948" y="1115"/>
                  </a:cubicBezTo>
                  <a:cubicBezTo>
                    <a:pt x="1974" y="1074"/>
                    <a:pt x="1998" y="1034"/>
                    <a:pt x="2019" y="994"/>
                  </a:cubicBezTo>
                  <a:cubicBezTo>
                    <a:pt x="2041" y="954"/>
                    <a:pt x="2062" y="914"/>
                    <a:pt x="2084" y="873"/>
                  </a:cubicBezTo>
                  <a:cubicBezTo>
                    <a:pt x="2096" y="847"/>
                    <a:pt x="2108" y="822"/>
                    <a:pt x="2121" y="797"/>
                  </a:cubicBezTo>
                  <a:cubicBezTo>
                    <a:pt x="2134" y="772"/>
                    <a:pt x="2148" y="747"/>
                    <a:pt x="2163" y="721"/>
                  </a:cubicBezTo>
                  <a:cubicBezTo>
                    <a:pt x="2217" y="678"/>
                    <a:pt x="2271" y="633"/>
                    <a:pt x="2324" y="586"/>
                  </a:cubicBezTo>
                  <a:cubicBezTo>
                    <a:pt x="2376" y="538"/>
                    <a:pt x="2428" y="491"/>
                    <a:pt x="2478" y="444"/>
                  </a:cubicBezTo>
                  <a:cubicBezTo>
                    <a:pt x="2499" y="420"/>
                    <a:pt x="2524" y="396"/>
                    <a:pt x="2553" y="371"/>
                  </a:cubicBezTo>
                  <a:cubicBezTo>
                    <a:pt x="2582" y="346"/>
                    <a:pt x="2610" y="319"/>
                    <a:pt x="2637" y="291"/>
                  </a:cubicBezTo>
                  <a:cubicBezTo>
                    <a:pt x="2665" y="263"/>
                    <a:pt x="2690" y="234"/>
                    <a:pt x="2713" y="204"/>
                  </a:cubicBezTo>
                  <a:cubicBezTo>
                    <a:pt x="2735" y="175"/>
                    <a:pt x="2753" y="143"/>
                    <a:pt x="2765" y="110"/>
                  </a:cubicBezTo>
                  <a:cubicBezTo>
                    <a:pt x="2779" y="67"/>
                    <a:pt x="2778" y="38"/>
                    <a:pt x="2763" y="23"/>
                  </a:cubicBezTo>
                  <a:cubicBezTo>
                    <a:pt x="2747" y="8"/>
                    <a:pt x="2726" y="0"/>
                    <a:pt x="2698" y="0"/>
                  </a:cubicBezTo>
                  <a:cubicBezTo>
                    <a:pt x="2671" y="0"/>
                    <a:pt x="2642" y="5"/>
                    <a:pt x="2610" y="16"/>
                  </a:cubicBezTo>
                  <a:cubicBezTo>
                    <a:pt x="2579" y="27"/>
                    <a:pt x="2556" y="37"/>
                    <a:pt x="2539" y="46"/>
                  </a:cubicBezTo>
                  <a:cubicBezTo>
                    <a:pt x="2472" y="91"/>
                    <a:pt x="2415" y="150"/>
                    <a:pt x="2367" y="222"/>
                  </a:cubicBezTo>
                  <a:cubicBezTo>
                    <a:pt x="2319" y="294"/>
                    <a:pt x="2275" y="364"/>
                    <a:pt x="2234" y="433"/>
                  </a:cubicBezTo>
                  <a:lnTo>
                    <a:pt x="2105" y="664"/>
                  </a:lnTo>
                  <a:cubicBezTo>
                    <a:pt x="2002" y="763"/>
                    <a:pt x="1881" y="854"/>
                    <a:pt x="1740" y="937"/>
                  </a:cubicBezTo>
                  <a:cubicBezTo>
                    <a:pt x="1599" y="1020"/>
                    <a:pt x="1453" y="1097"/>
                    <a:pt x="1303" y="1168"/>
                  </a:cubicBezTo>
                  <a:cubicBezTo>
                    <a:pt x="1299" y="1170"/>
                    <a:pt x="1295" y="1172"/>
                    <a:pt x="1293" y="1175"/>
                  </a:cubicBezTo>
                  <a:cubicBezTo>
                    <a:pt x="1262" y="1190"/>
                    <a:pt x="1227" y="1208"/>
                    <a:pt x="1188" y="1228"/>
                  </a:cubicBezTo>
                  <a:cubicBezTo>
                    <a:pt x="1142" y="1252"/>
                    <a:pt x="1092" y="1272"/>
                    <a:pt x="1037" y="1289"/>
                  </a:cubicBezTo>
                  <a:cubicBezTo>
                    <a:pt x="994" y="1303"/>
                    <a:pt x="944" y="1318"/>
                    <a:pt x="887" y="1335"/>
                  </a:cubicBezTo>
                  <a:cubicBezTo>
                    <a:pt x="830" y="1351"/>
                    <a:pt x="772" y="1363"/>
                    <a:pt x="713" y="1369"/>
                  </a:cubicBezTo>
                  <a:cubicBezTo>
                    <a:pt x="655" y="1375"/>
                    <a:pt x="599" y="1371"/>
                    <a:pt x="546" y="1358"/>
                  </a:cubicBezTo>
                  <a:cubicBezTo>
                    <a:pt x="494" y="1345"/>
                    <a:pt x="450" y="1317"/>
                    <a:pt x="414" y="1274"/>
                  </a:cubicBezTo>
                  <a:cubicBezTo>
                    <a:pt x="378" y="1227"/>
                    <a:pt x="371" y="1182"/>
                    <a:pt x="392" y="1138"/>
                  </a:cubicBezTo>
                  <a:cubicBezTo>
                    <a:pt x="414" y="1094"/>
                    <a:pt x="448" y="1061"/>
                    <a:pt x="496" y="1040"/>
                  </a:cubicBezTo>
                  <a:cubicBezTo>
                    <a:pt x="527" y="1024"/>
                    <a:pt x="559" y="1013"/>
                    <a:pt x="591" y="1008"/>
                  </a:cubicBezTo>
                  <a:cubicBezTo>
                    <a:pt x="624" y="1003"/>
                    <a:pt x="656" y="1002"/>
                    <a:pt x="690" y="1005"/>
                  </a:cubicBezTo>
                  <a:cubicBezTo>
                    <a:pt x="709" y="1007"/>
                    <a:pt x="727" y="1010"/>
                    <a:pt x="745" y="1014"/>
                  </a:cubicBezTo>
                  <a:cubicBezTo>
                    <a:pt x="763" y="1017"/>
                    <a:pt x="779" y="1017"/>
                    <a:pt x="794" y="1012"/>
                  </a:cubicBezTo>
                  <a:cubicBezTo>
                    <a:pt x="815" y="1009"/>
                    <a:pt x="830" y="1002"/>
                    <a:pt x="839" y="990"/>
                  </a:cubicBezTo>
                  <a:cubicBezTo>
                    <a:pt x="847" y="979"/>
                    <a:pt x="850" y="966"/>
                    <a:pt x="849" y="951"/>
                  </a:cubicBezTo>
                  <a:cubicBezTo>
                    <a:pt x="848" y="937"/>
                    <a:pt x="842" y="924"/>
                    <a:pt x="831" y="911"/>
                  </a:cubicBezTo>
                  <a:cubicBezTo>
                    <a:pt x="821" y="898"/>
                    <a:pt x="807" y="889"/>
                    <a:pt x="790" y="884"/>
                  </a:cubicBezTo>
                  <a:cubicBezTo>
                    <a:pt x="747" y="879"/>
                    <a:pt x="698" y="883"/>
                    <a:pt x="643" y="895"/>
                  </a:cubicBezTo>
                  <a:cubicBezTo>
                    <a:pt x="588" y="906"/>
                    <a:pt x="540" y="921"/>
                    <a:pt x="500" y="937"/>
                  </a:cubicBezTo>
                  <a:cubicBezTo>
                    <a:pt x="478" y="942"/>
                    <a:pt x="458" y="949"/>
                    <a:pt x="439" y="959"/>
                  </a:cubicBezTo>
                  <a:cubicBezTo>
                    <a:pt x="420" y="968"/>
                    <a:pt x="400" y="977"/>
                    <a:pt x="378" y="987"/>
                  </a:cubicBezTo>
                  <a:cubicBezTo>
                    <a:pt x="318" y="1015"/>
                    <a:pt x="260" y="1046"/>
                    <a:pt x="204" y="1079"/>
                  </a:cubicBezTo>
                  <a:cubicBezTo>
                    <a:pt x="148" y="1112"/>
                    <a:pt x="89" y="1142"/>
                    <a:pt x="27" y="1168"/>
                  </a:cubicBezTo>
                  <a:cubicBezTo>
                    <a:pt x="8" y="1175"/>
                    <a:pt x="0" y="1190"/>
                    <a:pt x="4" y="1212"/>
                  </a:cubicBezTo>
                  <a:cubicBezTo>
                    <a:pt x="7" y="1235"/>
                    <a:pt x="20" y="1246"/>
                    <a:pt x="41" y="1246"/>
                  </a:cubicBezTo>
                  <a:cubicBezTo>
                    <a:pt x="60" y="1251"/>
                    <a:pt x="80" y="1246"/>
                    <a:pt x="100" y="1232"/>
                  </a:cubicBezTo>
                  <a:cubicBezTo>
                    <a:pt x="121" y="1218"/>
                    <a:pt x="138" y="1206"/>
                    <a:pt x="152" y="1196"/>
                  </a:cubicBezTo>
                  <a:cubicBezTo>
                    <a:pt x="179" y="1185"/>
                    <a:pt x="204" y="1170"/>
                    <a:pt x="229" y="1154"/>
                  </a:cubicBezTo>
                  <a:cubicBezTo>
                    <a:pt x="254" y="1137"/>
                    <a:pt x="280" y="1122"/>
                    <a:pt x="306" y="1108"/>
                  </a:cubicBezTo>
                  <a:lnTo>
                    <a:pt x="306" y="1111"/>
                  </a:lnTo>
                  <a:cubicBezTo>
                    <a:pt x="282" y="1163"/>
                    <a:pt x="276" y="1212"/>
                    <a:pt x="287" y="1259"/>
                  </a:cubicBezTo>
                  <a:cubicBezTo>
                    <a:pt x="297" y="1305"/>
                    <a:pt x="318" y="1344"/>
                    <a:pt x="349" y="1377"/>
                  </a:cubicBezTo>
                  <a:cubicBezTo>
                    <a:pt x="380" y="1411"/>
                    <a:pt x="419" y="1437"/>
                    <a:pt x="464" y="1456"/>
                  </a:cubicBezTo>
                  <a:cubicBezTo>
                    <a:pt x="509" y="1474"/>
                    <a:pt x="557" y="1483"/>
                    <a:pt x="607" y="1480"/>
                  </a:cubicBezTo>
                  <a:cubicBezTo>
                    <a:pt x="720" y="1480"/>
                    <a:pt x="830" y="1460"/>
                    <a:pt x="937" y="1420"/>
                  </a:cubicBezTo>
                  <a:cubicBezTo>
                    <a:pt x="1045" y="1380"/>
                    <a:pt x="1147" y="1336"/>
                    <a:pt x="1245" y="1289"/>
                  </a:cubicBezTo>
                  <a:cubicBezTo>
                    <a:pt x="1264" y="1284"/>
                    <a:pt x="1286" y="1277"/>
                    <a:pt x="1312" y="1267"/>
                  </a:cubicBezTo>
                  <a:cubicBezTo>
                    <a:pt x="1328" y="1261"/>
                    <a:pt x="1340" y="1253"/>
                    <a:pt x="1349" y="1243"/>
                  </a:cubicBezTo>
                  <a:cubicBezTo>
                    <a:pt x="1357" y="1239"/>
                    <a:pt x="1366" y="1235"/>
                    <a:pt x="1374" y="1232"/>
                  </a:cubicBezTo>
                  <a:cubicBezTo>
                    <a:pt x="1415" y="1211"/>
                    <a:pt x="1455" y="1189"/>
                    <a:pt x="1494" y="1168"/>
                  </a:cubicBezTo>
                  <a:cubicBezTo>
                    <a:pt x="1534" y="1147"/>
                    <a:pt x="1574" y="1123"/>
                    <a:pt x="1614" y="1097"/>
                  </a:cubicBezTo>
                  <a:cubicBezTo>
                    <a:pt x="1681" y="1057"/>
                    <a:pt x="1747" y="1015"/>
                    <a:pt x="1813" y="973"/>
                  </a:cubicBezTo>
                  <a:cubicBezTo>
                    <a:pt x="1879" y="930"/>
                    <a:pt x="1944" y="884"/>
                    <a:pt x="2008" y="834"/>
                  </a:cubicBezTo>
                  <a:cubicBezTo>
                    <a:pt x="1961" y="919"/>
                    <a:pt x="1908" y="1002"/>
                    <a:pt x="1849" y="1083"/>
                  </a:cubicBezTo>
                  <a:cubicBezTo>
                    <a:pt x="1790" y="1163"/>
                    <a:pt x="1727" y="1239"/>
                    <a:pt x="1657" y="1310"/>
                  </a:cubicBezTo>
                  <a:cubicBezTo>
                    <a:pt x="1645" y="1324"/>
                    <a:pt x="1638" y="1339"/>
                    <a:pt x="1636" y="1354"/>
                  </a:cubicBezTo>
                  <a:cubicBezTo>
                    <a:pt x="1633" y="1370"/>
                    <a:pt x="1642" y="1386"/>
                    <a:pt x="1661" y="1402"/>
                  </a:cubicBezTo>
                  <a:cubicBezTo>
                    <a:pt x="1680" y="1416"/>
                    <a:pt x="1697" y="1421"/>
                    <a:pt x="1713" y="1416"/>
                  </a:cubicBezTo>
                  <a:cubicBezTo>
                    <a:pt x="1728" y="1412"/>
                    <a:pt x="1742" y="1404"/>
                    <a:pt x="1754" y="1392"/>
                  </a:cubicBezTo>
                  <a:cubicBezTo>
                    <a:pt x="1768" y="1380"/>
                    <a:pt x="1791" y="1360"/>
                    <a:pt x="1822" y="1333"/>
                  </a:cubicBezTo>
                  <a:cubicBezTo>
                    <a:pt x="1853" y="1306"/>
                    <a:pt x="1907" y="1265"/>
                    <a:pt x="1983" y="1211"/>
                  </a:cubicBezTo>
                  <a:cubicBezTo>
                    <a:pt x="2031" y="1180"/>
                    <a:pt x="2080" y="1151"/>
                    <a:pt x="2129" y="1124"/>
                  </a:cubicBezTo>
                  <a:cubicBezTo>
                    <a:pt x="2177" y="1096"/>
                    <a:pt x="2228" y="1071"/>
                    <a:pt x="2281" y="1047"/>
                  </a:cubicBezTo>
                  <a:cubicBezTo>
                    <a:pt x="2297" y="1043"/>
                    <a:pt x="2317" y="1035"/>
                    <a:pt x="2340" y="1026"/>
                  </a:cubicBezTo>
                  <a:cubicBezTo>
                    <a:pt x="2363" y="1017"/>
                    <a:pt x="2386" y="1008"/>
                    <a:pt x="2410" y="999"/>
                  </a:cubicBezTo>
                  <a:cubicBezTo>
                    <a:pt x="2434" y="991"/>
                    <a:pt x="2457" y="985"/>
                    <a:pt x="2480" y="980"/>
                  </a:cubicBezTo>
                  <a:cubicBezTo>
                    <a:pt x="2502" y="975"/>
                    <a:pt x="2523" y="974"/>
                    <a:pt x="2542" y="976"/>
                  </a:cubicBezTo>
                  <a:cubicBezTo>
                    <a:pt x="2538" y="1017"/>
                    <a:pt x="2523" y="1056"/>
                    <a:pt x="2498" y="1093"/>
                  </a:cubicBezTo>
                  <a:cubicBezTo>
                    <a:pt x="2473" y="1131"/>
                    <a:pt x="2447" y="1167"/>
                    <a:pt x="2421" y="1200"/>
                  </a:cubicBezTo>
                  <a:cubicBezTo>
                    <a:pt x="2409" y="1216"/>
                    <a:pt x="2395" y="1235"/>
                    <a:pt x="2379" y="1257"/>
                  </a:cubicBezTo>
                  <a:cubicBezTo>
                    <a:pt x="2364" y="1278"/>
                    <a:pt x="2351" y="1300"/>
                    <a:pt x="2340" y="1322"/>
                  </a:cubicBezTo>
                  <a:cubicBezTo>
                    <a:pt x="2329" y="1345"/>
                    <a:pt x="2323" y="1368"/>
                    <a:pt x="2322" y="1392"/>
                  </a:cubicBezTo>
                  <a:cubicBezTo>
                    <a:pt x="2321" y="1415"/>
                    <a:pt x="2329" y="1438"/>
                    <a:pt x="2345" y="1459"/>
                  </a:cubicBezTo>
                  <a:cubicBezTo>
                    <a:pt x="2367" y="1485"/>
                    <a:pt x="2392" y="1499"/>
                    <a:pt x="2422" y="1502"/>
                  </a:cubicBezTo>
                  <a:cubicBezTo>
                    <a:pt x="2452" y="1504"/>
                    <a:pt x="2482" y="1500"/>
                    <a:pt x="2512" y="1491"/>
                  </a:cubicBezTo>
                  <a:cubicBezTo>
                    <a:pt x="2542" y="1482"/>
                    <a:pt x="2571" y="1469"/>
                    <a:pt x="2600" y="1452"/>
                  </a:cubicBezTo>
                  <a:cubicBezTo>
                    <a:pt x="2628" y="1435"/>
                    <a:pt x="2653" y="1421"/>
                    <a:pt x="2675" y="1409"/>
                  </a:cubicBezTo>
                  <a:cubicBezTo>
                    <a:pt x="2727" y="1379"/>
                    <a:pt x="2781" y="1351"/>
                    <a:pt x="2836" y="1326"/>
                  </a:cubicBezTo>
                  <a:cubicBezTo>
                    <a:pt x="2890" y="1302"/>
                    <a:pt x="2942" y="1275"/>
                    <a:pt x="2994" y="1245"/>
                  </a:cubicBezTo>
                  <a:cubicBezTo>
                    <a:pt x="2998" y="1243"/>
                    <a:pt x="3003" y="1241"/>
                    <a:pt x="3008" y="1237"/>
                  </a:cubicBezTo>
                  <a:cubicBezTo>
                    <a:pt x="3027" y="1224"/>
                    <a:pt x="3043" y="1215"/>
                    <a:pt x="3055" y="1211"/>
                  </a:cubicBezTo>
                  <a:cubicBezTo>
                    <a:pt x="3074" y="1199"/>
                    <a:pt x="3096" y="1185"/>
                    <a:pt x="3121" y="1170"/>
                  </a:cubicBezTo>
                  <a:cubicBezTo>
                    <a:pt x="3146" y="1154"/>
                    <a:pt x="3172" y="1141"/>
                    <a:pt x="3198" y="1129"/>
                  </a:cubicBezTo>
                  <a:cubicBezTo>
                    <a:pt x="3193" y="1146"/>
                    <a:pt x="3193" y="1163"/>
                    <a:pt x="3196" y="1182"/>
                  </a:cubicBezTo>
                  <a:cubicBezTo>
                    <a:pt x="3200" y="1201"/>
                    <a:pt x="3204" y="1220"/>
                    <a:pt x="3209" y="1239"/>
                  </a:cubicBezTo>
                  <a:cubicBezTo>
                    <a:pt x="3223" y="1291"/>
                    <a:pt x="3247" y="1334"/>
                    <a:pt x="3281" y="1367"/>
                  </a:cubicBezTo>
                  <a:cubicBezTo>
                    <a:pt x="3314" y="1400"/>
                    <a:pt x="3352" y="1425"/>
                    <a:pt x="3393" y="1443"/>
                  </a:cubicBezTo>
                  <a:cubicBezTo>
                    <a:pt x="3435" y="1461"/>
                    <a:pt x="3481" y="1472"/>
                    <a:pt x="3530" y="1475"/>
                  </a:cubicBezTo>
                  <a:cubicBezTo>
                    <a:pt x="3579" y="1479"/>
                    <a:pt x="3627" y="1476"/>
                    <a:pt x="3675" y="1466"/>
                  </a:cubicBezTo>
                  <a:cubicBezTo>
                    <a:pt x="3782" y="1438"/>
                    <a:pt x="3891" y="1402"/>
                    <a:pt x="4001" y="1360"/>
                  </a:cubicBezTo>
                  <a:lnTo>
                    <a:pt x="4180" y="1282"/>
                  </a:lnTo>
                  <a:cubicBezTo>
                    <a:pt x="4197" y="1274"/>
                    <a:pt x="4216" y="1267"/>
                    <a:pt x="4237" y="1260"/>
                  </a:cubicBezTo>
                  <a:cubicBezTo>
                    <a:pt x="4257" y="1254"/>
                    <a:pt x="4273" y="1242"/>
                    <a:pt x="4285" y="1225"/>
                  </a:cubicBezTo>
                  <a:cubicBezTo>
                    <a:pt x="4308" y="1211"/>
                    <a:pt x="4332" y="1198"/>
                    <a:pt x="4356" y="1187"/>
                  </a:cubicBezTo>
                  <a:cubicBezTo>
                    <a:pt x="4389" y="1172"/>
                    <a:pt x="4422" y="1156"/>
                    <a:pt x="4456" y="1140"/>
                  </a:cubicBezTo>
                  <a:cubicBezTo>
                    <a:pt x="4501" y="1121"/>
                    <a:pt x="4548" y="1101"/>
                    <a:pt x="4597" y="1081"/>
                  </a:cubicBezTo>
                  <a:cubicBezTo>
                    <a:pt x="4646" y="1061"/>
                    <a:pt x="4697" y="1045"/>
                    <a:pt x="4750" y="1033"/>
                  </a:cubicBezTo>
                  <a:cubicBezTo>
                    <a:pt x="4709" y="1137"/>
                    <a:pt x="4655" y="1232"/>
                    <a:pt x="4588" y="1317"/>
                  </a:cubicBezTo>
                  <a:cubicBezTo>
                    <a:pt x="4581" y="1324"/>
                    <a:pt x="4572" y="1334"/>
                    <a:pt x="4560" y="1345"/>
                  </a:cubicBezTo>
                  <a:cubicBezTo>
                    <a:pt x="4548" y="1357"/>
                    <a:pt x="4538" y="1370"/>
                    <a:pt x="4531" y="1383"/>
                  </a:cubicBezTo>
                  <a:cubicBezTo>
                    <a:pt x="4524" y="1396"/>
                    <a:pt x="4522" y="1409"/>
                    <a:pt x="4524" y="1422"/>
                  </a:cubicBezTo>
                  <a:cubicBezTo>
                    <a:pt x="4526" y="1435"/>
                    <a:pt x="4538" y="1446"/>
                    <a:pt x="4560" y="1456"/>
                  </a:cubicBezTo>
                  <a:cubicBezTo>
                    <a:pt x="4577" y="1465"/>
                    <a:pt x="4593" y="1466"/>
                    <a:pt x="4610" y="1459"/>
                  </a:cubicBezTo>
                  <a:cubicBezTo>
                    <a:pt x="4627" y="1452"/>
                    <a:pt x="4641" y="1443"/>
                    <a:pt x="4653" y="1431"/>
                  </a:cubicBezTo>
                  <a:cubicBezTo>
                    <a:pt x="4698" y="1398"/>
                    <a:pt x="4743" y="1363"/>
                    <a:pt x="4786" y="1326"/>
                  </a:cubicBezTo>
                  <a:cubicBezTo>
                    <a:pt x="4829" y="1289"/>
                    <a:pt x="4872" y="1255"/>
                    <a:pt x="4916" y="1223"/>
                  </a:cubicBezTo>
                  <a:cubicBezTo>
                    <a:pt x="4961" y="1191"/>
                    <a:pt x="5007" y="1161"/>
                    <a:pt x="5054" y="1134"/>
                  </a:cubicBezTo>
                  <a:cubicBezTo>
                    <a:pt x="5102" y="1107"/>
                    <a:pt x="5153" y="1085"/>
                    <a:pt x="5208" y="1069"/>
                  </a:cubicBezTo>
                  <a:cubicBezTo>
                    <a:pt x="5204" y="1090"/>
                    <a:pt x="5197" y="1111"/>
                    <a:pt x="5189" y="1132"/>
                  </a:cubicBezTo>
                  <a:cubicBezTo>
                    <a:pt x="5180" y="1154"/>
                    <a:pt x="5174" y="1170"/>
                    <a:pt x="5169" y="1182"/>
                  </a:cubicBezTo>
                  <a:cubicBezTo>
                    <a:pt x="5164" y="1194"/>
                    <a:pt x="5156" y="1208"/>
                    <a:pt x="5144" y="1225"/>
                  </a:cubicBezTo>
                  <a:cubicBezTo>
                    <a:pt x="5132" y="1241"/>
                    <a:pt x="5120" y="1259"/>
                    <a:pt x="5108" y="1276"/>
                  </a:cubicBezTo>
                  <a:cubicBezTo>
                    <a:pt x="5096" y="1294"/>
                    <a:pt x="5087" y="1311"/>
                    <a:pt x="5079" y="1328"/>
                  </a:cubicBezTo>
                  <a:cubicBezTo>
                    <a:pt x="5072" y="1344"/>
                    <a:pt x="5071" y="1359"/>
                    <a:pt x="5076" y="1370"/>
                  </a:cubicBezTo>
                  <a:cubicBezTo>
                    <a:pt x="5085" y="1396"/>
                    <a:pt x="5103" y="1407"/>
                    <a:pt x="5128" y="1402"/>
                  </a:cubicBezTo>
                  <a:cubicBezTo>
                    <a:pt x="5153" y="1398"/>
                    <a:pt x="5179" y="1387"/>
                    <a:pt x="5205" y="1370"/>
                  </a:cubicBezTo>
                  <a:cubicBezTo>
                    <a:pt x="5231" y="1354"/>
                    <a:pt x="5256" y="1335"/>
                    <a:pt x="5280" y="1315"/>
                  </a:cubicBezTo>
                  <a:cubicBezTo>
                    <a:pt x="5304" y="1295"/>
                    <a:pt x="5321" y="1282"/>
                    <a:pt x="5330" y="1274"/>
                  </a:cubicBezTo>
                  <a:cubicBezTo>
                    <a:pt x="5392" y="1232"/>
                    <a:pt x="5457" y="1189"/>
                    <a:pt x="5524" y="1147"/>
                  </a:cubicBezTo>
                  <a:cubicBezTo>
                    <a:pt x="5591" y="1104"/>
                    <a:pt x="5660" y="1070"/>
                    <a:pt x="5732" y="1044"/>
                  </a:cubicBezTo>
                  <a:cubicBezTo>
                    <a:pt x="5751" y="1034"/>
                    <a:pt x="5778" y="1022"/>
                    <a:pt x="5812" y="1008"/>
                  </a:cubicBezTo>
                  <a:cubicBezTo>
                    <a:pt x="5847" y="994"/>
                    <a:pt x="5876" y="993"/>
                    <a:pt x="5900" y="1005"/>
                  </a:cubicBezTo>
                  <a:cubicBezTo>
                    <a:pt x="5905" y="1031"/>
                    <a:pt x="5902" y="1055"/>
                    <a:pt x="5891" y="1077"/>
                  </a:cubicBezTo>
                  <a:cubicBezTo>
                    <a:pt x="5880" y="1100"/>
                    <a:pt x="5866" y="1122"/>
                    <a:pt x="5848" y="1143"/>
                  </a:cubicBezTo>
                  <a:cubicBezTo>
                    <a:pt x="5830" y="1164"/>
                    <a:pt x="5811" y="1185"/>
                    <a:pt x="5791" y="1203"/>
                  </a:cubicBezTo>
                  <a:cubicBezTo>
                    <a:pt x="5770" y="1222"/>
                    <a:pt x="5753" y="1240"/>
                    <a:pt x="5739" y="1257"/>
                  </a:cubicBezTo>
                  <a:cubicBezTo>
                    <a:pt x="5724" y="1271"/>
                    <a:pt x="5711" y="1289"/>
                    <a:pt x="5698" y="1310"/>
                  </a:cubicBezTo>
                  <a:cubicBezTo>
                    <a:pt x="5684" y="1331"/>
                    <a:pt x="5676" y="1352"/>
                    <a:pt x="5673" y="1372"/>
                  </a:cubicBezTo>
                  <a:cubicBezTo>
                    <a:pt x="5669" y="1392"/>
                    <a:pt x="5671" y="1412"/>
                    <a:pt x="5678" y="1431"/>
                  </a:cubicBezTo>
                  <a:cubicBezTo>
                    <a:pt x="5685" y="1450"/>
                    <a:pt x="5702" y="1465"/>
                    <a:pt x="5728" y="1477"/>
                  </a:cubicBezTo>
                  <a:cubicBezTo>
                    <a:pt x="5776" y="1498"/>
                    <a:pt x="5827" y="1498"/>
                    <a:pt x="5882" y="1477"/>
                  </a:cubicBezTo>
                  <a:cubicBezTo>
                    <a:pt x="5937" y="1456"/>
                    <a:pt x="5987" y="1435"/>
                    <a:pt x="6033" y="1416"/>
                  </a:cubicBezTo>
                  <a:cubicBezTo>
                    <a:pt x="6066" y="1402"/>
                    <a:pt x="6099" y="1388"/>
                    <a:pt x="6133" y="1374"/>
                  </a:cubicBezTo>
                  <a:cubicBezTo>
                    <a:pt x="6166" y="1360"/>
                    <a:pt x="6200" y="1343"/>
                    <a:pt x="6233" y="1324"/>
                  </a:cubicBezTo>
                  <a:cubicBezTo>
                    <a:pt x="6243" y="1319"/>
                    <a:pt x="6261" y="1311"/>
                    <a:pt x="6289" y="1299"/>
                  </a:cubicBezTo>
                  <a:cubicBezTo>
                    <a:pt x="6316" y="1288"/>
                    <a:pt x="6343" y="1274"/>
                    <a:pt x="6368" y="1259"/>
                  </a:cubicBezTo>
                  <a:cubicBezTo>
                    <a:pt x="6378" y="1252"/>
                    <a:pt x="6387" y="1246"/>
                    <a:pt x="6395" y="1239"/>
                  </a:cubicBezTo>
                  <a:cubicBezTo>
                    <a:pt x="6396" y="1239"/>
                    <a:pt x="6397" y="1239"/>
                    <a:pt x="6398" y="1239"/>
                  </a:cubicBezTo>
                  <a:cubicBezTo>
                    <a:pt x="6441" y="1215"/>
                    <a:pt x="6484" y="1194"/>
                    <a:pt x="6527" y="1175"/>
                  </a:cubicBezTo>
                  <a:cubicBezTo>
                    <a:pt x="6577" y="1151"/>
                    <a:pt x="6629" y="1131"/>
                    <a:pt x="6681" y="1113"/>
                  </a:cubicBezTo>
                  <a:cubicBezTo>
                    <a:pt x="6734" y="1095"/>
                    <a:pt x="6788" y="1076"/>
                    <a:pt x="6842" y="1054"/>
                  </a:cubicBezTo>
                  <a:cubicBezTo>
                    <a:pt x="6828" y="1097"/>
                    <a:pt x="6814" y="1144"/>
                    <a:pt x="6801" y="1195"/>
                  </a:cubicBezTo>
                  <a:cubicBezTo>
                    <a:pt x="6788" y="1246"/>
                    <a:pt x="6782" y="1293"/>
                    <a:pt x="6782" y="1337"/>
                  </a:cubicBezTo>
                  <a:cubicBezTo>
                    <a:pt x="6782" y="1380"/>
                    <a:pt x="6791" y="1416"/>
                    <a:pt x="6810" y="1445"/>
                  </a:cubicBezTo>
                  <a:cubicBezTo>
                    <a:pt x="6829" y="1473"/>
                    <a:pt x="6864" y="1484"/>
                    <a:pt x="6914" y="1477"/>
                  </a:cubicBezTo>
                  <a:cubicBezTo>
                    <a:pt x="6971" y="1467"/>
                    <a:pt x="7027" y="1450"/>
                    <a:pt x="7081" y="1425"/>
                  </a:cubicBezTo>
                  <a:cubicBezTo>
                    <a:pt x="7135" y="1401"/>
                    <a:pt x="7188" y="1375"/>
                    <a:pt x="7240" y="1349"/>
                  </a:cubicBezTo>
                  <a:cubicBezTo>
                    <a:pt x="7250" y="1344"/>
                    <a:pt x="7271" y="1335"/>
                    <a:pt x="7305" y="1322"/>
                  </a:cubicBezTo>
                  <a:cubicBezTo>
                    <a:pt x="7338" y="1309"/>
                    <a:pt x="7371" y="1295"/>
                    <a:pt x="7403" y="1280"/>
                  </a:cubicBezTo>
                  <a:cubicBezTo>
                    <a:pt x="7425" y="1269"/>
                    <a:pt x="7445" y="1258"/>
                    <a:pt x="7462" y="1246"/>
                  </a:cubicBezTo>
                  <a:cubicBezTo>
                    <a:pt x="7485" y="1245"/>
                    <a:pt x="7511" y="1234"/>
                    <a:pt x="7539" y="1212"/>
                  </a:cubicBezTo>
                  <a:cubicBezTo>
                    <a:pt x="7569" y="1190"/>
                    <a:pt x="7595" y="1173"/>
                    <a:pt x="7616" y="1161"/>
                  </a:cubicBezTo>
                  <a:cubicBezTo>
                    <a:pt x="7645" y="1149"/>
                    <a:pt x="7677" y="1135"/>
                    <a:pt x="7711" y="1120"/>
                  </a:cubicBezTo>
                  <a:cubicBezTo>
                    <a:pt x="7746" y="1105"/>
                    <a:pt x="7781" y="1090"/>
                    <a:pt x="7817" y="1076"/>
                  </a:cubicBezTo>
                  <a:cubicBezTo>
                    <a:pt x="7812" y="1095"/>
                    <a:pt x="7812" y="1114"/>
                    <a:pt x="7815" y="1132"/>
                  </a:cubicBezTo>
                  <a:cubicBezTo>
                    <a:pt x="7819" y="1151"/>
                    <a:pt x="7831" y="1170"/>
                    <a:pt x="7853" y="1189"/>
                  </a:cubicBezTo>
                  <a:cubicBezTo>
                    <a:pt x="7867" y="1201"/>
                    <a:pt x="7894" y="1211"/>
                    <a:pt x="7932" y="1219"/>
                  </a:cubicBezTo>
                  <a:cubicBezTo>
                    <a:pt x="7970" y="1228"/>
                    <a:pt x="8006" y="1238"/>
                    <a:pt x="8041" y="1250"/>
                  </a:cubicBezTo>
                  <a:cubicBezTo>
                    <a:pt x="8076" y="1262"/>
                    <a:pt x="8100" y="1277"/>
                    <a:pt x="8115" y="1296"/>
                  </a:cubicBezTo>
                  <a:cubicBezTo>
                    <a:pt x="8129" y="1315"/>
                    <a:pt x="8120" y="1341"/>
                    <a:pt x="8089" y="1374"/>
                  </a:cubicBezTo>
                  <a:cubicBezTo>
                    <a:pt x="8077" y="1390"/>
                    <a:pt x="8058" y="1408"/>
                    <a:pt x="8030" y="1425"/>
                  </a:cubicBezTo>
                  <a:cubicBezTo>
                    <a:pt x="8003" y="1443"/>
                    <a:pt x="7972" y="1458"/>
                    <a:pt x="7939" y="1470"/>
                  </a:cubicBezTo>
                  <a:cubicBezTo>
                    <a:pt x="7889" y="1482"/>
                    <a:pt x="7845" y="1483"/>
                    <a:pt x="7808" y="1475"/>
                  </a:cubicBezTo>
                  <a:cubicBezTo>
                    <a:pt x="7771" y="1467"/>
                    <a:pt x="7750" y="1439"/>
                    <a:pt x="7745" y="1392"/>
                  </a:cubicBezTo>
                  <a:cubicBezTo>
                    <a:pt x="7743" y="1370"/>
                    <a:pt x="7735" y="1355"/>
                    <a:pt x="7722" y="1345"/>
                  </a:cubicBezTo>
                  <a:cubicBezTo>
                    <a:pt x="7709" y="1336"/>
                    <a:pt x="7694" y="1333"/>
                    <a:pt x="7677" y="1337"/>
                  </a:cubicBezTo>
                  <a:cubicBezTo>
                    <a:pt x="7661" y="1340"/>
                    <a:pt x="7646" y="1348"/>
                    <a:pt x="7634" y="1361"/>
                  </a:cubicBezTo>
                  <a:cubicBezTo>
                    <a:pt x="7622" y="1375"/>
                    <a:pt x="7618" y="1392"/>
                    <a:pt x="7620" y="1413"/>
                  </a:cubicBezTo>
                  <a:cubicBezTo>
                    <a:pt x="7620" y="1456"/>
                    <a:pt x="7639" y="1493"/>
                    <a:pt x="7676" y="1527"/>
                  </a:cubicBezTo>
                  <a:cubicBezTo>
                    <a:pt x="7713" y="1560"/>
                    <a:pt x="7755" y="1576"/>
                    <a:pt x="7803" y="1576"/>
                  </a:cubicBezTo>
                  <a:cubicBezTo>
                    <a:pt x="7870" y="1576"/>
                    <a:pt x="7935" y="1563"/>
                    <a:pt x="7998" y="1537"/>
                  </a:cubicBezTo>
                  <a:cubicBezTo>
                    <a:pt x="8061" y="1511"/>
                    <a:pt x="8128" y="1482"/>
                    <a:pt x="8197" y="1448"/>
                  </a:cubicBezTo>
                  <a:cubicBezTo>
                    <a:pt x="8254" y="1418"/>
                    <a:pt x="8312" y="1388"/>
                    <a:pt x="8371" y="1358"/>
                  </a:cubicBezTo>
                  <a:cubicBezTo>
                    <a:pt x="8429" y="1328"/>
                    <a:pt x="8487" y="1301"/>
                    <a:pt x="8545" y="1274"/>
                  </a:cubicBezTo>
                  <a:cubicBezTo>
                    <a:pt x="8561" y="1267"/>
                    <a:pt x="8580" y="1260"/>
                    <a:pt x="8600" y="1251"/>
                  </a:cubicBezTo>
                  <a:cubicBezTo>
                    <a:pt x="8607" y="1248"/>
                    <a:pt x="8613" y="1244"/>
                    <a:pt x="8618" y="1240"/>
                  </a:cubicBezTo>
                  <a:cubicBezTo>
                    <a:pt x="8735" y="1184"/>
                    <a:pt x="8848" y="1120"/>
                    <a:pt x="8957" y="1047"/>
                  </a:cubicBezTo>
                  <a:cubicBezTo>
                    <a:pt x="8923" y="1109"/>
                    <a:pt x="8894" y="1166"/>
                    <a:pt x="8869" y="1219"/>
                  </a:cubicBezTo>
                  <a:cubicBezTo>
                    <a:pt x="8844" y="1273"/>
                    <a:pt x="8834" y="1327"/>
                    <a:pt x="8838" y="1381"/>
                  </a:cubicBezTo>
                  <a:cubicBezTo>
                    <a:pt x="8848" y="1435"/>
                    <a:pt x="8874" y="1467"/>
                    <a:pt x="8915" y="1477"/>
                  </a:cubicBezTo>
                  <a:cubicBezTo>
                    <a:pt x="8957" y="1486"/>
                    <a:pt x="9004" y="1484"/>
                    <a:pt x="9055" y="1472"/>
                  </a:cubicBezTo>
                  <a:cubicBezTo>
                    <a:pt x="9107" y="1459"/>
                    <a:pt x="9158" y="1441"/>
                    <a:pt x="9209" y="1420"/>
                  </a:cubicBezTo>
                  <a:cubicBezTo>
                    <a:pt x="9261" y="1399"/>
                    <a:pt x="9301" y="1382"/>
                    <a:pt x="9329" y="1370"/>
                  </a:cubicBezTo>
                  <a:lnTo>
                    <a:pt x="9584" y="1278"/>
                  </a:lnTo>
                  <a:cubicBezTo>
                    <a:pt x="9600" y="1271"/>
                    <a:pt x="9623" y="1263"/>
                    <a:pt x="9650" y="1255"/>
                  </a:cubicBezTo>
                  <a:cubicBezTo>
                    <a:pt x="9656" y="1253"/>
                    <a:pt x="9662" y="1251"/>
                    <a:pt x="9667" y="1248"/>
                  </a:cubicBezTo>
                  <a:cubicBezTo>
                    <a:pt x="9675" y="1248"/>
                    <a:pt x="9685" y="1244"/>
                    <a:pt x="9695" y="1237"/>
                  </a:cubicBezTo>
                  <a:cubicBezTo>
                    <a:pt x="9714" y="1224"/>
                    <a:pt x="9731" y="1215"/>
                    <a:pt x="9745" y="1211"/>
                  </a:cubicBezTo>
                  <a:cubicBezTo>
                    <a:pt x="9762" y="1201"/>
                    <a:pt x="9784" y="1188"/>
                    <a:pt x="9811" y="1172"/>
                  </a:cubicBezTo>
                  <a:cubicBezTo>
                    <a:pt x="9839" y="1155"/>
                    <a:pt x="9866" y="1140"/>
                    <a:pt x="9892" y="1125"/>
                  </a:cubicBezTo>
                  <a:cubicBezTo>
                    <a:pt x="9918" y="1111"/>
                    <a:pt x="9952" y="1093"/>
                    <a:pt x="9992" y="1072"/>
                  </a:cubicBezTo>
                  <a:cubicBezTo>
                    <a:pt x="10011" y="1098"/>
                    <a:pt x="10041" y="1114"/>
                    <a:pt x="10080" y="1118"/>
                  </a:cubicBezTo>
                  <a:cubicBezTo>
                    <a:pt x="10119" y="1123"/>
                    <a:pt x="10161" y="1124"/>
                    <a:pt x="10204" y="1120"/>
                  </a:cubicBezTo>
                  <a:cubicBezTo>
                    <a:pt x="10247" y="1116"/>
                    <a:pt x="10287" y="1110"/>
                    <a:pt x="10324" y="1100"/>
                  </a:cubicBezTo>
                  <a:cubicBezTo>
                    <a:pt x="10361" y="1091"/>
                    <a:pt x="10385" y="1085"/>
                    <a:pt x="10397" y="1083"/>
                  </a:cubicBezTo>
                  <a:lnTo>
                    <a:pt x="10368" y="1200"/>
                  </a:lnTo>
                  <a:cubicBezTo>
                    <a:pt x="10364" y="1219"/>
                    <a:pt x="10358" y="1238"/>
                    <a:pt x="10352" y="1259"/>
                  </a:cubicBezTo>
                  <a:cubicBezTo>
                    <a:pt x="10346" y="1279"/>
                    <a:pt x="10342" y="1299"/>
                    <a:pt x="10338" y="1319"/>
                  </a:cubicBezTo>
                  <a:cubicBezTo>
                    <a:pt x="10334" y="1339"/>
                    <a:pt x="10334" y="1359"/>
                    <a:pt x="10336" y="1379"/>
                  </a:cubicBezTo>
                  <a:cubicBezTo>
                    <a:pt x="10339" y="1399"/>
                    <a:pt x="10346" y="1418"/>
                    <a:pt x="10358" y="1434"/>
                  </a:cubicBezTo>
                  <a:cubicBezTo>
                    <a:pt x="10379" y="1465"/>
                    <a:pt x="10409" y="1480"/>
                    <a:pt x="10447" y="1480"/>
                  </a:cubicBezTo>
                  <a:cubicBezTo>
                    <a:pt x="10485" y="1480"/>
                    <a:pt x="10525" y="1473"/>
                    <a:pt x="10566" y="1459"/>
                  </a:cubicBezTo>
                  <a:cubicBezTo>
                    <a:pt x="10606" y="1445"/>
                    <a:pt x="10646" y="1427"/>
                    <a:pt x="10686" y="1406"/>
                  </a:cubicBezTo>
                  <a:cubicBezTo>
                    <a:pt x="10725" y="1385"/>
                    <a:pt x="10758" y="1367"/>
                    <a:pt x="10784" y="1353"/>
                  </a:cubicBezTo>
                  <a:lnTo>
                    <a:pt x="10935" y="1285"/>
                  </a:lnTo>
                  <a:cubicBezTo>
                    <a:pt x="10942" y="1283"/>
                    <a:pt x="10953" y="1279"/>
                    <a:pt x="10967" y="1274"/>
                  </a:cubicBezTo>
                  <a:cubicBezTo>
                    <a:pt x="10981" y="1270"/>
                    <a:pt x="10995" y="1264"/>
                    <a:pt x="11008" y="1257"/>
                  </a:cubicBezTo>
                  <a:cubicBezTo>
                    <a:pt x="11012" y="1254"/>
                    <a:pt x="11016" y="1251"/>
                    <a:pt x="11020" y="1249"/>
                  </a:cubicBezTo>
                  <a:cubicBezTo>
                    <a:pt x="11026" y="1248"/>
                    <a:pt x="11032" y="1246"/>
                    <a:pt x="11039" y="1243"/>
                  </a:cubicBezTo>
                  <a:cubicBezTo>
                    <a:pt x="11055" y="1233"/>
                    <a:pt x="11071" y="1224"/>
                    <a:pt x="11085" y="1214"/>
                  </a:cubicBezTo>
                  <a:cubicBezTo>
                    <a:pt x="11126" y="1193"/>
                    <a:pt x="11166" y="1172"/>
                    <a:pt x="11207" y="1152"/>
                  </a:cubicBezTo>
                  <a:cubicBezTo>
                    <a:pt x="11248" y="1132"/>
                    <a:pt x="11288" y="1112"/>
                    <a:pt x="11329" y="1093"/>
                  </a:cubicBezTo>
                  <a:lnTo>
                    <a:pt x="11508" y="1019"/>
                  </a:lnTo>
                  <a:cubicBezTo>
                    <a:pt x="11479" y="1064"/>
                    <a:pt x="11451" y="1111"/>
                    <a:pt x="11424" y="1161"/>
                  </a:cubicBezTo>
                  <a:cubicBezTo>
                    <a:pt x="11396" y="1211"/>
                    <a:pt x="11376" y="1259"/>
                    <a:pt x="11363" y="1305"/>
                  </a:cubicBezTo>
                  <a:cubicBezTo>
                    <a:pt x="11350" y="1351"/>
                    <a:pt x="11346" y="1392"/>
                    <a:pt x="11352" y="1427"/>
                  </a:cubicBezTo>
                  <a:cubicBezTo>
                    <a:pt x="11358" y="1463"/>
                    <a:pt x="11381" y="1487"/>
                    <a:pt x="11422" y="1502"/>
                  </a:cubicBezTo>
                  <a:cubicBezTo>
                    <a:pt x="11451" y="1516"/>
                    <a:pt x="11480" y="1519"/>
                    <a:pt x="11510" y="1512"/>
                  </a:cubicBezTo>
                  <a:cubicBezTo>
                    <a:pt x="11540" y="1505"/>
                    <a:pt x="11569" y="1493"/>
                    <a:pt x="11598" y="1475"/>
                  </a:cubicBezTo>
                  <a:cubicBezTo>
                    <a:pt x="11626" y="1457"/>
                    <a:pt x="11654" y="1437"/>
                    <a:pt x="11680" y="1415"/>
                  </a:cubicBezTo>
                  <a:cubicBezTo>
                    <a:pt x="11706" y="1392"/>
                    <a:pt x="11730" y="1372"/>
                    <a:pt x="11752" y="1353"/>
                  </a:cubicBezTo>
                  <a:lnTo>
                    <a:pt x="11902" y="1239"/>
                  </a:lnTo>
                  <a:cubicBezTo>
                    <a:pt x="11888" y="1272"/>
                    <a:pt x="11872" y="1305"/>
                    <a:pt x="11856" y="1337"/>
                  </a:cubicBezTo>
                  <a:cubicBezTo>
                    <a:pt x="11839" y="1369"/>
                    <a:pt x="11823" y="1401"/>
                    <a:pt x="11809" y="1434"/>
                  </a:cubicBezTo>
                  <a:cubicBezTo>
                    <a:pt x="11747" y="1560"/>
                    <a:pt x="11684" y="1682"/>
                    <a:pt x="11621" y="1800"/>
                  </a:cubicBezTo>
                  <a:cubicBezTo>
                    <a:pt x="11558" y="1918"/>
                    <a:pt x="11492" y="2038"/>
                    <a:pt x="11426" y="2158"/>
                  </a:cubicBezTo>
                  <a:cubicBezTo>
                    <a:pt x="11392" y="2220"/>
                    <a:pt x="11359" y="2279"/>
                    <a:pt x="11327" y="2336"/>
                  </a:cubicBezTo>
                  <a:cubicBezTo>
                    <a:pt x="11295" y="2393"/>
                    <a:pt x="11262" y="2451"/>
                    <a:pt x="11228" y="2510"/>
                  </a:cubicBezTo>
                  <a:cubicBezTo>
                    <a:pt x="11219" y="2524"/>
                    <a:pt x="11209" y="2539"/>
                    <a:pt x="11198" y="2554"/>
                  </a:cubicBezTo>
                  <a:cubicBezTo>
                    <a:pt x="11187" y="2570"/>
                    <a:pt x="11185" y="2587"/>
                    <a:pt x="11193" y="2606"/>
                  </a:cubicBezTo>
                  <a:cubicBezTo>
                    <a:pt x="11197" y="2627"/>
                    <a:pt x="11211" y="2641"/>
                    <a:pt x="11232" y="2648"/>
                  </a:cubicBezTo>
                  <a:cubicBezTo>
                    <a:pt x="11254" y="2656"/>
                    <a:pt x="11274" y="2653"/>
                    <a:pt x="11293" y="2641"/>
                  </a:cubicBezTo>
                  <a:cubicBezTo>
                    <a:pt x="11305" y="2629"/>
                    <a:pt x="11314" y="2615"/>
                    <a:pt x="11322" y="2599"/>
                  </a:cubicBezTo>
                  <a:cubicBezTo>
                    <a:pt x="11329" y="2582"/>
                    <a:pt x="11337" y="2567"/>
                    <a:pt x="11347" y="2553"/>
                  </a:cubicBezTo>
                  <a:cubicBezTo>
                    <a:pt x="11371" y="2505"/>
                    <a:pt x="11396" y="2458"/>
                    <a:pt x="11422" y="2411"/>
                  </a:cubicBezTo>
                  <a:cubicBezTo>
                    <a:pt x="11448" y="2363"/>
                    <a:pt x="11474" y="2316"/>
                    <a:pt x="11501" y="2269"/>
                  </a:cubicBezTo>
                  <a:cubicBezTo>
                    <a:pt x="11572" y="2155"/>
                    <a:pt x="11649" y="2044"/>
                    <a:pt x="11732" y="1937"/>
                  </a:cubicBezTo>
                  <a:cubicBezTo>
                    <a:pt x="11814" y="1829"/>
                    <a:pt x="11902" y="1729"/>
                    <a:pt x="11995" y="1637"/>
                  </a:cubicBezTo>
                  <a:cubicBezTo>
                    <a:pt x="12043" y="1587"/>
                    <a:pt x="12093" y="1540"/>
                    <a:pt x="12144" y="1496"/>
                  </a:cubicBezTo>
                  <a:cubicBezTo>
                    <a:pt x="12195" y="1453"/>
                    <a:pt x="12249" y="1411"/>
                    <a:pt x="12303" y="1370"/>
                  </a:cubicBezTo>
                  <a:cubicBezTo>
                    <a:pt x="12313" y="1363"/>
                    <a:pt x="12333" y="1351"/>
                    <a:pt x="12364" y="1335"/>
                  </a:cubicBezTo>
                  <a:cubicBezTo>
                    <a:pt x="12395" y="1318"/>
                    <a:pt x="12426" y="1300"/>
                    <a:pt x="12456" y="1280"/>
                  </a:cubicBezTo>
                  <a:cubicBezTo>
                    <a:pt x="12486" y="1260"/>
                    <a:pt x="12511" y="1240"/>
                    <a:pt x="12531" y="1219"/>
                  </a:cubicBezTo>
                  <a:cubicBezTo>
                    <a:pt x="12551" y="1199"/>
                    <a:pt x="12558" y="1182"/>
                    <a:pt x="12551" y="1168"/>
                  </a:cubicBezTo>
                  <a:close/>
                  <a:moveTo>
                    <a:pt x="9369" y="556"/>
                  </a:moveTo>
                  <a:cubicBezTo>
                    <a:pt x="9409" y="507"/>
                    <a:pt x="9451" y="459"/>
                    <a:pt x="9494" y="412"/>
                  </a:cubicBezTo>
                  <a:cubicBezTo>
                    <a:pt x="9508" y="398"/>
                    <a:pt x="9526" y="379"/>
                    <a:pt x="9546" y="355"/>
                  </a:cubicBezTo>
                  <a:cubicBezTo>
                    <a:pt x="9566" y="331"/>
                    <a:pt x="9588" y="308"/>
                    <a:pt x="9612" y="284"/>
                  </a:cubicBezTo>
                  <a:cubicBezTo>
                    <a:pt x="9600" y="303"/>
                    <a:pt x="9589" y="322"/>
                    <a:pt x="9578" y="341"/>
                  </a:cubicBezTo>
                  <a:cubicBezTo>
                    <a:pt x="9568" y="360"/>
                    <a:pt x="9556" y="377"/>
                    <a:pt x="9544" y="394"/>
                  </a:cubicBezTo>
                  <a:cubicBezTo>
                    <a:pt x="9461" y="508"/>
                    <a:pt x="9365" y="613"/>
                    <a:pt x="9258" y="710"/>
                  </a:cubicBezTo>
                  <a:cubicBezTo>
                    <a:pt x="9291" y="656"/>
                    <a:pt x="9328" y="604"/>
                    <a:pt x="9369" y="556"/>
                  </a:cubicBezTo>
                  <a:close/>
                  <a:moveTo>
                    <a:pt x="3367" y="999"/>
                  </a:moveTo>
                  <a:cubicBezTo>
                    <a:pt x="3388" y="977"/>
                    <a:pt x="3413" y="959"/>
                    <a:pt x="3440" y="944"/>
                  </a:cubicBezTo>
                  <a:cubicBezTo>
                    <a:pt x="3467" y="930"/>
                    <a:pt x="3497" y="921"/>
                    <a:pt x="3530" y="916"/>
                  </a:cubicBezTo>
                  <a:cubicBezTo>
                    <a:pt x="3562" y="911"/>
                    <a:pt x="3595" y="915"/>
                    <a:pt x="3628" y="927"/>
                  </a:cubicBezTo>
                  <a:cubicBezTo>
                    <a:pt x="3588" y="967"/>
                    <a:pt x="3540" y="1000"/>
                    <a:pt x="3487" y="1026"/>
                  </a:cubicBezTo>
                  <a:cubicBezTo>
                    <a:pt x="3433" y="1052"/>
                    <a:pt x="3377" y="1066"/>
                    <a:pt x="3320" y="1069"/>
                  </a:cubicBezTo>
                  <a:cubicBezTo>
                    <a:pt x="3330" y="1045"/>
                    <a:pt x="3345" y="1022"/>
                    <a:pt x="3367" y="999"/>
                  </a:cubicBezTo>
                  <a:close/>
                  <a:moveTo>
                    <a:pt x="2352" y="394"/>
                  </a:moveTo>
                  <a:cubicBezTo>
                    <a:pt x="2386" y="347"/>
                    <a:pt x="2424" y="300"/>
                    <a:pt x="2467" y="254"/>
                  </a:cubicBezTo>
                  <a:cubicBezTo>
                    <a:pt x="2510" y="208"/>
                    <a:pt x="2559" y="172"/>
                    <a:pt x="2614" y="145"/>
                  </a:cubicBezTo>
                  <a:cubicBezTo>
                    <a:pt x="2593" y="188"/>
                    <a:pt x="2566" y="227"/>
                    <a:pt x="2533" y="263"/>
                  </a:cubicBezTo>
                  <a:cubicBezTo>
                    <a:pt x="2501" y="298"/>
                    <a:pt x="2470" y="331"/>
                    <a:pt x="2438" y="362"/>
                  </a:cubicBezTo>
                  <a:cubicBezTo>
                    <a:pt x="2412" y="388"/>
                    <a:pt x="2385" y="414"/>
                    <a:pt x="2358" y="440"/>
                  </a:cubicBezTo>
                  <a:cubicBezTo>
                    <a:pt x="2330" y="466"/>
                    <a:pt x="2303" y="492"/>
                    <a:pt x="2277" y="518"/>
                  </a:cubicBezTo>
                  <a:lnTo>
                    <a:pt x="2352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0AB83AD-F32B-4A21-BB4B-03A86EDE2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00" y="2700000"/>
            <a:ext cx="10692000" cy="1008000"/>
          </a:xfrm>
        </p:spPr>
        <p:txBody>
          <a:bodyPr anchor="t" anchorCtr="0"/>
          <a:lstStyle>
            <a:lvl1pPr>
              <a:lnSpc>
                <a:spcPct val="85000"/>
              </a:lnSpc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Mining</a:t>
            </a:r>
            <a:endParaRPr lang="en-ZA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FE91E35D-A2C5-4CD2-8AFD-7D13DE00C4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000" y="3708000"/>
            <a:ext cx="10692000" cy="396000"/>
          </a:xfrm>
        </p:spPr>
        <p:txBody>
          <a:bodyPr/>
          <a:lstStyle>
            <a:lvl1pPr marL="0" indent="0">
              <a:buNone/>
              <a:defRPr sz="25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Mining Explosives | Mining Chemicals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887F3E-807C-484D-9840-DA42B4869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0" y="1908000"/>
            <a:ext cx="2298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8BF23E6-B350-458C-9D65-C1E160F3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0332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2FAC7F-1C23-4022-9E62-CFD7B0AA2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40000"/>
            <a:ext cx="10753200" cy="47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5BC3B-FB4A-4368-A634-4FE8C08C2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3200" y="360000"/>
            <a:ext cx="720000" cy="2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4DD111D-1918-4A71-82DC-655E092C594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8414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5" r:id="rId3"/>
    <p:sldLayoutId id="2147483797" r:id="rId4"/>
    <p:sldLayoutId id="2147483800" r:id="rId5"/>
    <p:sldLayoutId id="2147483651" r:id="rId6"/>
    <p:sldLayoutId id="2147483773" r:id="rId7"/>
    <p:sldLayoutId id="2147483833" r:id="rId8"/>
    <p:sldLayoutId id="2147483834" r:id="rId9"/>
    <p:sldLayoutId id="2147483835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44000" algn="l" defTabSz="914400" rtl="0" eaLnBrk="1" latinLnBrk="0" hangingPunct="1">
        <a:lnSpc>
          <a:spcPct val="90000"/>
        </a:lnSpc>
        <a:spcBef>
          <a:spcPts val="70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16000" algn="l" defTabSz="91440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44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ú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811" y="3635573"/>
            <a:ext cx="4975210" cy="978506"/>
          </a:xfrm>
        </p:spPr>
        <p:txBody>
          <a:bodyPr/>
          <a:lstStyle/>
          <a:p>
            <a:r>
              <a:rPr lang="en-US" sz="2800" dirty="0" smtClean="0"/>
              <a:t>Decontamination of the </a:t>
            </a:r>
            <a:r>
              <a:rPr lang="en-US" sz="2800" dirty="0" err="1" smtClean="0"/>
              <a:t>SmartDet</a:t>
            </a:r>
            <a:r>
              <a:rPr lang="en-US" sz="2800" dirty="0" smtClean="0"/>
              <a:t> Facility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Kaylee Baker </a:t>
            </a:r>
          </a:p>
          <a:p>
            <a:r>
              <a:rPr lang="en-US" dirty="0" smtClean="0"/>
              <a:t>April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Completion of site work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6000" lvl="1" indent="-216000">
              <a:spcBef>
                <a:spcPts val="1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Building refurbished</a:t>
            </a:r>
          </a:p>
          <a:p>
            <a:pPr marL="216000" lvl="1" indent="-216000">
              <a:spcBef>
                <a:spcPts val="1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Earmarked for Schedule III non-explosive store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9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676" y="3152774"/>
            <a:ext cx="4199844" cy="32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0" y="3152774"/>
            <a:ext cx="463905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10E7EB4-E34C-4521-8519-3FF35DAD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995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2C9FFF-6704-49BD-90F4-6ABE002B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6" y="1566953"/>
            <a:ext cx="4284000" cy="4608000"/>
          </a:xfrm>
        </p:spPr>
        <p:txBody>
          <a:bodyPr/>
          <a:lstStyle/>
          <a:p>
            <a:r>
              <a:rPr lang="en-ZA" sz="1600" b="0" dirty="0"/>
              <a:t>01.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 smtClean="0"/>
              <a:t>Background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/>
              <a:t/>
            </a:r>
            <a:br>
              <a:rPr lang="en-ZA" sz="1600" dirty="0"/>
            </a:br>
            <a:r>
              <a:rPr lang="en-ZA" sz="1600" b="0" dirty="0"/>
              <a:t>02.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 smtClean="0"/>
              <a:t>Problem statement</a:t>
            </a:r>
            <a:r>
              <a:rPr lang="en-ZA" sz="1600" dirty="0" smtClean="0"/>
              <a:t/>
            </a:r>
            <a:br>
              <a:rPr lang="en-ZA" sz="1600" dirty="0" smtClean="0"/>
            </a:br>
            <a:r>
              <a:rPr lang="en-ZA" sz="1600" dirty="0"/>
              <a:t/>
            </a:r>
            <a:br>
              <a:rPr lang="en-ZA" sz="1600" dirty="0"/>
            </a:br>
            <a:r>
              <a:rPr lang="en-ZA" sz="1600" b="0" dirty="0" smtClean="0"/>
              <a:t>03.</a:t>
            </a:r>
            <a:br>
              <a:rPr lang="en-ZA" sz="1600" b="0" dirty="0" smtClean="0"/>
            </a:br>
            <a:r>
              <a:rPr lang="en-ZA" sz="1600" dirty="0" smtClean="0"/>
              <a:t>literature review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/>
              <a:t/>
            </a:r>
            <a:br>
              <a:rPr lang="en-ZA" sz="1600" dirty="0"/>
            </a:br>
            <a:r>
              <a:rPr lang="en-ZA" sz="1600" b="0" dirty="0" smtClean="0"/>
              <a:t>04.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 smtClean="0"/>
              <a:t>approach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/>
              <a:t/>
            </a:r>
            <a:br>
              <a:rPr lang="en-ZA" sz="1600" dirty="0"/>
            </a:br>
            <a:r>
              <a:rPr lang="en-ZA" sz="1600" b="0" dirty="0" smtClean="0"/>
              <a:t>05.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 smtClean="0"/>
              <a:t>proximity to neighbours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/>
              <a:t/>
            </a:r>
            <a:br>
              <a:rPr lang="en-ZA" sz="1600" dirty="0"/>
            </a:br>
            <a:r>
              <a:rPr lang="en-ZA" sz="1600" b="0" dirty="0" smtClean="0"/>
              <a:t>06.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 smtClean="0"/>
              <a:t>blast effect mitigation and monitoring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/>
              <a:t/>
            </a:r>
            <a:br>
              <a:rPr lang="en-ZA" sz="1600" dirty="0"/>
            </a:br>
            <a:r>
              <a:rPr lang="en-ZA" sz="1600" b="0" dirty="0" smtClean="0"/>
              <a:t>07.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 smtClean="0"/>
              <a:t>Decontamination blasting</a:t>
            </a:r>
            <a:br>
              <a:rPr lang="en-ZA" sz="1600" dirty="0" smtClean="0"/>
            </a:br>
            <a:r>
              <a:rPr lang="en-ZA" sz="1600" dirty="0" smtClean="0"/>
              <a:t/>
            </a:r>
            <a:br>
              <a:rPr lang="en-ZA" sz="1600" dirty="0" smtClean="0"/>
            </a:br>
            <a:r>
              <a:rPr lang="en-ZA" sz="1600" b="0" dirty="0" smtClean="0"/>
              <a:t>08.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 smtClean="0"/>
              <a:t>completion of site work</a:t>
            </a:r>
            <a:r>
              <a:rPr lang="en-ZA" sz="1600" dirty="0"/>
              <a:t/>
            </a:r>
            <a:br>
              <a:rPr lang="en-ZA" sz="1600" dirty="0"/>
            </a:br>
            <a:r>
              <a:rPr lang="en-ZA" sz="1600" dirty="0"/>
              <a:t/>
            </a:r>
            <a:br>
              <a:rPr lang="en-ZA" sz="1600" dirty="0"/>
            </a:b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5924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0000"/>
            <a:ext cx="4663763" cy="4752000"/>
          </a:xfrm>
        </p:spPr>
        <p:txBody>
          <a:bodyPr/>
          <a:lstStyle/>
          <a:p>
            <a:r>
              <a:rPr lang="en-ZA" sz="2000" dirty="0" smtClean="0"/>
              <a:t>History of Initiating Systems</a:t>
            </a:r>
          </a:p>
          <a:p>
            <a:pPr lvl="1"/>
            <a:r>
              <a:rPr lang="en-ZA" sz="1600" dirty="0" smtClean="0"/>
              <a:t>Safety fuse – 1831</a:t>
            </a:r>
          </a:p>
          <a:p>
            <a:pPr lvl="1"/>
            <a:r>
              <a:rPr lang="en-ZA" sz="1600" dirty="0" smtClean="0"/>
              <a:t>Electric bridge wire blasting cap – 1832</a:t>
            </a:r>
          </a:p>
          <a:p>
            <a:pPr lvl="1"/>
            <a:r>
              <a:rPr lang="en-ZA" sz="1600" dirty="0" smtClean="0"/>
              <a:t>Plain detonator</a:t>
            </a:r>
            <a:r>
              <a:rPr lang="en-ZA" sz="1600" dirty="0"/>
              <a:t> – </a:t>
            </a:r>
            <a:r>
              <a:rPr lang="en-ZA" sz="1600" dirty="0" smtClean="0"/>
              <a:t>1864</a:t>
            </a:r>
          </a:p>
          <a:p>
            <a:pPr lvl="1"/>
            <a:r>
              <a:rPr lang="en-ZA" sz="1600" dirty="0" smtClean="0"/>
              <a:t>Electric detonator – 1870</a:t>
            </a:r>
          </a:p>
          <a:p>
            <a:pPr lvl="1"/>
            <a:r>
              <a:rPr lang="en-ZA" sz="1600" dirty="0" smtClean="0"/>
              <a:t>Delay electric detonator – 1895 </a:t>
            </a:r>
            <a:endParaRPr lang="en-ZA" sz="1600" dirty="0" smtClean="0"/>
          </a:p>
          <a:p>
            <a:pPr lvl="1"/>
            <a:r>
              <a:rPr lang="en-ZA" sz="1600" dirty="0" smtClean="0"/>
              <a:t>Detonating cord – 1902</a:t>
            </a:r>
          </a:p>
          <a:p>
            <a:pPr lvl="1"/>
            <a:r>
              <a:rPr lang="en-ZA" sz="1600" dirty="0" smtClean="0"/>
              <a:t>Igniter cord – 1957</a:t>
            </a:r>
          </a:p>
          <a:p>
            <a:pPr lvl="1"/>
            <a:r>
              <a:rPr lang="en-ZA" sz="1600" dirty="0" smtClean="0"/>
              <a:t>Shock tube – 1980</a:t>
            </a:r>
          </a:p>
          <a:p>
            <a:pPr lvl="1"/>
            <a:r>
              <a:rPr lang="en-ZA" sz="1600" dirty="0" smtClean="0"/>
              <a:t>Electronic detonators – 1970s</a:t>
            </a:r>
            <a:endParaRPr lang="en-ZA" sz="1600" dirty="0"/>
          </a:p>
          <a:p>
            <a:r>
              <a:rPr lang="en-ZA" sz="2000" dirty="0"/>
              <a:t>Early electronics manufacturing facility</a:t>
            </a:r>
          </a:p>
          <a:p>
            <a:r>
              <a:rPr lang="en-US" sz="2000" dirty="0"/>
              <a:t>Manufacture </a:t>
            </a:r>
            <a:r>
              <a:rPr lang="en-US" sz="2000" dirty="0" err="1"/>
              <a:t>SmartDet</a:t>
            </a:r>
            <a:r>
              <a:rPr lang="en-US" sz="2000" dirty="0"/>
              <a:t> Electronic Detonators 1993 to 2011</a:t>
            </a:r>
            <a:endParaRPr lang="en-ZA" sz="2000" dirty="0"/>
          </a:p>
          <a:p>
            <a:r>
              <a:rPr lang="en-ZA" sz="2000" dirty="0"/>
              <a:t>Decommissioned to allow for newer technology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2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026" name="Picture 2" descr="https://sandandstone.cmpavic.asn.au/wp-content/uploads/2020/05/ex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4301" r="5213"/>
          <a:stretch/>
        </p:blipFill>
        <p:spPr bwMode="auto">
          <a:xfrm>
            <a:off x="8438374" y="2583744"/>
            <a:ext cx="2674826" cy="24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andandstone.cmpavic.asn.au/wp-content/uploads/2020/05/image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91" y="2558972"/>
            <a:ext cx="3786992" cy="251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72" y="2536946"/>
            <a:ext cx="4010135" cy="2536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707" y="2530628"/>
            <a:ext cx="4318159" cy="23676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60624" y="2263794"/>
            <a:ext cx="4984961" cy="2457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413" y="2340518"/>
            <a:ext cx="2309382" cy="2950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988" y="2443794"/>
            <a:ext cx="4305015" cy="2858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0820" y="2253059"/>
            <a:ext cx="3949931" cy="3240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60853" y="2253059"/>
            <a:ext cx="4008430" cy="33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23753" r="24189"/>
          <a:stretch/>
        </p:blipFill>
        <p:spPr>
          <a:xfrm>
            <a:off x="7863487" y="2315044"/>
            <a:ext cx="382044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0000"/>
            <a:ext cx="5686768" cy="4752000"/>
          </a:xfrm>
        </p:spPr>
        <p:txBody>
          <a:bodyPr/>
          <a:lstStyle/>
          <a:p>
            <a:r>
              <a:rPr lang="en-US" sz="2000" dirty="0"/>
              <a:t>Inside of building was decontaminated</a:t>
            </a:r>
          </a:p>
          <a:p>
            <a:pPr lvl="0"/>
            <a:r>
              <a:rPr lang="en-US" sz="2000" dirty="0"/>
              <a:t>A drain was situated outside of the building linked to a French drain to cater for non-hazardous effluent</a:t>
            </a:r>
          </a:p>
          <a:p>
            <a:pPr lvl="0"/>
            <a:r>
              <a:rPr lang="en-ZA" sz="2000" dirty="0"/>
              <a:t>During a risk assessment, the possibility of lead </a:t>
            </a:r>
            <a:r>
              <a:rPr lang="en-ZA" sz="2000" dirty="0" err="1"/>
              <a:t>styphnate</a:t>
            </a:r>
            <a:r>
              <a:rPr lang="en-ZA" sz="2000" dirty="0"/>
              <a:t> contamination of the French drain was raised</a:t>
            </a:r>
          </a:p>
          <a:p>
            <a:r>
              <a:rPr lang="en-US" sz="2000" dirty="0"/>
              <a:t>Extent of contamination not known</a:t>
            </a:r>
          </a:p>
          <a:p>
            <a:pPr lvl="0"/>
            <a:r>
              <a:rPr lang="en-US" sz="2000" dirty="0"/>
              <a:t>Extrapolation of the probability showed that the area could be contaminated with up to 40kg</a:t>
            </a:r>
          </a:p>
          <a:p>
            <a:pPr lvl="0"/>
            <a:r>
              <a:rPr lang="en-US" sz="2000" dirty="0"/>
              <a:t>Soda Ash used periodically during operations to assist with </a:t>
            </a:r>
            <a:r>
              <a:rPr lang="en-US" sz="2000" dirty="0" smtClean="0"/>
              <a:t>desensitization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3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768" y="4493622"/>
            <a:ext cx="5580763" cy="19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Approach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1700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4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21313702"/>
              </p:ext>
            </p:extLst>
          </p:nvPr>
        </p:nvGraphicFramePr>
        <p:xfrm>
          <a:off x="481861" y="921126"/>
          <a:ext cx="11229475" cy="5636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51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Proximity to Neighbours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5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494"/>
          <a:stretch/>
        </p:blipFill>
        <p:spPr>
          <a:xfrm>
            <a:off x="1097760" y="933084"/>
            <a:ext cx="9997677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Blast effect mitigation and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0000"/>
            <a:ext cx="5643478" cy="4752000"/>
          </a:xfrm>
        </p:spPr>
        <p:txBody>
          <a:bodyPr/>
          <a:lstStyle/>
          <a:p>
            <a:r>
              <a:rPr lang="en-ZA" sz="2000" dirty="0"/>
              <a:t>Experts were consulted</a:t>
            </a:r>
          </a:p>
          <a:p>
            <a:pPr marL="526950" lvl="1" indent="-342900"/>
            <a:r>
              <a:rPr lang="en-GB" sz="1700" dirty="0"/>
              <a:t>Exclusion zone of 210m determined</a:t>
            </a:r>
            <a:endParaRPr lang="en-ZA" sz="1700" dirty="0"/>
          </a:p>
          <a:p>
            <a:r>
              <a:rPr lang="en-ZA" sz="2000" dirty="0"/>
              <a:t>Tenants evacuated the area when blasting took place</a:t>
            </a:r>
          </a:p>
          <a:p>
            <a:pPr marL="526950" lvl="1" indent="-342900"/>
            <a:r>
              <a:rPr lang="en-ZA" sz="1700" dirty="0"/>
              <a:t>Drones used to monitor surrounding area for activity</a:t>
            </a:r>
          </a:p>
          <a:p>
            <a:pPr marL="526950" lvl="1" indent="-342900"/>
            <a:r>
              <a:rPr lang="en-ZA" sz="1700" dirty="0"/>
              <a:t>Security monitoring area</a:t>
            </a:r>
          </a:p>
          <a:p>
            <a:r>
              <a:rPr lang="en-ZA" sz="2000" dirty="0"/>
              <a:t>Blasting done during school holidays</a:t>
            </a:r>
          </a:p>
          <a:p>
            <a:r>
              <a:rPr lang="en-ZA" sz="2000" dirty="0"/>
              <a:t>Dogs moved to SPCA during the week of the blasting</a:t>
            </a:r>
          </a:p>
          <a:p>
            <a:r>
              <a:rPr lang="en-ZA" sz="2000" dirty="0"/>
              <a:t>Blast barricade erected to protect nearby buildings</a:t>
            </a:r>
          </a:p>
          <a:p>
            <a:r>
              <a:rPr lang="en-ZA" sz="2000" dirty="0"/>
              <a:t>Sand bags used to minimise </a:t>
            </a:r>
            <a:r>
              <a:rPr lang="en-ZA" sz="2000" dirty="0" err="1"/>
              <a:t>flyrock</a:t>
            </a:r>
            <a:r>
              <a:rPr lang="en-ZA" sz="2000" dirty="0"/>
              <a:t> and assist with containing blast</a:t>
            </a:r>
          </a:p>
          <a:p>
            <a:r>
              <a:rPr lang="en-ZA" sz="2000" dirty="0"/>
              <a:t>Four NOMIS </a:t>
            </a:r>
            <a:r>
              <a:rPr lang="en-ZA" sz="2000" dirty="0" smtClean="0"/>
              <a:t>Seismographs</a:t>
            </a:r>
          </a:p>
          <a:p>
            <a:pPr lvl="1">
              <a:spcBef>
                <a:spcPts val="0"/>
              </a:spcBef>
            </a:pPr>
            <a:r>
              <a:rPr lang="en-ZA" dirty="0"/>
              <a:t>Position 1 – 1,090 </a:t>
            </a:r>
            <a:r>
              <a:rPr lang="en-ZA" dirty="0" smtClean="0"/>
              <a:t>m – Shell garage</a:t>
            </a:r>
            <a:endParaRPr lang="en-ZA" dirty="0" smtClean="0"/>
          </a:p>
          <a:p>
            <a:pPr lvl="1">
              <a:spcBef>
                <a:spcPts val="0"/>
              </a:spcBef>
            </a:pPr>
            <a:r>
              <a:rPr lang="en-ZA" dirty="0" smtClean="0"/>
              <a:t>Position </a:t>
            </a:r>
            <a:r>
              <a:rPr lang="en-ZA" dirty="0"/>
              <a:t>2 – 445 m </a:t>
            </a:r>
            <a:r>
              <a:rPr lang="en-ZA" dirty="0" smtClean="0"/>
              <a:t>– Pinelands business park gate</a:t>
            </a:r>
            <a:endParaRPr lang="en-ZA" dirty="0" smtClean="0"/>
          </a:p>
          <a:p>
            <a:pPr lvl="1">
              <a:spcBef>
                <a:spcPts val="0"/>
              </a:spcBef>
            </a:pPr>
            <a:r>
              <a:rPr lang="en-ZA" dirty="0" smtClean="0"/>
              <a:t>Position </a:t>
            </a:r>
            <a:r>
              <a:rPr lang="en-ZA" dirty="0"/>
              <a:t>3 – 130 m </a:t>
            </a:r>
            <a:r>
              <a:rPr lang="en-ZA" dirty="0" smtClean="0"/>
              <a:t>– Contractor facility</a:t>
            </a:r>
            <a:endParaRPr lang="en-ZA" dirty="0" smtClean="0"/>
          </a:p>
          <a:p>
            <a:pPr lvl="1">
              <a:spcBef>
                <a:spcPts val="0"/>
              </a:spcBef>
            </a:pPr>
            <a:r>
              <a:rPr lang="en-ZA" dirty="0" smtClean="0"/>
              <a:t>Position </a:t>
            </a:r>
            <a:r>
              <a:rPr lang="en-ZA" dirty="0"/>
              <a:t>4 – 352 </a:t>
            </a:r>
            <a:r>
              <a:rPr lang="en-ZA" dirty="0" smtClean="0"/>
              <a:t>m </a:t>
            </a:r>
            <a:r>
              <a:rPr lang="en-US" dirty="0" smtClean="0"/>
              <a:t>– Founders Hill College</a:t>
            </a:r>
            <a:endParaRPr lang="en-ZA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0"/>
              </a:spcBef>
            </a:pPr>
            <a:endParaRPr lang="en-ZA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6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09" r="15782"/>
          <a:stretch/>
        </p:blipFill>
        <p:spPr>
          <a:xfrm>
            <a:off x="6568751" y="1505792"/>
            <a:ext cx="539309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Decontamination blasting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6000" lvl="1" indent="-216000">
              <a:spcBef>
                <a:spcPts val="1000"/>
              </a:spcBef>
              <a:buFont typeface="Arial" panose="020B0604020202020204" pitchFamily="34" charset="0"/>
              <a:buChar char="–"/>
            </a:pPr>
            <a:r>
              <a:rPr lang="en-US" sz="2000" dirty="0"/>
              <a:t>Explosive charge – 5kg per blast</a:t>
            </a:r>
          </a:p>
          <a:p>
            <a:r>
              <a:rPr lang="en-ZA" sz="2000" dirty="0"/>
              <a:t>Total of 18 shots – approximately </a:t>
            </a:r>
            <a:r>
              <a:rPr lang="en-ZA" sz="2000" dirty="0"/>
              <a:t>9</a:t>
            </a:r>
            <a:r>
              <a:rPr lang="en-ZA" sz="2000" dirty="0" smtClean="0"/>
              <a:t>0kg</a:t>
            </a:r>
            <a:endParaRPr lang="en-ZA" sz="2000" dirty="0"/>
          </a:p>
          <a:p>
            <a:r>
              <a:rPr lang="en-ZA" sz="2000" dirty="0"/>
              <a:t>3 craters formed </a:t>
            </a:r>
            <a:endParaRPr lang="en-ZA" sz="2000" dirty="0" smtClean="0"/>
          </a:p>
          <a:p>
            <a:r>
              <a:rPr lang="en-ZA" sz="2000" dirty="0" smtClean="0"/>
              <a:t>Drone footage of blasting taken</a:t>
            </a:r>
            <a:endParaRPr lang="en-ZA" sz="2000" dirty="0"/>
          </a:p>
          <a:p>
            <a:r>
              <a:rPr lang="en-ZA" sz="2000" dirty="0"/>
              <a:t>Drain area was also blasted </a:t>
            </a:r>
          </a:p>
          <a:p>
            <a:r>
              <a:rPr lang="en-ZA" sz="2000" dirty="0"/>
              <a:t>No evidence of a French drain could be found</a:t>
            </a:r>
          </a:p>
          <a:p>
            <a:r>
              <a:rPr lang="en-ZA" sz="2000" dirty="0"/>
              <a:t>Layer of white powder found in the ground</a:t>
            </a:r>
          </a:p>
          <a:p>
            <a:pPr marL="216000" lvl="1" indent="-216000">
              <a:spcBef>
                <a:spcPts val="1000"/>
              </a:spcBef>
              <a:buFont typeface="Arial" panose="020B0604020202020204" pitchFamily="34" charset="0"/>
              <a:buChar char="–"/>
            </a:pPr>
            <a:r>
              <a:rPr lang="en-ZA" sz="2000" dirty="0"/>
              <a:t>Four NOMIS Seismographs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ZA" dirty="0"/>
              <a:t>Position </a:t>
            </a:r>
            <a:r>
              <a:rPr lang="en-ZA" dirty="0" smtClean="0"/>
              <a:t>1: Max 123.2 dB</a:t>
            </a:r>
            <a:endParaRPr lang="en-ZA" dirty="0"/>
          </a:p>
          <a:p>
            <a:pPr lvl="1">
              <a:spcBef>
                <a:spcPts val="0"/>
              </a:spcBef>
            </a:pPr>
            <a:r>
              <a:rPr lang="en-ZA" dirty="0"/>
              <a:t>Position </a:t>
            </a:r>
            <a:r>
              <a:rPr lang="en-ZA" dirty="0" smtClean="0"/>
              <a:t>2: Max 128.7 dB</a:t>
            </a:r>
            <a:endParaRPr lang="en-ZA" dirty="0"/>
          </a:p>
          <a:p>
            <a:pPr lvl="1">
              <a:spcBef>
                <a:spcPts val="0"/>
              </a:spcBef>
            </a:pPr>
            <a:r>
              <a:rPr lang="en-ZA" dirty="0"/>
              <a:t>Position </a:t>
            </a:r>
            <a:r>
              <a:rPr lang="en-ZA" dirty="0" smtClean="0"/>
              <a:t>3: Max </a:t>
            </a:r>
            <a:r>
              <a:rPr lang="en-ZA" b="1" dirty="0" smtClean="0">
                <a:solidFill>
                  <a:srgbClr val="C00000"/>
                </a:solidFill>
              </a:rPr>
              <a:t>148.1 dB</a:t>
            </a:r>
            <a:endParaRPr lang="en-ZA" b="1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ZA" dirty="0"/>
              <a:t>Position </a:t>
            </a:r>
            <a:r>
              <a:rPr lang="en-ZA" dirty="0" smtClean="0"/>
              <a:t>4: Max 136.3 dB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7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599" y="1749389"/>
            <a:ext cx="5458075" cy="413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Drone footage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111D-1918-4A71-82DC-655E092C5945}" type="slidenum">
              <a:rPr lang="en-ZA" smtClean="0"/>
              <a:t>8</a:t>
            </a:fld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369" y="1439863"/>
            <a:ext cx="8442849" cy="47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ECI 2020">
      <a:dk1>
        <a:srgbClr val="000000"/>
      </a:dk1>
      <a:lt1>
        <a:sysClr val="window" lastClr="FFFFFF"/>
      </a:lt1>
      <a:dk2>
        <a:srgbClr val="E31937"/>
      </a:dk2>
      <a:lt2>
        <a:srgbClr val="E9645E"/>
      </a:lt2>
      <a:accent1>
        <a:srgbClr val="B5121B"/>
      </a:accent1>
      <a:accent2>
        <a:srgbClr val="5BACDD"/>
      </a:accent2>
      <a:accent3>
        <a:srgbClr val="9FC54D"/>
      </a:accent3>
      <a:accent4>
        <a:srgbClr val="F25C08"/>
      </a:accent4>
      <a:accent5>
        <a:srgbClr val="00918B"/>
      </a:accent5>
      <a:accent6>
        <a:srgbClr val="2E3192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C3411B894A544CA1719FCFD9BED27B" ma:contentTypeVersion="0" ma:contentTypeDescription="Create a new document." ma:contentTypeScope="" ma:versionID="e04afc76467eb7e0527369d50ae7152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f03dde4259c08ff71d8d05c94e2e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CC32AA-ACF1-46D7-8303-02DD01B38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2CECF34-BBAB-49A5-AE07-81114184579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815C65-B04D-4CA8-BBA1-A321C6C7F5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5584</TotalTime>
  <Words>492</Words>
  <Application>Microsoft Office PowerPoint</Application>
  <PresentationFormat>Widescreen</PresentationFormat>
  <Paragraphs>88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Decontamination of the SmartDet Facility</vt:lpstr>
      <vt:lpstr>01. Background  02. Problem statement  03. literature review  04. approach  05. proximity to neighbours  06. blast effect mitigation and monitoring  07. Decontamination blasting  08. completion of site work  </vt:lpstr>
      <vt:lpstr>Background</vt:lpstr>
      <vt:lpstr>Problem Statement</vt:lpstr>
      <vt:lpstr>Approach</vt:lpstr>
      <vt:lpstr>Proximity to Neighbours</vt:lpstr>
      <vt:lpstr>Blast effect mitigation and monitoring</vt:lpstr>
      <vt:lpstr>Decontamination blasting</vt:lpstr>
      <vt:lpstr>Drone footage</vt:lpstr>
      <vt:lpstr>Completion of site work</vt:lpstr>
      <vt:lpstr>Thank you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AECI Mining presentation template</dc:title>
  <dc:subject/>
  <dc:creator>Epiphany Brand Agency</dc:creator>
  <cp:keywords/>
  <dc:description/>
  <cp:lastModifiedBy>Kaylee Baker</cp:lastModifiedBy>
  <cp:revision>473</cp:revision>
  <dcterms:created xsi:type="dcterms:W3CDTF">2020-02-03T12:28:00Z</dcterms:created>
  <dcterms:modified xsi:type="dcterms:W3CDTF">2022-11-29T08:30:35Z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3054767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  <property fmtid="{D5CDD505-2E9C-101B-9397-08002B2CF9AE}" pid="5" name="ContentTypeId">
    <vt:lpwstr>0x0101003CC3411B894A544CA1719FCFD9BED27B</vt:lpwstr>
  </property>
</Properties>
</file>