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5D758-3E02-4685-938D-92DFF41EC998}" v="8" dt="2023-02-09T03:01:23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Peddie" userId="7bac93b6b1c71333" providerId="LiveId" clId="{C535D758-3E02-4685-938D-92DFF41EC998}"/>
    <pc:docChg chg="custSel addSld delSld modSld">
      <pc:chgData name="Ronald Peddie" userId="7bac93b6b1c71333" providerId="LiveId" clId="{C535D758-3E02-4685-938D-92DFF41EC998}" dt="2023-02-09T03:12:42.517" v="157" actId="20577"/>
      <pc:docMkLst>
        <pc:docMk/>
      </pc:docMkLst>
      <pc:sldChg chg="addSp modSp mod">
        <pc:chgData name="Ronald Peddie" userId="7bac93b6b1c71333" providerId="LiveId" clId="{C535D758-3E02-4685-938D-92DFF41EC998}" dt="2023-02-09T02:50:25.330" v="85" actId="1076"/>
        <pc:sldMkLst>
          <pc:docMk/>
          <pc:sldMk cId="723501448" sldId="256"/>
        </pc:sldMkLst>
        <pc:spChg chg="mod">
          <ac:chgData name="Ronald Peddie" userId="7bac93b6b1c71333" providerId="LiveId" clId="{C535D758-3E02-4685-938D-92DFF41EC998}" dt="2023-02-09T02:50:25.330" v="85" actId="1076"/>
          <ac:spMkLst>
            <pc:docMk/>
            <pc:sldMk cId="723501448" sldId="256"/>
            <ac:spMk id="2" creationId="{4F6507B7-F2EF-4E7B-38CA-D7BD00BF7F0E}"/>
          </ac:spMkLst>
        </pc:spChg>
        <pc:spChg chg="mod">
          <ac:chgData name="Ronald Peddie" userId="7bac93b6b1c71333" providerId="LiveId" clId="{C535D758-3E02-4685-938D-92DFF41EC998}" dt="2023-02-09T02:49:59.502" v="80" actId="20577"/>
          <ac:spMkLst>
            <pc:docMk/>
            <pc:sldMk cId="723501448" sldId="256"/>
            <ac:spMk id="3" creationId="{8FB8EDD5-B574-12BA-58C3-EF54EFE4E24A}"/>
          </ac:spMkLst>
        </pc:spChg>
        <pc:spChg chg="add mod">
          <ac:chgData name="Ronald Peddie" userId="7bac93b6b1c71333" providerId="LiveId" clId="{C535D758-3E02-4685-938D-92DFF41EC998}" dt="2023-01-06T02:26:51.395" v="65" actId="20577"/>
          <ac:spMkLst>
            <pc:docMk/>
            <pc:sldMk cId="723501448" sldId="256"/>
            <ac:spMk id="6" creationId="{E5BA89C8-F0D3-0E7C-0656-461E6B1BB5C1}"/>
          </ac:spMkLst>
        </pc:spChg>
        <pc:picChg chg="add mod">
          <ac:chgData name="Ronald Peddie" userId="7bac93b6b1c71333" providerId="LiveId" clId="{C535D758-3E02-4685-938D-92DFF41EC998}" dt="2023-01-06T02:22:49.390" v="58" actId="1076"/>
          <ac:picMkLst>
            <pc:docMk/>
            <pc:sldMk cId="723501448" sldId="256"/>
            <ac:picMk id="5" creationId="{045BA820-1946-53BB-38BC-BD15C70CD9A4}"/>
          </ac:picMkLst>
        </pc:picChg>
      </pc:sldChg>
      <pc:sldChg chg="new del">
        <pc:chgData name="Ronald Peddie" userId="7bac93b6b1c71333" providerId="LiveId" clId="{C535D758-3E02-4685-938D-92DFF41EC998}" dt="2023-02-09T02:48:45.412" v="67" actId="2696"/>
        <pc:sldMkLst>
          <pc:docMk/>
          <pc:sldMk cId="2991786775" sldId="257"/>
        </pc:sldMkLst>
      </pc:sldChg>
      <pc:sldChg chg="new del">
        <pc:chgData name="Ronald Peddie" userId="7bac93b6b1c71333" providerId="LiveId" clId="{C535D758-3E02-4685-938D-92DFF41EC998}" dt="2023-02-09T02:51:19.237" v="109" actId="47"/>
        <pc:sldMkLst>
          <pc:docMk/>
          <pc:sldMk cId="2553361432" sldId="258"/>
        </pc:sldMkLst>
      </pc:sldChg>
      <pc:sldChg chg="new del">
        <pc:chgData name="Ronald Peddie" userId="7bac93b6b1c71333" providerId="LiveId" clId="{C535D758-3E02-4685-938D-92DFF41EC998}" dt="2023-02-09T02:51:25.577" v="113" actId="47"/>
        <pc:sldMkLst>
          <pc:docMk/>
          <pc:sldMk cId="2353532569" sldId="259"/>
        </pc:sldMkLst>
      </pc:sldChg>
      <pc:sldChg chg="new del">
        <pc:chgData name="Ronald Peddie" userId="7bac93b6b1c71333" providerId="LiveId" clId="{C535D758-3E02-4685-938D-92DFF41EC998}" dt="2023-02-09T02:51:24.981" v="112" actId="47"/>
        <pc:sldMkLst>
          <pc:docMk/>
          <pc:sldMk cId="1264674247" sldId="260"/>
        </pc:sldMkLst>
      </pc:sldChg>
      <pc:sldChg chg="new del">
        <pc:chgData name="Ronald Peddie" userId="7bac93b6b1c71333" providerId="LiveId" clId="{C535D758-3E02-4685-938D-92DFF41EC998}" dt="2023-02-09T02:51:24.493" v="111" actId="47"/>
        <pc:sldMkLst>
          <pc:docMk/>
          <pc:sldMk cId="1621884545" sldId="261"/>
        </pc:sldMkLst>
      </pc:sldChg>
      <pc:sldChg chg="new del">
        <pc:chgData name="Ronald Peddie" userId="7bac93b6b1c71333" providerId="LiveId" clId="{C535D758-3E02-4685-938D-92DFF41EC998}" dt="2023-02-09T02:51:24.034" v="110" actId="47"/>
        <pc:sldMkLst>
          <pc:docMk/>
          <pc:sldMk cId="404778594" sldId="262"/>
        </pc:sldMkLst>
      </pc:sldChg>
      <pc:sldChg chg="modSp add mod">
        <pc:chgData name="Ronald Peddie" userId="7bac93b6b1c71333" providerId="LiveId" clId="{C535D758-3E02-4685-938D-92DFF41EC998}" dt="2023-02-09T02:51:10.759" v="108" actId="20577"/>
        <pc:sldMkLst>
          <pc:docMk/>
          <pc:sldMk cId="2883299654" sldId="263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2883299654" sldId="263"/>
            <ac:spMk id="2" creationId="{D03C6DD6-4AAF-7C88-49FB-0EFA5A1C3E4E}"/>
          </ac:spMkLst>
        </pc:spChg>
        <pc:spChg chg="mod">
          <ac:chgData name="Ronald Peddie" userId="7bac93b6b1c71333" providerId="LiveId" clId="{C535D758-3E02-4685-938D-92DFF41EC998}" dt="2023-02-09T02:51:10.759" v="108" actId="20577"/>
          <ac:spMkLst>
            <pc:docMk/>
            <pc:sldMk cId="2883299654" sldId="263"/>
            <ac:spMk id="3" creationId="{1C6D0836-4D77-7C9D-9905-B531A93251A7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2097202277" sldId="264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2097202277" sldId="264"/>
            <ac:spMk id="2" creationId="{923F0958-A876-2718-58BE-C7C394CDA14E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2097202277" sldId="264"/>
            <ac:spMk id="3" creationId="{23709CD9-1AF0-E39A-A01F-F55336B5B442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1442065879" sldId="265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1442065879" sldId="265"/>
            <ac:spMk id="2" creationId="{AE29C93D-C400-FF60-A7BB-E73486022509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1442065879" sldId="265"/>
            <ac:spMk id="3" creationId="{8FF0BECF-FCE5-4FBE-64B9-6CD9D5BDF4AF}"/>
          </ac:spMkLst>
        </pc:spChg>
      </pc:sldChg>
      <pc:sldChg chg="modSp add mod">
        <pc:chgData name="Ronald Peddie" userId="7bac93b6b1c71333" providerId="LiveId" clId="{C535D758-3E02-4685-938D-92DFF41EC998}" dt="2023-02-09T02:50:52.134" v="98"/>
        <pc:sldMkLst>
          <pc:docMk/>
          <pc:sldMk cId="2877356569" sldId="266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2877356569" sldId="266"/>
            <ac:spMk id="2" creationId="{93799EB0-3135-0871-A84D-23943DFBB93E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2877356569" sldId="266"/>
            <ac:spMk id="3" creationId="{DA3EE7BD-366C-65B7-80A8-6DF94EFB6DC8}"/>
          </ac:spMkLst>
        </pc:spChg>
      </pc:sldChg>
      <pc:sldChg chg="addSp modSp add mod">
        <pc:chgData name="Ronald Peddie" userId="7bac93b6b1c71333" providerId="LiveId" clId="{C535D758-3E02-4685-938D-92DFF41EC998}" dt="2023-02-09T03:01:34.915" v="127" actId="1076"/>
        <pc:sldMkLst>
          <pc:docMk/>
          <pc:sldMk cId="1895162986" sldId="267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1895162986" sldId="267"/>
            <ac:spMk id="2" creationId="{5183F0F6-095A-0A41-08DD-B24610E3F91C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1895162986" sldId="267"/>
            <ac:spMk id="3" creationId="{7D46A47A-29B7-48A8-BBAE-BFF8663FFBF4}"/>
          </ac:spMkLst>
        </pc:spChg>
        <pc:picChg chg="add mod">
          <ac:chgData name="Ronald Peddie" userId="7bac93b6b1c71333" providerId="LiveId" clId="{C535D758-3E02-4685-938D-92DFF41EC998}" dt="2023-02-09T03:01:34.915" v="127" actId="1076"/>
          <ac:picMkLst>
            <pc:docMk/>
            <pc:sldMk cId="1895162986" sldId="267"/>
            <ac:picMk id="5" creationId="{AD6E3C9F-13F5-E48A-7596-B367D995FDD8}"/>
          </ac:picMkLst>
        </pc:pic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3750836532" sldId="268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3750836532" sldId="268"/>
            <ac:spMk id="2" creationId="{B25D7B14-291D-E4F1-CE6C-C8BD679E4149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3750836532" sldId="268"/>
            <ac:spMk id="3" creationId="{490CBF15-EF0E-005B-285A-3B7EC294E3A9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963373139" sldId="269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963373139" sldId="269"/>
            <ac:spMk id="2" creationId="{C3A26F6C-C9BE-A818-43A0-D746DEA9DAC2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963373139" sldId="269"/>
            <ac:spMk id="3" creationId="{11A465B5-1880-1F04-E49A-68D539D69E03}"/>
          </ac:spMkLst>
        </pc:spChg>
      </pc:sldChg>
      <pc:sldChg chg="modSp add mod">
        <pc:chgData name="Ronald Peddie" userId="7bac93b6b1c71333" providerId="LiveId" clId="{C535D758-3E02-4685-938D-92DFF41EC998}" dt="2023-02-09T02:56:23.566" v="120" actId="20577"/>
        <pc:sldMkLst>
          <pc:docMk/>
          <pc:sldMk cId="2056086702" sldId="270"/>
        </pc:sldMkLst>
        <pc:spChg chg="mod">
          <ac:chgData name="Ronald Peddie" userId="7bac93b6b1c71333" providerId="LiveId" clId="{C535D758-3E02-4685-938D-92DFF41EC998}" dt="2023-02-09T02:56:23.566" v="120" actId="20577"/>
          <ac:spMkLst>
            <pc:docMk/>
            <pc:sldMk cId="2056086702" sldId="270"/>
            <ac:spMk id="2" creationId="{7DDE7F48-0BBE-B1D5-C0B5-1006ACA2CF36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2056086702" sldId="270"/>
            <ac:spMk id="3" creationId="{938A6951-E2F6-6BA8-96A8-92CDCF5D0193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1966999774" sldId="271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1966999774" sldId="271"/>
            <ac:spMk id="2" creationId="{67C2C28E-1DE9-BA94-C9E6-39D869F92F35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1966999774" sldId="271"/>
            <ac:spMk id="3" creationId="{507AFFC2-AB8F-B28B-C688-DA7C7ED2B0A2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829788925" sldId="272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829788925" sldId="272"/>
            <ac:spMk id="2" creationId="{0AC2655C-DC0E-8863-D832-FC4B57B7EC26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829788925" sldId="272"/>
            <ac:spMk id="3" creationId="{0EC5ECDB-AD8D-DF67-96A9-E3A15C42CEA4}"/>
          </ac:spMkLst>
        </pc:sp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1177745451" sldId="273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1177745451" sldId="273"/>
            <ac:spMk id="2" creationId="{50CE67DC-16EA-280A-6AFB-10DB092AC1DC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1177745451" sldId="273"/>
            <ac:spMk id="3" creationId="{DF3E1646-0914-65B8-0BB2-B8487D27B14E}"/>
          </ac:spMkLst>
        </pc:spChg>
      </pc:sldChg>
      <pc:sldChg chg="modSp add mod">
        <pc:chgData name="Ronald Peddie" userId="7bac93b6b1c71333" providerId="LiveId" clId="{C535D758-3E02-4685-938D-92DFF41EC998}" dt="2023-02-09T03:02:18.865" v="140" actId="6549"/>
        <pc:sldMkLst>
          <pc:docMk/>
          <pc:sldMk cId="3510355520" sldId="274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3510355520" sldId="274"/>
            <ac:spMk id="2" creationId="{54E92BF7-6518-95AB-2340-9CD40E7D1658}"/>
          </ac:spMkLst>
        </pc:spChg>
        <pc:spChg chg="mod">
          <ac:chgData name="Ronald Peddie" userId="7bac93b6b1c71333" providerId="LiveId" clId="{C535D758-3E02-4685-938D-92DFF41EC998}" dt="2023-02-09T03:02:18.865" v="140" actId="6549"/>
          <ac:spMkLst>
            <pc:docMk/>
            <pc:sldMk cId="3510355520" sldId="274"/>
            <ac:spMk id="3" creationId="{026061AA-97F7-459F-0550-D43C178F724A}"/>
          </ac:spMkLst>
        </pc:spChg>
      </pc:sldChg>
      <pc:sldChg chg="addSp modSp add mod">
        <pc:chgData name="Ronald Peddie" userId="7bac93b6b1c71333" providerId="LiveId" clId="{C535D758-3E02-4685-938D-92DFF41EC998}" dt="2023-02-09T03:12:42.517" v="157" actId="20577"/>
        <pc:sldMkLst>
          <pc:docMk/>
          <pc:sldMk cId="3929143758" sldId="275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3929143758" sldId="275"/>
            <ac:spMk id="2" creationId="{DF87614D-63EC-0207-DC0A-999A1536573A}"/>
          </ac:spMkLst>
        </pc:spChg>
        <pc:spChg chg="mod">
          <ac:chgData name="Ronald Peddie" userId="7bac93b6b1c71333" providerId="LiveId" clId="{C535D758-3E02-4685-938D-92DFF41EC998}" dt="2023-02-09T03:12:42.517" v="157" actId="20577"/>
          <ac:spMkLst>
            <pc:docMk/>
            <pc:sldMk cId="3929143758" sldId="275"/>
            <ac:spMk id="3" creationId="{4F1BAF5B-5DA1-F959-4BC3-5BAF0F2FDED6}"/>
          </ac:spMkLst>
        </pc:spChg>
        <pc:picChg chg="add mod">
          <ac:chgData name="Ronald Peddie" userId="7bac93b6b1c71333" providerId="LiveId" clId="{C535D758-3E02-4685-938D-92DFF41EC998}" dt="2023-02-09T03:12:37.545" v="151" actId="14100"/>
          <ac:picMkLst>
            <pc:docMk/>
            <pc:sldMk cId="3929143758" sldId="275"/>
            <ac:picMk id="6" creationId="{BCDB7484-CFCB-25F4-E9DF-688C79A15239}"/>
          </ac:picMkLst>
        </pc:picChg>
      </pc:sldChg>
      <pc:sldChg chg="modSp add">
        <pc:chgData name="Ronald Peddie" userId="7bac93b6b1c71333" providerId="LiveId" clId="{C535D758-3E02-4685-938D-92DFF41EC998}" dt="2023-02-09T02:50:52.134" v="98"/>
        <pc:sldMkLst>
          <pc:docMk/>
          <pc:sldMk cId="2039050466" sldId="276"/>
        </pc:sldMkLst>
        <pc:spChg chg="mod">
          <ac:chgData name="Ronald Peddie" userId="7bac93b6b1c71333" providerId="LiveId" clId="{C535D758-3E02-4685-938D-92DFF41EC998}" dt="2023-02-09T02:50:52.134" v="98"/>
          <ac:spMkLst>
            <pc:docMk/>
            <pc:sldMk cId="2039050466" sldId="276"/>
            <ac:spMk id="2" creationId="{4CED6CA7-7852-3BDF-7B7A-E94C86EEF239}"/>
          </ac:spMkLst>
        </pc:spChg>
        <pc:spChg chg="mod">
          <ac:chgData name="Ronald Peddie" userId="7bac93b6b1c71333" providerId="LiveId" clId="{C535D758-3E02-4685-938D-92DFF41EC998}" dt="2023-02-09T02:50:52.134" v="98"/>
          <ac:spMkLst>
            <pc:docMk/>
            <pc:sldMk cId="2039050466" sldId="276"/>
            <ac:spMk id="3" creationId="{2C67BD22-242F-142B-1078-D061E637B3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6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F9FE-CA22-4FCD-A45B-057960BD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D1E1A-CE70-3AFA-2986-42D6DF2B6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F418C-1293-3CA8-A47F-CA5CAD90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3764-7328-4FFC-9A4A-4E339C649C75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CE216-9881-DC6B-A3F4-2014F1E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90189-163D-3069-7AE1-6D2C1856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04B0-8567-4975-806B-0DC7CF3D73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7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4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9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17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7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49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0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9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5F51-D51D-4A30-AB5A-5255479974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59CBDF-020C-4996-BE86-CD6E3C164DF5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fertilizerseurope.com/fileadmin/user_upload/publications/tecnical_publications/guidence_techn_documentation/New/Hot_Ammonia_VJ_05112014.pdf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07B7-F2EF-4E7B-38CA-D7BD00BF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773" y="1086023"/>
            <a:ext cx="7678034" cy="1166726"/>
          </a:xfrm>
        </p:spPr>
        <p:txBody>
          <a:bodyPr>
            <a:normAutofit fontScale="90000"/>
          </a:bodyPr>
          <a:lstStyle/>
          <a:p>
            <a:r>
              <a:rPr lang="en-AU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solution manufacture- product and safety issues for emulsion plant consumers</a:t>
            </a:r>
            <a:br>
              <a:rPr lang="en-AU" sz="1800" b="1" kern="0" dirty="0">
                <a:solidFill>
                  <a:srgbClr val="26262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8EDD5-B574-12BA-58C3-EF54EFE4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185" y="2243224"/>
            <a:ext cx="9144000" cy="1655762"/>
          </a:xfrm>
        </p:spPr>
        <p:txBody>
          <a:bodyPr/>
          <a:lstStyle/>
          <a:p>
            <a:r>
              <a:rPr lang="en-AU" dirty="0"/>
              <a:t>Ron Peddie</a:t>
            </a:r>
          </a:p>
          <a:p>
            <a:r>
              <a:rPr lang="en-AU" dirty="0"/>
              <a:t>Peddie Engineering Pty Ltd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BA820-1946-53BB-38BC-BD15C70C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04" y="3429000"/>
            <a:ext cx="3771900" cy="180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BA89C8-F0D3-0E7C-0656-461E6B1BB5C1}"/>
              </a:ext>
            </a:extLst>
          </p:cNvPr>
          <p:cNvSpPr txBox="1"/>
          <p:nvPr/>
        </p:nvSpPr>
        <p:spPr>
          <a:xfrm>
            <a:off x="4954386" y="5552903"/>
            <a:ext cx="209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AU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</a:rPr>
              <a:t> 24-28 April 2023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50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C28E-1DE9-BA94-C9E6-39D869F9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Ph Adjustment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FFC2-AB8F-B28B-C688-DA7C7ED2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Safer just for weak and more economical not to much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Supply ANS pH as close to required.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DG constraint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Cost to supply plant close to zero.</a:t>
            </a:r>
          </a:p>
        </p:txBody>
      </p:sp>
    </p:spTree>
    <p:extLst>
      <p:ext uri="{BB962C8B-B14F-4D97-AF65-F5344CB8AC3E}">
        <p14:creationId xmlns:p14="http://schemas.microsoft.com/office/powerpoint/2010/main" val="196699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655C-DC0E-8863-D832-FC4B57B7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Issues with the temperature of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5ECDB-AD8D-DF67-96A9-E3A15C42C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ANS off reactors about 140º to 160ºC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Too hot for emulsion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Needs to be cooled and diluted.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Higher temperature longer distances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Lower temperatures easier to handle.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Be careful of boiling.</a:t>
            </a:r>
          </a:p>
        </p:txBody>
      </p:sp>
    </p:spTree>
    <p:extLst>
      <p:ext uri="{BB962C8B-B14F-4D97-AF65-F5344CB8AC3E}">
        <p14:creationId xmlns:p14="http://schemas.microsoft.com/office/powerpoint/2010/main" val="82978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67DC-16EA-280A-6AFB-10DB092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Contamination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E1646-0914-65B8-0BB2-B8487D27B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Produced im massive quantities.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Raw materials also very pure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Difficult to contaminate at anything but ppm level.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Red solution possible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Caused by corrosion of stainless steel in reactor.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Very easy to see but very low levels few PPM.</a:t>
            </a:r>
          </a:p>
        </p:txBody>
      </p:sp>
    </p:spTree>
    <p:extLst>
      <p:ext uri="{BB962C8B-B14F-4D97-AF65-F5344CB8AC3E}">
        <p14:creationId xmlns:p14="http://schemas.microsoft.com/office/powerpoint/2010/main" val="117774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2BF7-6518-95AB-2340-9CD40E7D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Role in Emulsion Manufacture Trouble Shooting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061AA-97F7-459F-0550-D43C178F7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ANS quite often blamed for emulsion problems.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Too me it is  unlikely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As described pure chemical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Many other variables to check.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However can be convenient target</a:t>
            </a:r>
          </a:p>
        </p:txBody>
      </p:sp>
    </p:spTree>
    <p:extLst>
      <p:ext uri="{BB962C8B-B14F-4D97-AF65-F5344CB8AC3E}">
        <p14:creationId xmlns:p14="http://schemas.microsoft.com/office/powerpoint/2010/main" val="351035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614D-63EC-0207-DC0A-999A1536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BAF5B-5DA1-F959-4BC3-5BAF0F2FD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580" y="2015732"/>
            <a:ext cx="5481066" cy="3450613"/>
          </a:xfrm>
        </p:spPr>
        <p:txBody>
          <a:bodyPr/>
          <a:lstStyle/>
          <a:p>
            <a:r>
              <a:rPr lang="en-AU" dirty="0">
                <a:solidFill>
                  <a:srgbClr val="2F5496"/>
                </a:solidFill>
                <a:latin typeface="Times New Roman" panose="02020603050405020304" pitchFamily="18" charset="0"/>
              </a:rPr>
              <a:t>Physical and chemical dangers in handling ANS</a:t>
            </a:r>
          </a:p>
          <a:p>
            <a:r>
              <a:rPr lang="en-AU" dirty="0">
                <a:solidFill>
                  <a:srgbClr val="2F5496"/>
                </a:solidFill>
                <a:latin typeface="Times New Roman" panose="02020603050405020304" pitchFamily="18" charset="0"/>
              </a:rPr>
              <a:t>Not the subject of this  paper </a:t>
            </a:r>
          </a:p>
          <a:p>
            <a:r>
              <a:rPr lang="en-AU" dirty="0">
                <a:solidFill>
                  <a:srgbClr val="2F5496"/>
                </a:solidFill>
                <a:latin typeface="Times New Roman" panose="02020603050405020304" pitchFamily="18" charset="0"/>
              </a:rPr>
              <a:t>Excellent guide by fertilisers Europe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https://www.fertilizerseurope.com/fileadmin/user_upload/publications/tecnical_publications/guidence_techn_documentation/New/Hot_Ammonia_VJ_05112014.pdf</a:t>
            </a:r>
            <a:endParaRPr lang="en-A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B7484-CFCB-25F4-E9DF-688C79A1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94" y="675648"/>
            <a:ext cx="3778360" cy="42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6CA7-7852-3BDF-7B7A-E94C86EE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7BD22-242F-142B-1078-D061E637B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ANS vital raw material 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Keeps volume up and costs low.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Normally clean and on spec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Perhaps pay a visit to your friendly Chemical Plant</a:t>
            </a:r>
          </a:p>
        </p:txBody>
      </p:sp>
    </p:spTree>
    <p:extLst>
      <p:ext uri="{BB962C8B-B14F-4D97-AF65-F5344CB8AC3E}">
        <p14:creationId xmlns:p14="http://schemas.microsoft.com/office/powerpoint/2010/main" val="203905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6DD6-4AAF-7C88-49FB-0EFA5A1C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Origin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D0836-4D77-7C9D-9905-B531A9325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SAFEX congress in Helsinki showed that many people lack awareness of ANS manufacturing.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This presentation to cover the issues.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Very major part of emulsions manufacture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Describes direct chemical manufacture from  nitric acid and Ammonia</a:t>
            </a:r>
          </a:p>
          <a:p>
            <a:pPr marR="0" lvl="0" rtl="0"/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Not redissolving</a:t>
            </a:r>
          </a:p>
        </p:txBody>
      </p:sp>
    </p:spTree>
    <p:extLst>
      <p:ext uri="{BB962C8B-B14F-4D97-AF65-F5344CB8AC3E}">
        <p14:creationId xmlns:p14="http://schemas.microsoft.com/office/powerpoint/2010/main" val="28832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0958-A876-2718-58BE-C7C394CD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Ammonium Nitrate manufacture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9CD9-1AF0-E39A-A01F-F55336B5B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ANS the main raw material for all emulsion explosives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 </a:t>
            </a:r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neutralisation reaction to ammonium nitrate is straightforward:</a:t>
            </a:r>
          </a:p>
          <a:p>
            <a:pPr marR="0" lvl="0" rtl="0"/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NH</a:t>
            </a:r>
            <a:r>
              <a:rPr lang="en-AU" b="0" i="0" u="none" strike="noStrike" baseline="-25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(g) + HNO</a:t>
            </a:r>
            <a:r>
              <a:rPr lang="en-AU" b="0" i="0" u="none" strike="noStrike" baseline="-25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(l)                  NH</a:t>
            </a:r>
            <a:r>
              <a:rPr lang="en-AU" b="0" i="0" u="none" strike="noStrike" baseline="-25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en-AU" b="0" i="0" u="none" strike="noStrike" baseline="-25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+ heat </a:t>
            </a:r>
          </a:p>
          <a:p>
            <a:pPr marR="0" lvl="0" rtl="0"/>
            <a:r>
              <a:rPr lang="en-AU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It is an acid - base reaction- so therefore neutralisation.</a:t>
            </a:r>
          </a:p>
        </p:txBody>
      </p:sp>
    </p:spTree>
    <p:extLst>
      <p:ext uri="{BB962C8B-B14F-4D97-AF65-F5344CB8AC3E}">
        <p14:creationId xmlns:p14="http://schemas.microsoft.com/office/powerpoint/2010/main" val="209720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C93D-C400-FF60-A7BB-E734860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Type of ANS plants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BECF-FCE5-4FBE-64B9-6CD9D5BDF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Many different types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Loops pipes tanks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They all make the same material.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About the fifth largest chemical manufactured in the world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Very efficient and low cost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2 * cost of natural gas </a:t>
            </a:r>
          </a:p>
        </p:txBody>
      </p:sp>
    </p:spTree>
    <p:extLst>
      <p:ext uri="{BB962C8B-B14F-4D97-AF65-F5344CB8AC3E}">
        <p14:creationId xmlns:p14="http://schemas.microsoft.com/office/powerpoint/2010/main" val="144206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9EB0-3135-0871-A84D-23943DFB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Ammonium Nitrate Solution in Emulsion Explosives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E7BD-366C-65B7-80A8-6DF94EFB6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Used as the oxidiser part on emulsion.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About 70 – 80% of the total mass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Enables very large-scale blasting.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No practical alternatives </a:t>
            </a:r>
          </a:p>
        </p:txBody>
      </p:sp>
    </p:spTree>
    <p:extLst>
      <p:ext uri="{BB962C8B-B14F-4D97-AF65-F5344CB8AC3E}">
        <p14:creationId xmlns:p14="http://schemas.microsoft.com/office/powerpoint/2010/main" val="28773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F0F6-095A-0A41-08DD-B24610E3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Manufacture of Ammonium Nitrate Solution Issues with Strength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6A47A-29B7-48A8-BBAE-BFF8663FF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Used at about 75 % strength.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All neutralisers produce above this strength.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Modern plant can make 92 – even 96% AN</a:t>
            </a:r>
          </a:p>
          <a:p>
            <a:pPr marR="0" lvl="0" rtl="0"/>
            <a:r>
              <a:rPr lang="fr-FR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UN DG code max 92%</a:t>
            </a:r>
          </a:p>
        </p:txBody>
      </p:sp>
      <p:pic>
        <p:nvPicPr>
          <p:cNvPr id="5" name="Picture 4" descr="A picture containing truck, outdoor, transport, trailer&#10;&#10;Description automatically generated">
            <a:extLst>
              <a:ext uri="{FF2B5EF4-FFF2-40B4-BE49-F238E27FC236}">
                <a16:creationId xmlns:a16="http://schemas.microsoft.com/office/drawing/2014/main" id="{AD6E3C9F-13F5-E48A-7596-B367D995F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56" y="2015732"/>
            <a:ext cx="4419998" cy="29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7B14-291D-E4F1-CE6C-C8BD679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Issues with strength of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BF15-EF0E-005B-285A-3B7EC294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Normal transport about 90 – 85% 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Still requires dilution at site.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Higher strength lower transport cost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Lower strength able to be moved longer distances easily.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Final decision on strength is a business and logistics one</a:t>
            </a:r>
          </a:p>
        </p:txBody>
      </p:sp>
    </p:spTree>
    <p:extLst>
      <p:ext uri="{BB962C8B-B14F-4D97-AF65-F5344CB8AC3E}">
        <p14:creationId xmlns:p14="http://schemas.microsoft.com/office/powerpoint/2010/main" val="375083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6F6C-C9BE-A818-43A0-D746DEA9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Issues with pH.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465B5-1880-1F04-E49A-68D539D69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Neutral pH of AN is about 5.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So, such thing as AN above neutral point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Ammonia cannot be held.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So, a pH of reading of 6 means neutral AN and some ammonia gas</a:t>
            </a:r>
          </a:p>
        </p:txBody>
      </p:sp>
    </p:spTree>
    <p:extLst>
      <p:ext uri="{BB962C8B-B14F-4D97-AF65-F5344CB8AC3E}">
        <p14:creationId xmlns:p14="http://schemas.microsoft.com/office/powerpoint/2010/main" val="96337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7F48-0BBE-B1D5-C0B5-1006ACA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dirty="0">
                <a:solidFill>
                  <a:srgbClr val="2F5496"/>
                </a:solidFill>
                <a:latin typeface="Times New Roman" panose="02020603050405020304" pitchFamily="18" charset="0"/>
              </a:rPr>
              <a:t>p</a:t>
            </a:r>
            <a:r>
              <a:rPr lang="en-AU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H for emulsion manufacture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6951-E2F6-6BA8-96A8-92CDCF5D0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pH ex plant will be close to neutral.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Acid needed to make emulsion formulation slightly acidic.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Normally weak acids like citric</a:t>
            </a:r>
          </a:p>
          <a:p>
            <a:pPr marR="0" lvl="0" rtl="0"/>
            <a:r>
              <a:rPr lang="en-AU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If too much NH3 maybe strong acid</a:t>
            </a:r>
          </a:p>
        </p:txBody>
      </p:sp>
    </p:spTree>
    <p:extLst>
      <p:ext uri="{BB962C8B-B14F-4D97-AF65-F5344CB8AC3E}">
        <p14:creationId xmlns:p14="http://schemas.microsoft.com/office/powerpoint/2010/main" val="20560867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560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Gallery</vt:lpstr>
      <vt:lpstr>AN solution manufacture- product and safety issues for emulsion plant consumers </vt:lpstr>
      <vt:lpstr>Origin Of Presentation</vt:lpstr>
      <vt:lpstr>Ammonium Nitrate manufacture</vt:lpstr>
      <vt:lpstr>Type of ANS plants</vt:lpstr>
      <vt:lpstr>Ammonium Nitrate Solution in Emulsion Explosives</vt:lpstr>
      <vt:lpstr>Manufacture of Ammonium Nitrate Solution Issues with Strength</vt:lpstr>
      <vt:lpstr>Issues with strength of solution</vt:lpstr>
      <vt:lpstr>Issues with pH.</vt:lpstr>
      <vt:lpstr>pH for emulsion manufacture</vt:lpstr>
      <vt:lpstr>Ph Adjustment</vt:lpstr>
      <vt:lpstr>Issues with the temperature of solution</vt:lpstr>
      <vt:lpstr>Contamination</vt:lpstr>
      <vt:lpstr>Role in Emulsion Manufacture Trouble Shooting</vt:lpstr>
      <vt:lpstr>Safety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Peddie</dc:creator>
  <cp:lastModifiedBy>Ronald Peddie</cp:lastModifiedBy>
  <cp:revision>1</cp:revision>
  <dcterms:created xsi:type="dcterms:W3CDTF">2023-01-06T02:17:13Z</dcterms:created>
  <dcterms:modified xsi:type="dcterms:W3CDTF">2023-02-09T03:12:51Z</dcterms:modified>
</cp:coreProperties>
</file>