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0" r:id="rId1"/>
    <p:sldMasterId id="2147483702" r:id="rId2"/>
    <p:sldMasterId id="2147483707" r:id="rId3"/>
    <p:sldMasterId id="2147483714" r:id="rId4"/>
    <p:sldMasterId id="2147483719" r:id="rId5"/>
    <p:sldMasterId id="2147483731" r:id="rId6"/>
    <p:sldMasterId id="2147483734" r:id="rId7"/>
    <p:sldMasterId id="2147483739" r:id="rId8"/>
  </p:sldMasterIdLst>
  <p:notesMasterIdLst>
    <p:notesMasterId r:id="rId25"/>
  </p:notesMasterIdLst>
  <p:sldIdLst>
    <p:sldId id="256" r:id="rId9"/>
    <p:sldId id="873" r:id="rId10"/>
    <p:sldId id="461" r:id="rId11"/>
    <p:sldId id="869" r:id="rId12"/>
    <p:sldId id="684" r:id="rId13"/>
    <p:sldId id="685" r:id="rId14"/>
    <p:sldId id="870" r:id="rId15"/>
    <p:sldId id="871" r:id="rId16"/>
    <p:sldId id="872" r:id="rId17"/>
    <p:sldId id="874" r:id="rId18"/>
    <p:sldId id="875" r:id="rId19"/>
    <p:sldId id="876" r:id="rId20"/>
    <p:sldId id="877" r:id="rId21"/>
    <p:sldId id="868" r:id="rId22"/>
    <p:sldId id="740" r:id="rId23"/>
    <p:sldId id="576" r:id="rId24"/>
  </p:sldIdLst>
  <p:sldSz cx="9144000" cy="5143500" type="screen16x9"/>
  <p:notesSz cx="7077075" cy="9363075"/>
  <p:embeddedFontLst>
    <p:embeddedFont>
      <p:font typeface="Calibri" panose="020F0502020204030204" pitchFamily="34" charset="0"/>
      <p:regular r:id="rId26"/>
      <p:bold r:id="rId27"/>
      <p:italic r:id="rId28"/>
      <p:boldItalic r:id="rId29"/>
    </p:embeddedFont>
    <p:embeddedFont>
      <p:font typeface="Gill Sans MT" panose="020B0502020104020203" pitchFamily="3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
      <p:font typeface="Montserrat-Bold" panose="020B0604020202020204" charset="0"/>
      <p:bold r:id="rId38"/>
    </p:embeddedFont>
    <p:embeddedFont>
      <p:font typeface="Montserrat-Regular" panose="020B0604020202020204" charset="0"/>
      <p:regular r:id="rId39"/>
    </p:embeddedFont>
    <p:embeddedFont>
      <p:font typeface="Myriad Pro Cond" panose="020B0706030403020204" pitchFamily="34" charset="0"/>
      <p:bold r:id="rId40"/>
    </p:embeddedFont>
  </p:embeddedFont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14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5" autoAdjust="0"/>
    <p:restoredTop sz="86775" autoAdjust="0"/>
  </p:normalViewPr>
  <p:slideViewPr>
    <p:cSldViewPr snapToGrid="0" snapToObjects="1">
      <p:cViewPr varScale="1">
        <p:scale>
          <a:sx n="103" d="100"/>
          <a:sy n="103" d="100"/>
        </p:scale>
        <p:origin x="72" y="5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3.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sse Thierry" userId="27cdf06e-10da-471d-8304-92109b791e07" providerId="ADAL" clId="{1F2C49F6-D91B-4A3C-B90D-3BE193560307}"/>
    <pc:docChg chg="undo redo custSel modSld">
      <pc:chgData name="Rousse Thierry" userId="27cdf06e-10da-471d-8304-92109b791e07" providerId="ADAL" clId="{1F2C49F6-D91B-4A3C-B90D-3BE193560307}" dt="2022-11-14T09:37:17.243" v="196" actId="1076"/>
      <pc:docMkLst>
        <pc:docMk/>
      </pc:docMkLst>
      <pc:sldChg chg="addSp modSp mod modClrScheme chgLayout">
        <pc:chgData name="Rousse Thierry" userId="27cdf06e-10da-471d-8304-92109b791e07" providerId="ADAL" clId="{1F2C49F6-D91B-4A3C-B90D-3BE193560307}" dt="2022-11-14T09:33:07.183" v="48" actId="20577"/>
        <pc:sldMkLst>
          <pc:docMk/>
          <pc:sldMk cId="1746634225" sldId="256"/>
        </pc:sldMkLst>
        <pc:spChg chg="mod ord">
          <ac:chgData name="Rousse Thierry" userId="27cdf06e-10da-471d-8304-92109b791e07" providerId="ADAL" clId="{1F2C49F6-D91B-4A3C-B90D-3BE193560307}" dt="2022-11-14T09:32:27.325" v="34" actId="20577"/>
          <ac:spMkLst>
            <pc:docMk/>
            <pc:sldMk cId="1746634225" sldId="256"/>
            <ac:spMk id="2" creationId="{EAEDF856-57B4-4A19-A882-FF8CB906D5AB}"/>
          </ac:spMkLst>
        </pc:spChg>
        <pc:spChg chg="add mod">
          <ac:chgData name="Rousse Thierry" userId="27cdf06e-10da-471d-8304-92109b791e07" providerId="ADAL" clId="{1F2C49F6-D91B-4A3C-B90D-3BE193560307}" dt="2022-11-14T09:32:54.672" v="36" actId="14100"/>
          <ac:spMkLst>
            <pc:docMk/>
            <pc:sldMk cId="1746634225" sldId="256"/>
            <ac:spMk id="3" creationId="{EF4F7512-DCFA-5B7E-9489-5344B5EE8799}"/>
          </ac:spMkLst>
        </pc:spChg>
        <pc:spChg chg="add mod">
          <ac:chgData name="Rousse Thierry" userId="27cdf06e-10da-471d-8304-92109b791e07" providerId="ADAL" clId="{1F2C49F6-D91B-4A3C-B90D-3BE193560307}" dt="2022-11-14T09:33:07.183" v="48" actId="20577"/>
          <ac:spMkLst>
            <pc:docMk/>
            <pc:sldMk cId="1746634225" sldId="256"/>
            <ac:spMk id="4" creationId="{B67CB8A1-6D06-D924-6A00-CC6D8C019D54}"/>
          </ac:spMkLst>
        </pc:spChg>
      </pc:sldChg>
      <pc:sldChg chg="modSp mod modClrScheme chgLayout">
        <pc:chgData name="Rousse Thierry" userId="27cdf06e-10da-471d-8304-92109b791e07" providerId="ADAL" clId="{1F2C49F6-D91B-4A3C-B90D-3BE193560307}" dt="2022-11-14T09:34:16.021" v="87" actId="1035"/>
        <pc:sldMkLst>
          <pc:docMk/>
          <pc:sldMk cId="4244302257" sldId="461"/>
        </pc:sldMkLst>
        <pc:spChg chg="mod ord">
          <ac:chgData name="Rousse Thierry" userId="27cdf06e-10da-471d-8304-92109b791e07" providerId="ADAL" clId="{1F2C49F6-D91B-4A3C-B90D-3BE193560307}" dt="2022-11-14T09:33:56.455" v="50" actId="14100"/>
          <ac:spMkLst>
            <pc:docMk/>
            <pc:sldMk cId="4244302257" sldId="461"/>
            <ac:spMk id="2" creationId="{4F15287E-FD2B-459B-8907-A3771B2E7F25}"/>
          </ac:spMkLst>
        </pc:spChg>
        <pc:spChg chg="mod ord">
          <ac:chgData name="Rousse Thierry" userId="27cdf06e-10da-471d-8304-92109b791e07" providerId="ADAL" clId="{1F2C49F6-D91B-4A3C-B90D-3BE193560307}" dt="2022-11-14T09:34:16.021" v="87" actId="1035"/>
          <ac:spMkLst>
            <pc:docMk/>
            <pc:sldMk cId="4244302257" sldId="461"/>
            <ac:spMk id="7" creationId="{090BA346-7F14-4984-A8C2-3BD1CD6CBC2C}"/>
          </ac:spMkLst>
        </pc:spChg>
      </pc:sldChg>
      <pc:sldChg chg="addSp delSp modSp mod modClrScheme chgLayout">
        <pc:chgData name="Rousse Thierry" userId="27cdf06e-10da-471d-8304-92109b791e07" providerId="ADAL" clId="{1F2C49F6-D91B-4A3C-B90D-3BE193560307}" dt="2022-11-14T09:30:47.697" v="3" actId="700"/>
        <pc:sldMkLst>
          <pc:docMk/>
          <pc:sldMk cId="55069190" sldId="576"/>
        </pc:sldMkLst>
        <pc:spChg chg="add del mod ord">
          <ac:chgData name="Rousse Thierry" userId="27cdf06e-10da-471d-8304-92109b791e07" providerId="ADAL" clId="{1F2C49F6-D91B-4A3C-B90D-3BE193560307}" dt="2022-11-14T09:30:47.697" v="3" actId="700"/>
          <ac:spMkLst>
            <pc:docMk/>
            <pc:sldMk cId="55069190" sldId="576"/>
            <ac:spMk id="2" creationId="{A9FAD4D8-A410-B753-A219-F5975521C9F3}"/>
          </ac:spMkLst>
        </pc:spChg>
        <pc:spChg chg="add del mod ord">
          <ac:chgData name="Rousse Thierry" userId="27cdf06e-10da-471d-8304-92109b791e07" providerId="ADAL" clId="{1F2C49F6-D91B-4A3C-B90D-3BE193560307}" dt="2022-11-14T09:30:47.697" v="3" actId="700"/>
          <ac:spMkLst>
            <pc:docMk/>
            <pc:sldMk cId="55069190" sldId="576"/>
            <ac:spMk id="3" creationId="{39B0D156-7A9D-9011-C5B1-716F2EAA3809}"/>
          </ac:spMkLst>
        </pc:spChg>
      </pc:sldChg>
      <pc:sldChg chg="addSp delSp modSp mod modClrScheme chgLayout">
        <pc:chgData name="Rousse Thierry" userId="27cdf06e-10da-471d-8304-92109b791e07" providerId="ADAL" clId="{1F2C49F6-D91B-4A3C-B90D-3BE193560307}" dt="2022-11-14T09:37:17.243" v="196" actId="1076"/>
        <pc:sldMkLst>
          <pc:docMk/>
          <pc:sldMk cId="68845380" sldId="684"/>
        </pc:sldMkLst>
        <pc:spChg chg="add del mod ord">
          <ac:chgData name="Rousse Thierry" userId="27cdf06e-10da-471d-8304-92109b791e07" providerId="ADAL" clId="{1F2C49F6-D91B-4A3C-B90D-3BE193560307}" dt="2022-11-14T09:37:07.991" v="194" actId="478"/>
          <ac:spMkLst>
            <pc:docMk/>
            <pc:sldMk cId="68845380" sldId="684"/>
            <ac:spMk id="2" creationId="{902A8BFB-B998-78A3-D993-A832882C1933}"/>
          </ac:spMkLst>
        </pc:spChg>
        <pc:spChg chg="mod ord">
          <ac:chgData name="Rousse Thierry" userId="27cdf06e-10da-471d-8304-92109b791e07" providerId="ADAL" clId="{1F2C49F6-D91B-4A3C-B90D-3BE193560307}" dt="2022-11-14T09:30:47.697" v="3" actId="700"/>
          <ac:spMkLst>
            <pc:docMk/>
            <pc:sldMk cId="68845380" sldId="684"/>
            <ac:spMk id="3" creationId="{0BA564CE-F2C0-4878-96AC-33E58177A08E}"/>
          </ac:spMkLst>
        </pc:spChg>
        <pc:spChg chg="add del mod">
          <ac:chgData name="Rousse Thierry" userId="27cdf06e-10da-471d-8304-92109b791e07" providerId="ADAL" clId="{1F2C49F6-D91B-4A3C-B90D-3BE193560307}" dt="2022-11-14T09:37:17.243" v="196" actId="1076"/>
          <ac:spMkLst>
            <pc:docMk/>
            <pc:sldMk cId="68845380" sldId="684"/>
            <ac:spMk id="9" creationId="{E4A9339F-7273-42CC-9B08-41992429AAC5}"/>
          </ac:spMkLst>
        </pc:spChg>
      </pc:sldChg>
      <pc:sldChg chg="addSp delSp modSp mod modClrScheme chgLayout">
        <pc:chgData name="Rousse Thierry" userId="27cdf06e-10da-471d-8304-92109b791e07" providerId="ADAL" clId="{1F2C49F6-D91B-4A3C-B90D-3BE193560307}" dt="2022-11-14T09:30:47.697" v="3" actId="700"/>
        <pc:sldMkLst>
          <pc:docMk/>
          <pc:sldMk cId="27524380" sldId="685"/>
        </pc:sldMkLst>
        <pc:spChg chg="add del mod ord">
          <ac:chgData name="Rousse Thierry" userId="27cdf06e-10da-471d-8304-92109b791e07" providerId="ADAL" clId="{1F2C49F6-D91B-4A3C-B90D-3BE193560307}" dt="2022-11-14T09:30:47.697" v="3" actId="700"/>
          <ac:spMkLst>
            <pc:docMk/>
            <pc:sldMk cId="27524380" sldId="685"/>
            <ac:spMk id="2" creationId="{6C5C7440-A5D3-CE27-1F2E-8DADCD34D9D1}"/>
          </ac:spMkLst>
        </pc:spChg>
        <pc:spChg chg="mod ord">
          <ac:chgData name="Rousse Thierry" userId="27cdf06e-10da-471d-8304-92109b791e07" providerId="ADAL" clId="{1F2C49F6-D91B-4A3C-B90D-3BE193560307}" dt="2022-11-14T09:30:47.697" v="3" actId="700"/>
          <ac:spMkLst>
            <pc:docMk/>
            <pc:sldMk cId="27524380" sldId="685"/>
            <ac:spMk id="3" creationId="{0BA564CE-F2C0-4878-96AC-33E58177A08E}"/>
          </ac:spMkLst>
        </pc:spChg>
      </pc:sldChg>
      <pc:sldChg chg="addSp delSp modSp mod modClrScheme chgLayout">
        <pc:chgData name="Rousse Thierry" userId="27cdf06e-10da-471d-8304-92109b791e07" providerId="ADAL" clId="{1F2C49F6-D91B-4A3C-B90D-3BE193560307}" dt="2022-11-14T09:30:47.697" v="3" actId="700"/>
        <pc:sldMkLst>
          <pc:docMk/>
          <pc:sldMk cId="4235084083" sldId="740"/>
        </pc:sldMkLst>
        <pc:spChg chg="add del mod ord">
          <ac:chgData name="Rousse Thierry" userId="27cdf06e-10da-471d-8304-92109b791e07" providerId="ADAL" clId="{1F2C49F6-D91B-4A3C-B90D-3BE193560307}" dt="2022-11-14T09:30:47.697" v="3" actId="700"/>
          <ac:spMkLst>
            <pc:docMk/>
            <pc:sldMk cId="4235084083" sldId="740"/>
            <ac:spMk id="2" creationId="{2948AC80-8419-2294-2537-86BFD3D174E6}"/>
          </ac:spMkLst>
        </pc:spChg>
        <pc:spChg chg="mod ord">
          <ac:chgData name="Rousse Thierry" userId="27cdf06e-10da-471d-8304-92109b791e07" providerId="ADAL" clId="{1F2C49F6-D91B-4A3C-B90D-3BE193560307}" dt="2022-11-14T09:30:47.697" v="3" actId="700"/>
          <ac:spMkLst>
            <pc:docMk/>
            <pc:sldMk cId="4235084083" sldId="740"/>
            <ac:spMk id="11" creationId="{A24334A7-8E8F-4CB6-A91F-5641A1B61274}"/>
          </ac:spMkLst>
        </pc:spChg>
      </pc:sldChg>
      <pc:sldChg chg="addSp delSp modSp mod modClrScheme chgLayout">
        <pc:chgData name="Rousse Thierry" userId="27cdf06e-10da-471d-8304-92109b791e07" providerId="ADAL" clId="{1F2C49F6-D91B-4A3C-B90D-3BE193560307}" dt="2022-11-14T09:31:13.991" v="4" actId="700"/>
        <pc:sldMkLst>
          <pc:docMk/>
          <pc:sldMk cId="3514853144" sldId="868"/>
        </pc:sldMkLst>
        <pc:spChg chg="add del mod ord">
          <ac:chgData name="Rousse Thierry" userId="27cdf06e-10da-471d-8304-92109b791e07" providerId="ADAL" clId="{1F2C49F6-D91B-4A3C-B90D-3BE193560307}" dt="2022-11-14T09:31:13.991" v="4" actId="700"/>
          <ac:spMkLst>
            <pc:docMk/>
            <pc:sldMk cId="3514853144" sldId="868"/>
            <ac:spMk id="2" creationId="{7DEC623E-D8D3-2274-3AD1-62F9990C0094}"/>
          </ac:spMkLst>
        </pc:spChg>
        <pc:spChg chg="add mod ord">
          <ac:chgData name="Rousse Thierry" userId="27cdf06e-10da-471d-8304-92109b791e07" providerId="ADAL" clId="{1F2C49F6-D91B-4A3C-B90D-3BE193560307}" dt="2022-11-14T09:31:13.991" v="4" actId="700"/>
          <ac:spMkLst>
            <pc:docMk/>
            <pc:sldMk cId="3514853144" sldId="868"/>
            <ac:spMk id="3" creationId="{D8F6A24D-D0AE-DAEC-0DCB-C637DE86EA54}"/>
          </ac:spMkLst>
        </pc:spChg>
        <pc:spChg chg="mod ord">
          <ac:chgData name="Rousse Thierry" userId="27cdf06e-10da-471d-8304-92109b791e07" providerId="ADAL" clId="{1F2C49F6-D91B-4A3C-B90D-3BE193560307}" dt="2022-11-14T09:31:13.991" v="4" actId="700"/>
          <ac:spMkLst>
            <pc:docMk/>
            <pc:sldMk cId="3514853144" sldId="868"/>
            <ac:spMk id="9" creationId="{5E08799E-1F3E-4FB3-ABC8-93C23C46F8F3}"/>
          </ac:spMkLst>
        </pc:spChg>
      </pc:sldChg>
      <pc:sldChg chg="addSp delSp modSp mod modClrScheme chgLayout">
        <pc:chgData name="Rousse Thierry" userId="27cdf06e-10da-471d-8304-92109b791e07" providerId="ADAL" clId="{1F2C49F6-D91B-4A3C-B90D-3BE193560307}" dt="2022-11-14T09:36:31.626" v="188" actId="1076"/>
        <pc:sldMkLst>
          <pc:docMk/>
          <pc:sldMk cId="1505852778" sldId="869"/>
        </pc:sldMkLst>
        <pc:spChg chg="add del mod ord">
          <ac:chgData name="Rousse Thierry" userId="27cdf06e-10da-471d-8304-92109b791e07" providerId="ADAL" clId="{1F2C49F6-D91B-4A3C-B90D-3BE193560307}" dt="2022-11-14T09:36:01.149" v="186" actId="478"/>
          <ac:spMkLst>
            <pc:docMk/>
            <pc:sldMk cId="1505852778" sldId="869"/>
            <ac:spMk id="2" creationId="{6EAD676D-CAC7-4CF7-DD1B-9FE999178C22}"/>
          </ac:spMkLst>
        </pc:spChg>
        <pc:spChg chg="mod">
          <ac:chgData name="Rousse Thierry" userId="27cdf06e-10da-471d-8304-92109b791e07" providerId="ADAL" clId="{1F2C49F6-D91B-4A3C-B90D-3BE193560307}" dt="2022-11-14T09:36:31.626" v="188" actId="1076"/>
          <ac:spMkLst>
            <pc:docMk/>
            <pc:sldMk cId="1505852778" sldId="869"/>
            <ac:spMk id="4" creationId="{7A881AD0-A43F-4E26-B3F0-5E41B5611B46}"/>
          </ac:spMkLst>
        </pc:spChg>
        <pc:spChg chg="mod ord">
          <ac:chgData name="Rousse Thierry" userId="27cdf06e-10da-471d-8304-92109b791e07" providerId="ADAL" clId="{1F2C49F6-D91B-4A3C-B90D-3BE193560307}" dt="2022-11-14T09:30:47.697" v="3" actId="700"/>
          <ac:spMkLst>
            <pc:docMk/>
            <pc:sldMk cId="1505852778" sldId="869"/>
            <ac:spMk id="7" creationId="{090BA346-7F14-4984-A8C2-3BD1CD6CBC2C}"/>
          </ac:spMkLst>
        </pc:spChg>
      </pc:sldChg>
      <pc:sldChg chg="addSp delSp modSp mod modClrScheme chgLayout">
        <pc:chgData name="Rousse Thierry" userId="27cdf06e-10da-471d-8304-92109b791e07" providerId="ADAL" clId="{1F2C49F6-D91B-4A3C-B90D-3BE193560307}" dt="2022-11-14T09:30:47.697" v="3" actId="700"/>
        <pc:sldMkLst>
          <pc:docMk/>
          <pc:sldMk cId="509598778" sldId="870"/>
        </pc:sldMkLst>
        <pc:spChg chg="add del mod ord">
          <ac:chgData name="Rousse Thierry" userId="27cdf06e-10da-471d-8304-92109b791e07" providerId="ADAL" clId="{1F2C49F6-D91B-4A3C-B90D-3BE193560307}" dt="2022-11-14T09:30:47.697" v="3" actId="700"/>
          <ac:spMkLst>
            <pc:docMk/>
            <pc:sldMk cId="509598778" sldId="870"/>
            <ac:spMk id="2" creationId="{BE076105-90E0-E16C-C7AD-C0C037B0DE2D}"/>
          </ac:spMkLst>
        </pc:spChg>
        <pc:spChg chg="mod ord">
          <ac:chgData name="Rousse Thierry" userId="27cdf06e-10da-471d-8304-92109b791e07" providerId="ADAL" clId="{1F2C49F6-D91B-4A3C-B90D-3BE193560307}" dt="2022-11-14T09:30:47.697" v="3" actId="700"/>
          <ac:spMkLst>
            <pc:docMk/>
            <pc:sldMk cId="509598778" sldId="870"/>
            <ac:spMk id="3" creationId="{0BA564CE-F2C0-4878-96AC-33E58177A08E}"/>
          </ac:spMkLst>
        </pc:spChg>
      </pc:sldChg>
      <pc:sldChg chg="addSp delSp modSp mod modClrScheme chgLayout">
        <pc:chgData name="Rousse Thierry" userId="27cdf06e-10da-471d-8304-92109b791e07" providerId="ADAL" clId="{1F2C49F6-D91B-4A3C-B90D-3BE193560307}" dt="2022-11-14T09:30:47.697" v="3" actId="700"/>
        <pc:sldMkLst>
          <pc:docMk/>
          <pc:sldMk cId="3814247942" sldId="871"/>
        </pc:sldMkLst>
        <pc:spChg chg="add del mod ord">
          <ac:chgData name="Rousse Thierry" userId="27cdf06e-10da-471d-8304-92109b791e07" providerId="ADAL" clId="{1F2C49F6-D91B-4A3C-B90D-3BE193560307}" dt="2022-11-14T09:30:47.697" v="3" actId="700"/>
          <ac:spMkLst>
            <pc:docMk/>
            <pc:sldMk cId="3814247942" sldId="871"/>
            <ac:spMk id="2" creationId="{4C095A3D-DE0F-92E4-E001-1631F1105707}"/>
          </ac:spMkLst>
        </pc:spChg>
        <pc:spChg chg="mod ord">
          <ac:chgData name="Rousse Thierry" userId="27cdf06e-10da-471d-8304-92109b791e07" providerId="ADAL" clId="{1F2C49F6-D91B-4A3C-B90D-3BE193560307}" dt="2022-11-14T09:30:47.697" v="3" actId="700"/>
          <ac:spMkLst>
            <pc:docMk/>
            <pc:sldMk cId="3814247942" sldId="871"/>
            <ac:spMk id="3" creationId="{0BA564CE-F2C0-4878-96AC-33E58177A08E}"/>
          </ac:spMkLst>
        </pc:spChg>
      </pc:sldChg>
      <pc:sldChg chg="addSp delSp modSp mod modClrScheme chgLayout">
        <pc:chgData name="Rousse Thierry" userId="27cdf06e-10da-471d-8304-92109b791e07" providerId="ADAL" clId="{1F2C49F6-D91B-4A3C-B90D-3BE193560307}" dt="2022-11-14T09:30:47.697" v="3" actId="700"/>
        <pc:sldMkLst>
          <pc:docMk/>
          <pc:sldMk cId="3808696086" sldId="872"/>
        </pc:sldMkLst>
        <pc:spChg chg="add del mod ord">
          <ac:chgData name="Rousse Thierry" userId="27cdf06e-10da-471d-8304-92109b791e07" providerId="ADAL" clId="{1F2C49F6-D91B-4A3C-B90D-3BE193560307}" dt="2022-11-14T09:30:47.697" v="3" actId="700"/>
          <ac:spMkLst>
            <pc:docMk/>
            <pc:sldMk cId="3808696086" sldId="872"/>
            <ac:spMk id="2" creationId="{FBCFBDD3-8186-2D61-CF21-DFC2FC5FD443}"/>
          </ac:spMkLst>
        </pc:spChg>
        <pc:spChg chg="mod ord">
          <ac:chgData name="Rousse Thierry" userId="27cdf06e-10da-471d-8304-92109b791e07" providerId="ADAL" clId="{1F2C49F6-D91B-4A3C-B90D-3BE193560307}" dt="2022-11-14T09:30:47.697" v="3" actId="700"/>
          <ac:spMkLst>
            <pc:docMk/>
            <pc:sldMk cId="3808696086" sldId="872"/>
            <ac:spMk id="3" creationId="{0BA564CE-F2C0-4878-96AC-33E58177A08E}"/>
          </ac:spMkLst>
        </pc:spChg>
      </pc:sldChg>
      <pc:sldChg chg="addSp delSp modSp mod modClrScheme chgLayout">
        <pc:chgData name="Rousse Thierry" userId="27cdf06e-10da-471d-8304-92109b791e07" providerId="ADAL" clId="{1F2C49F6-D91B-4A3C-B90D-3BE193560307}" dt="2022-11-14T09:30:47.697" v="3" actId="700"/>
        <pc:sldMkLst>
          <pc:docMk/>
          <pc:sldMk cId="565597222" sldId="874"/>
        </pc:sldMkLst>
        <pc:spChg chg="add del mod ord">
          <ac:chgData name="Rousse Thierry" userId="27cdf06e-10da-471d-8304-92109b791e07" providerId="ADAL" clId="{1F2C49F6-D91B-4A3C-B90D-3BE193560307}" dt="2022-11-14T09:30:47.697" v="3" actId="700"/>
          <ac:spMkLst>
            <pc:docMk/>
            <pc:sldMk cId="565597222" sldId="874"/>
            <ac:spMk id="2" creationId="{86052068-EA5D-345E-111B-C46A4616A84F}"/>
          </ac:spMkLst>
        </pc:spChg>
        <pc:spChg chg="mod ord">
          <ac:chgData name="Rousse Thierry" userId="27cdf06e-10da-471d-8304-92109b791e07" providerId="ADAL" clId="{1F2C49F6-D91B-4A3C-B90D-3BE193560307}" dt="2022-11-14T09:30:47.697" v="3" actId="700"/>
          <ac:spMkLst>
            <pc:docMk/>
            <pc:sldMk cId="565597222" sldId="874"/>
            <ac:spMk id="3" creationId="{0BA564CE-F2C0-4878-96AC-33E58177A08E}"/>
          </ac:spMkLst>
        </pc:spChg>
      </pc:sldChg>
      <pc:sldChg chg="addSp delSp modSp mod modClrScheme chgLayout">
        <pc:chgData name="Rousse Thierry" userId="27cdf06e-10da-471d-8304-92109b791e07" providerId="ADAL" clId="{1F2C49F6-D91B-4A3C-B90D-3BE193560307}" dt="2022-11-14T09:30:47.697" v="3" actId="700"/>
        <pc:sldMkLst>
          <pc:docMk/>
          <pc:sldMk cId="655012273" sldId="875"/>
        </pc:sldMkLst>
        <pc:spChg chg="add del mod ord">
          <ac:chgData name="Rousse Thierry" userId="27cdf06e-10da-471d-8304-92109b791e07" providerId="ADAL" clId="{1F2C49F6-D91B-4A3C-B90D-3BE193560307}" dt="2022-11-14T09:30:47.697" v="3" actId="700"/>
          <ac:spMkLst>
            <pc:docMk/>
            <pc:sldMk cId="655012273" sldId="875"/>
            <ac:spMk id="2" creationId="{E0D249A6-2768-B130-ED51-CD4CB14D05D9}"/>
          </ac:spMkLst>
        </pc:spChg>
        <pc:spChg chg="mod ord">
          <ac:chgData name="Rousse Thierry" userId="27cdf06e-10da-471d-8304-92109b791e07" providerId="ADAL" clId="{1F2C49F6-D91B-4A3C-B90D-3BE193560307}" dt="2022-11-14T09:30:47.697" v="3" actId="700"/>
          <ac:spMkLst>
            <pc:docMk/>
            <pc:sldMk cId="655012273" sldId="875"/>
            <ac:spMk id="3" creationId="{0BA564CE-F2C0-4878-96AC-33E58177A08E}"/>
          </ac:spMkLst>
        </pc:spChg>
      </pc:sldChg>
      <pc:sldChg chg="addSp delSp modSp mod modClrScheme chgLayout">
        <pc:chgData name="Rousse Thierry" userId="27cdf06e-10da-471d-8304-92109b791e07" providerId="ADAL" clId="{1F2C49F6-D91B-4A3C-B90D-3BE193560307}" dt="2022-11-14T09:30:47.697" v="3" actId="700"/>
        <pc:sldMkLst>
          <pc:docMk/>
          <pc:sldMk cId="3061365184" sldId="876"/>
        </pc:sldMkLst>
        <pc:spChg chg="add del mod ord">
          <ac:chgData name="Rousse Thierry" userId="27cdf06e-10da-471d-8304-92109b791e07" providerId="ADAL" clId="{1F2C49F6-D91B-4A3C-B90D-3BE193560307}" dt="2022-11-14T09:30:47.697" v="3" actId="700"/>
          <ac:spMkLst>
            <pc:docMk/>
            <pc:sldMk cId="3061365184" sldId="876"/>
            <ac:spMk id="2" creationId="{7AC8AAF8-3D6A-8A06-6F2A-16D6EF062620}"/>
          </ac:spMkLst>
        </pc:spChg>
        <pc:spChg chg="mod ord">
          <ac:chgData name="Rousse Thierry" userId="27cdf06e-10da-471d-8304-92109b791e07" providerId="ADAL" clId="{1F2C49F6-D91B-4A3C-B90D-3BE193560307}" dt="2022-11-14T09:30:47.697" v="3" actId="700"/>
          <ac:spMkLst>
            <pc:docMk/>
            <pc:sldMk cId="3061365184" sldId="876"/>
            <ac:spMk id="3" creationId="{0BA564CE-F2C0-4878-96AC-33E58177A08E}"/>
          </ac:spMkLst>
        </pc:spChg>
      </pc:sldChg>
      <pc:sldChg chg="addSp delSp modSp mod modClrScheme chgLayout">
        <pc:chgData name="Rousse Thierry" userId="27cdf06e-10da-471d-8304-92109b791e07" providerId="ADAL" clId="{1F2C49F6-D91B-4A3C-B90D-3BE193560307}" dt="2022-11-14T09:30:47.697" v="3" actId="700"/>
        <pc:sldMkLst>
          <pc:docMk/>
          <pc:sldMk cId="726949115" sldId="877"/>
        </pc:sldMkLst>
        <pc:spChg chg="add del mod ord">
          <ac:chgData name="Rousse Thierry" userId="27cdf06e-10da-471d-8304-92109b791e07" providerId="ADAL" clId="{1F2C49F6-D91B-4A3C-B90D-3BE193560307}" dt="2022-11-14T09:30:47.697" v="3" actId="700"/>
          <ac:spMkLst>
            <pc:docMk/>
            <pc:sldMk cId="726949115" sldId="877"/>
            <ac:spMk id="2" creationId="{2AB17DD8-9701-D827-F653-26177749004D}"/>
          </ac:spMkLst>
        </pc:spChg>
        <pc:spChg chg="mod ord">
          <ac:chgData name="Rousse Thierry" userId="27cdf06e-10da-471d-8304-92109b791e07" providerId="ADAL" clId="{1F2C49F6-D91B-4A3C-B90D-3BE193560307}" dt="2022-11-14T09:30:47.697" v="3" actId="700"/>
          <ac:spMkLst>
            <pc:docMk/>
            <pc:sldMk cId="726949115" sldId="877"/>
            <ac:spMk id="3" creationId="{0BA564CE-F2C0-4878-96AC-33E58177A0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70321"/>
          </a:xfrm>
          <a:prstGeom prst="rect">
            <a:avLst/>
          </a:prstGeom>
        </p:spPr>
        <p:txBody>
          <a:bodyPr vert="horz" lIns="93923" tIns="46961" rIns="93923" bIns="46961" rtlCol="0"/>
          <a:lstStyle>
            <a:lvl1pPr algn="l">
              <a:defRPr sz="1200"/>
            </a:lvl1pPr>
          </a:lstStyle>
          <a:p>
            <a:endParaRPr lang="en-US"/>
          </a:p>
        </p:txBody>
      </p:sp>
      <p:sp>
        <p:nvSpPr>
          <p:cNvPr id="3" name="Date Placeholder 2"/>
          <p:cNvSpPr>
            <a:spLocks noGrp="1"/>
          </p:cNvSpPr>
          <p:nvPr>
            <p:ph type="dt" idx="1"/>
          </p:nvPr>
        </p:nvSpPr>
        <p:spPr>
          <a:xfrm>
            <a:off x="4009115" y="1"/>
            <a:ext cx="3066733" cy="470321"/>
          </a:xfrm>
          <a:prstGeom prst="rect">
            <a:avLst/>
          </a:prstGeom>
        </p:spPr>
        <p:txBody>
          <a:bodyPr vert="horz" lIns="93923" tIns="46961" rIns="93923" bIns="46961" rtlCol="0"/>
          <a:lstStyle>
            <a:lvl1pPr algn="r">
              <a:defRPr sz="1200"/>
            </a:lvl1pPr>
          </a:lstStyle>
          <a:p>
            <a:fld id="{850F3D71-336E-431F-8ADD-1F74F5219FDF}" type="datetimeFigureOut">
              <a:rPr lang="en-US" smtClean="0"/>
              <a:t>11/14/2022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23" tIns="46961" rIns="93923" bIns="46961" rtlCol="0" anchor="ctr"/>
          <a:lstStyle/>
          <a:p>
            <a:endParaRPr lang="en-US"/>
          </a:p>
        </p:txBody>
      </p:sp>
      <p:sp>
        <p:nvSpPr>
          <p:cNvPr id="5" name="Notes Placeholder 4"/>
          <p:cNvSpPr>
            <a:spLocks noGrp="1"/>
          </p:cNvSpPr>
          <p:nvPr>
            <p:ph type="body" sz="quarter" idx="3"/>
          </p:nvPr>
        </p:nvSpPr>
        <p:spPr>
          <a:xfrm>
            <a:off x="707708" y="4505982"/>
            <a:ext cx="5661660" cy="3686710"/>
          </a:xfrm>
          <a:prstGeom prst="rect">
            <a:avLst/>
          </a:prstGeom>
        </p:spPr>
        <p:txBody>
          <a:bodyPr vert="horz" lIns="93923" tIns="46961" rIns="93923" bIns="469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2756"/>
            <a:ext cx="3066733" cy="470320"/>
          </a:xfrm>
          <a:prstGeom prst="rect">
            <a:avLst/>
          </a:prstGeom>
        </p:spPr>
        <p:txBody>
          <a:bodyPr vert="horz" lIns="93923" tIns="46961" rIns="93923" bIns="46961" rtlCol="0" anchor="b"/>
          <a:lstStyle>
            <a:lvl1pPr algn="l">
              <a:defRPr sz="1200"/>
            </a:lvl1pPr>
          </a:lstStyle>
          <a:p>
            <a:endParaRPr lang="en-US"/>
          </a:p>
        </p:txBody>
      </p:sp>
      <p:sp>
        <p:nvSpPr>
          <p:cNvPr id="7" name="Slide Number Placeholder 6"/>
          <p:cNvSpPr>
            <a:spLocks noGrp="1"/>
          </p:cNvSpPr>
          <p:nvPr>
            <p:ph type="sldNum" sz="quarter" idx="5"/>
          </p:nvPr>
        </p:nvSpPr>
        <p:spPr>
          <a:xfrm>
            <a:off x="4009115" y="8892756"/>
            <a:ext cx="3066733" cy="470320"/>
          </a:xfrm>
          <a:prstGeom prst="rect">
            <a:avLst/>
          </a:prstGeom>
        </p:spPr>
        <p:txBody>
          <a:bodyPr vert="horz" lIns="93923" tIns="46961" rIns="93923" bIns="46961" rtlCol="0" anchor="b"/>
          <a:lstStyle>
            <a:lvl1pPr algn="r">
              <a:defRPr sz="1200"/>
            </a:lvl1pPr>
          </a:lstStyle>
          <a:p>
            <a:fld id="{CA6AF135-3180-484C-A266-A0F60DEB461B}" type="slidenum">
              <a:rPr lang="en-US" smtClean="0"/>
              <a:t>‹N°›</a:t>
            </a:fld>
            <a:endParaRPr lang="en-US"/>
          </a:p>
        </p:txBody>
      </p:sp>
    </p:spTree>
    <p:extLst>
      <p:ext uri="{BB962C8B-B14F-4D97-AF65-F5344CB8AC3E}">
        <p14:creationId xmlns:p14="http://schemas.microsoft.com/office/powerpoint/2010/main" val="417741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&lt;&lt;Producer:  Transition to </a:t>
            </a:r>
            <a:r>
              <a:rPr lang="en-US" sz="1200">
                <a:solidFill>
                  <a:srgbClr val="404040"/>
                </a:solidFill>
              </a:rPr>
              <a:t>Dr Noël Hsu (ORICA)</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8B0A-2FCE-421F-A1C4-0665CC74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28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Does behaviour lead the culture or does the culture lead the behaviour? This is a question that can be asked in any business but one that is especially prominent during a business acquisition.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Culture is the cumulative values, beliefs, perceptions and attitudes that exist with a group of people, but every employee as an individual contributes to that culture.  The journey travelled by individuals differ from one person to another and this paper aims to tell of the challenges that faced them and the hurdles that needed to be overcome.</a:t>
            </a:r>
          </a:p>
          <a:p>
            <a:endParaRPr lang="en-US" dirty="0"/>
          </a:p>
        </p:txBody>
      </p:sp>
      <p:sp>
        <p:nvSpPr>
          <p:cNvPr id="4" name="Slide Number Placeholder 3"/>
          <p:cNvSpPr>
            <a:spLocks noGrp="1"/>
          </p:cNvSpPr>
          <p:nvPr>
            <p:ph type="sldNum" sz="quarter" idx="5"/>
          </p:nvPr>
        </p:nvSpPr>
        <p:spPr/>
        <p:txBody>
          <a:bodyPr/>
          <a:lstStyle/>
          <a:p>
            <a:fld id="{CA6AF135-3180-484C-A266-A0F60DEB461B}" type="slidenum">
              <a:rPr lang="en-US" smtClean="0"/>
              <a:t>5</a:t>
            </a:fld>
            <a:endParaRPr lang="en-US"/>
          </a:p>
        </p:txBody>
      </p:sp>
    </p:spTree>
    <p:extLst>
      <p:ext uri="{BB962C8B-B14F-4D97-AF65-F5344CB8AC3E}">
        <p14:creationId xmlns:p14="http://schemas.microsoft.com/office/powerpoint/2010/main" val="406223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effectLst/>
                <a:latin typeface="Arial" panose="020B0604020202020204" pitchFamily="34" charset="0"/>
                <a:ea typeface="Calibri" panose="020F0502020204030204" pitchFamily="34" charset="0"/>
                <a:cs typeface="Arial" panose="020B0604020202020204" pitchFamily="34" charset="0"/>
              </a:rPr>
              <a:t>It was important at the very early stage of the acquisition to create new standards of working and also to gain an appreciation of how things had been done there in the past. The opportunity was taken to undertake a safety culture survey. This hadn’t been previously so team briefings prior to the survey were conducted to provide a reassurance that confidentiality was assured. The UK’s Health &amp; Safety Laboratory’s “Safety Climate Tool” was chosen and rolled out over a 5-week period in November 2016 for all employees to complete. All 42 employees (</a:t>
            </a:r>
            <a:r>
              <a:rPr lang="en-CA" sz="1200" dirty="0" err="1">
                <a:effectLst/>
                <a:latin typeface="Arial" panose="020B0604020202020204" pitchFamily="34" charset="0"/>
                <a:ea typeface="Calibri" panose="020F0502020204030204" pitchFamily="34" charset="0"/>
                <a:cs typeface="Arial" panose="020B0604020202020204" pitchFamily="34" charset="0"/>
              </a:rPr>
              <a:t>ie</a:t>
            </a:r>
            <a:r>
              <a:rPr lang="en-CA" sz="1200" dirty="0">
                <a:effectLst/>
                <a:latin typeface="Arial" panose="020B0604020202020204" pitchFamily="34" charset="0"/>
                <a:ea typeface="Calibri" panose="020F0502020204030204" pitchFamily="34" charset="0"/>
                <a:cs typeface="Arial" panose="020B0604020202020204" pitchFamily="34" charset="0"/>
              </a:rPr>
              <a:t> 100%) completed the survey. </a:t>
            </a:r>
            <a:endParaRPr lang="en-US" dirty="0"/>
          </a:p>
        </p:txBody>
      </p:sp>
      <p:sp>
        <p:nvSpPr>
          <p:cNvPr id="4" name="Slide Number Placeholder 3"/>
          <p:cNvSpPr>
            <a:spLocks noGrp="1"/>
          </p:cNvSpPr>
          <p:nvPr>
            <p:ph type="sldNum" sz="quarter" idx="5"/>
          </p:nvPr>
        </p:nvSpPr>
        <p:spPr/>
        <p:txBody>
          <a:bodyPr/>
          <a:lstStyle/>
          <a:p>
            <a:fld id="{CA6AF135-3180-484C-A266-A0F60DEB461B}" type="slidenum">
              <a:rPr lang="en-US" smtClean="0"/>
              <a:t>7</a:t>
            </a:fld>
            <a:endParaRPr lang="en-US"/>
          </a:p>
        </p:txBody>
      </p:sp>
    </p:spTree>
    <p:extLst>
      <p:ext uri="{BB962C8B-B14F-4D97-AF65-F5344CB8AC3E}">
        <p14:creationId xmlns:p14="http://schemas.microsoft.com/office/powerpoint/2010/main" val="214056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effectLst/>
                <a:latin typeface="Arial" panose="020B0604020202020204" pitchFamily="34" charset="0"/>
                <a:ea typeface="Calibri" panose="020F0502020204030204" pitchFamily="34" charset="0"/>
                <a:cs typeface="Arial" panose="020B0604020202020204" pitchFamily="34" charset="0"/>
              </a:rPr>
              <a:t>Management </a:t>
            </a:r>
            <a:r>
              <a:rPr lang="fr-FR" sz="1200" dirty="0" err="1">
                <a:effectLst/>
                <a:latin typeface="Arial" panose="020B0604020202020204" pitchFamily="34" charset="0"/>
                <a:ea typeface="Calibri" panose="020F0502020204030204" pitchFamily="34" charset="0"/>
                <a:cs typeface="Arial" panose="020B0604020202020204" pitchFamily="34" charset="0"/>
              </a:rPr>
              <a:t>considered</a:t>
            </a:r>
            <a:r>
              <a:rPr lang="fr-FR" sz="1200" dirty="0">
                <a:effectLst/>
                <a:latin typeface="Arial" panose="020B0604020202020204" pitchFamily="34" charset="0"/>
                <a:ea typeface="Calibri" panose="020F0502020204030204" pitchFamily="34" charset="0"/>
                <a:cs typeface="Arial" panose="020B0604020202020204" pitchFamily="34" charset="0"/>
              </a:rPr>
              <a:t> all of the data and </a:t>
            </a:r>
            <a:r>
              <a:rPr lang="fr-FR" sz="1200" dirty="0" err="1">
                <a:effectLst/>
                <a:latin typeface="Arial" panose="020B0604020202020204" pitchFamily="34" charset="0"/>
                <a:ea typeface="Calibri" panose="020F0502020204030204" pitchFamily="34" charset="0"/>
                <a:cs typeface="Arial" panose="020B0604020202020204" pitchFamily="34" charset="0"/>
              </a:rPr>
              <a:t>agreed</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what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could</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be</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done</a:t>
            </a:r>
            <a:r>
              <a:rPr lang="fr-FR" sz="1200" dirty="0">
                <a:effectLst/>
                <a:latin typeface="Arial" panose="020B0604020202020204" pitchFamily="34" charset="0"/>
                <a:ea typeface="Calibri" panose="020F0502020204030204" pitchFamily="34" charset="0"/>
                <a:cs typeface="Arial" panose="020B0604020202020204" pitchFamily="34" charset="0"/>
              </a:rPr>
              <a:t> to </a:t>
            </a:r>
            <a:r>
              <a:rPr lang="fr-FR" sz="1200" dirty="0" err="1">
                <a:effectLst/>
                <a:latin typeface="Arial" panose="020B0604020202020204" pitchFamily="34" charset="0"/>
                <a:ea typeface="Calibri" panose="020F0502020204030204" pitchFamily="34" charset="0"/>
                <a:cs typeface="Arial" panose="020B0604020202020204" pitchFamily="34" charset="0"/>
              </a:rPr>
              <a:t>improve</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safety</a:t>
            </a:r>
            <a:r>
              <a:rPr lang="fr-FR" sz="1200" dirty="0">
                <a:effectLst/>
                <a:latin typeface="Arial" panose="020B0604020202020204" pitchFamily="34" charset="0"/>
                <a:ea typeface="Calibri" panose="020F0502020204030204" pitchFamily="34" charset="0"/>
                <a:cs typeface="Arial" panose="020B0604020202020204" pitchFamily="34" charset="0"/>
              </a:rPr>
              <a:t> culture. A follow-up </a:t>
            </a:r>
            <a:r>
              <a:rPr lang="fr-FR" sz="1200" dirty="0" err="1">
                <a:effectLst/>
                <a:latin typeface="Arial" panose="020B0604020202020204" pitchFamily="34" charset="0"/>
                <a:ea typeface="Calibri" panose="020F0502020204030204" pitchFamily="34" charset="0"/>
                <a:cs typeface="Arial" panose="020B0604020202020204" pitchFamily="34" charset="0"/>
              </a:rPr>
              <a:t>presentation</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was</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prepared</a:t>
            </a:r>
            <a:r>
              <a:rPr lang="fr-FR" sz="1200" dirty="0">
                <a:effectLst/>
                <a:latin typeface="Arial" panose="020B0604020202020204" pitchFamily="34" charset="0"/>
                <a:ea typeface="Calibri" panose="020F0502020204030204" pitchFamily="34" charset="0"/>
                <a:cs typeface="Arial" panose="020B0604020202020204" pitchFamily="34" charset="0"/>
              </a:rPr>
              <a:t> to </a:t>
            </a:r>
            <a:r>
              <a:rPr lang="fr-FR" sz="1200" dirty="0" err="1">
                <a:effectLst/>
                <a:latin typeface="Arial" panose="020B0604020202020204" pitchFamily="34" charset="0"/>
                <a:ea typeface="Calibri" panose="020F0502020204030204" pitchFamily="34" charset="0"/>
                <a:cs typeface="Arial" panose="020B0604020202020204" pitchFamily="34" charset="0"/>
              </a:rPr>
              <a:t>thank</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everyone</a:t>
            </a:r>
            <a:r>
              <a:rPr lang="fr-FR" sz="1200" dirty="0">
                <a:effectLst/>
                <a:latin typeface="Arial" panose="020B0604020202020204" pitchFamily="34" charset="0"/>
                <a:ea typeface="Calibri" panose="020F0502020204030204" pitchFamily="34" charset="0"/>
                <a:cs typeface="Arial" panose="020B0604020202020204" pitchFamily="34" charset="0"/>
              </a:rPr>
              <a:t> for </a:t>
            </a:r>
            <a:r>
              <a:rPr lang="fr-FR" sz="1200" dirty="0" err="1">
                <a:effectLst/>
                <a:latin typeface="Arial" panose="020B0604020202020204" pitchFamily="34" charset="0"/>
                <a:ea typeface="Calibri" panose="020F0502020204030204" pitchFamily="34" charset="0"/>
                <a:cs typeface="Arial" panose="020B0604020202020204" pitchFamily="34" charset="0"/>
              </a:rPr>
              <a:t>participating</a:t>
            </a:r>
            <a:r>
              <a:rPr lang="fr-FR" sz="1200" dirty="0">
                <a:effectLst/>
                <a:latin typeface="Arial" panose="020B0604020202020204" pitchFamily="34" charset="0"/>
                <a:ea typeface="Calibri" panose="020F0502020204030204" pitchFamily="34" charset="0"/>
                <a:cs typeface="Arial" panose="020B0604020202020204" pitchFamily="34" charset="0"/>
              </a:rPr>
              <a:t> and to </a:t>
            </a:r>
            <a:r>
              <a:rPr lang="fr-FR" sz="1200" dirty="0" err="1">
                <a:effectLst/>
                <a:latin typeface="Arial" panose="020B0604020202020204" pitchFamily="34" charset="0"/>
                <a:ea typeface="Calibri" panose="020F0502020204030204" pitchFamily="34" charset="0"/>
                <a:cs typeface="Arial" panose="020B0604020202020204" pitchFamily="34" charset="0"/>
              </a:rPr>
              <a:t>deliver</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results</a:t>
            </a:r>
            <a:r>
              <a:rPr lang="fr-FR" sz="1200" dirty="0">
                <a:effectLst/>
                <a:latin typeface="Arial" panose="020B0604020202020204" pitchFamily="34" charset="0"/>
                <a:ea typeface="Calibri" panose="020F0502020204030204" pitchFamily="34" charset="0"/>
                <a:cs typeface="Arial" panose="020B0604020202020204" pitchFamily="34" charset="0"/>
              </a:rPr>
              <a:t> of the </a:t>
            </a:r>
            <a:r>
              <a:rPr lang="fr-FR" sz="1200" dirty="0" err="1">
                <a:effectLst/>
                <a:latin typeface="Arial" panose="020B0604020202020204" pitchFamily="34" charset="0"/>
                <a:ea typeface="Calibri" panose="020F0502020204030204" pitchFamily="34" charset="0"/>
                <a:cs typeface="Arial" panose="020B0604020202020204" pitchFamily="34" charset="0"/>
              </a:rPr>
              <a:t>survey</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along</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with</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what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were</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next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steps</a:t>
            </a:r>
            <a:r>
              <a:rPr lang="fr-FR" sz="1200" dirty="0">
                <a:effectLst/>
                <a:latin typeface="Arial" panose="020B0604020202020204" pitchFamily="34" charset="0"/>
                <a:ea typeface="Calibri" panose="020F0502020204030204" pitchFamily="34" charset="0"/>
                <a:cs typeface="Arial" panose="020B0604020202020204" pitchFamily="34" charset="0"/>
              </a:rPr>
              <a:t>.</a:t>
            </a:r>
          </a:p>
          <a:p>
            <a:endParaRPr lang="fr-FR" sz="1200" dirty="0">
              <a:effectLst/>
              <a:latin typeface="Arial" panose="020B0604020202020204" pitchFamily="34" charset="0"/>
              <a:cs typeface="Arial" panose="020B0604020202020204" pitchFamily="34" charset="0"/>
            </a:endParaRPr>
          </a:p>
          <a:p>
            <a:pPr marL="0" indent="0" algn="just">
              <a:buNone/>
            </a:pPr>
            <a:r>
              <a:rPr lang="en-CA" sz="1200" dirty="0">
                <a:effectLst/>
                <a:latin typeface="Arial" panose="020B0604020202020204" pitchFamily="34" charset="0"/>
                <a:ea typeface="Calibri" panose="020F0502020204030204" pitchFamily="34" charset="0"/>
                <a:cs typeface="Arial" panose="020B0604020202020204" pitchFamily="34" charset="0"/>
              </a:rPr>
              <a:t>Using the survey results as an initial benchmark, we were able to clearly articulate WHAT needed to be achieved. This was to; </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Improve our COMMITMENT to Health &amp; Safety,</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Modify our BEHAVIOURS,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Build TRUST,</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Gain greater ENGAGEMENT in H&amp;S at ALL LEVELS,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CHALLENGE each other to do the right thing</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Improve health &amp; safety RESOURCES,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Introduce Near Miss REPORTING and improve INCIDENT INVESTIGATION</a:t>
            </a:r>
          </a:p>
        </p:txBody>
      </p:sp>
      <p:sp>
        <p:nvSpPr>
          <p:cNvPr id="4" name="Slide Number Placeholder 3"/>
          <p:cNvSpPr>
            <a:spLocks noGrp="1"/>
          </p:cNvSpPr>
          <p:nvPr>
            <p:ph type="sldNum" sz="quarter" idx="5"/>
          </p:nvPr>
        </p:nvSpPr>
        <p:spPr/>
        <p:txBody>
          <a:bodyPr/>
          <a:lstStyle/>
          <a:p>
            <a:fld id="{CA6AF135-3180-484C-A266-A0F60DEB461B}" type="slidenum">
              <a:rPr lang="en-US" smtClean="0"/>
              <a:t>9</a:t>
            </a:fld>
            <a:endParaRPr lang="en-US"/>
          </a:p>
        </p:txBody>
      </p:sp>
    </p:spTree>
    <p:extLst>
      <p:ext uri="{BB962C8B-B14F-4D97-AF65-F5344CB8AC3E}">
        <p14:creationId xmlns:p14="http://schemas.microsoft.com/office/powerpoint/2010/main" val="71442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effectLst/>
                <a:latin typeface="Arial" panose="020B0604020202020204" pitchFamily="34" charset="0"/>
                <a:ea typeface="Calibri" panose="020F0502020204030204" pitchFamily="34" charset="0"/>
                <a:cs typeface="Arial" panose="020B0604020202020204" pitchFamily="34" charset="0"/>
              </a:rPr>
              <a:t>Management </a:t>
            </a:r>
            <a:r>
              <a:rPr lang="fr-FR" sz="1200" dirty="0" err="1">
                <a:effectLst/>
                <a:latin typeface="Arial" panose="020B0604020202020204" pitchFamily="34" charset="0"/>
                <a:ea typeface="Calibri" panose="020F0502020204030204" pitchFamily="34" charset="0"/>
                <a:cs typeface="Arial" panose="020B0604020202020204" pitchFamily="34" charset="0"/>
              </a:rPr>
              <a:t>considered</a:t>
            </a:r>
            <a:r>
              <a:rPr lang="fr-FR" sz="1200" dirty="0">
                <a:effectLst/>
                <a:latin typeface="Arial" panose="020B0604020202020204" pitchFamily="34" charset="0"/>
                <a:ea typeface="Calibri" panose="020F0502020204030204" pitchFamily="34" charset="0"/>
                <a:cs typeface="Arial" panose="020B0604020202020204" pitchFamily="34" charset="0"/>
              </a:rPr>
              <a:t> all of the data and </a:t>
            </a:r>
            <a:r>
              <a:rPr lang="fr-FR" sz="1200" dirty="0" err="1">
                <a:effectLst/>
                <a:latin typeface="Arial" panose="020B0604020202020204" pitchFamily="34" charset="0"/>
                <a:ea typeface="Calibri" panose="020F0502020204030204" pitchFamily="34" charset="0"/>
                <a:cs typeface="Arial" panose="020B0604020202020204" pitchFamily="34" charset="0"/>
              </a:rPr>
              <a:t>agreed</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what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could</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be</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done</a:t>
            </a:r>
            <a:r>
              <a:rPr lang="fr-FR" sz="1200" dirty="0">
                <a:effectLst/>
                <a:latin typeface="Arial" panose="020B0604020202020204" pitchFamily="34" charset="0"/>
                <a:ea typeface="Calibri" panose="020F0502020204030204" pitchFamily="34" charset="0"/>
                <a:cs typeface="Arial" panose="020B0604020202020204" pitchFamily="34" charset="0"/>
              </a:rPr>
              <a:t> to </a:t>
            </a:r>
            <a:r>
              <a:rPr lang="fr-FR" sz="1200" dirty="0" err="1">
                <a:effectLst/>
                <a:latin typeface="Arial" panose="020B0604020202020204" pitchFamily="34" charset="0"/>
                <a:ea typeface="Calibri" panose="020F0502020204030204" pitchFamily="34" charset="0"/>
                <a:cs typeface="Arial" panose="020B0604020202020204" pitchFamily="34" charset="0"/>
              </a:rPr>
              <a:t>improve</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safety</a:t>
            </a:r>
            <a:r>
              <a:rPr lang="fr-FR" sz="1200" dirty="0">
                <a:effectLst/>
                <a:latin typeface="Arial" panose="020B0604020202020204" pitchFamily="34" charset="0"/>
                <a:ea typeface="Calibri" panose="020F0502020204030204" pitchFamily="34" charset="0"/>
                <a:cs typeface="Arial" panose="020B0604020202020204" pitchFamily="34" charset="0"/>
              </a:rPr>
              <a:t> culture. A follow-up </a:t>
            </a:r>
            <a:r>
              <a:rPr lang="fr-FR" sz="1200" dirty="0" err="1">
                <a:effectLst/>
                <a:latin typeface="Arial" panose="020B0604020202020204" pitchFamily="34" charset="0"/>
                <a:ea typeface="Calibri" panose="020F0502020204030204" pitchFamily="34" charset="0"/>
                <a:cs typeface="Arial" panose="020B0604020202020204" pitchFamily="34" charset="0"/>
              </a:rPr>
              <a:t>presentation</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was</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prepared</a:t>
            </a:r>
            <a:r>
              <a:rPr lang="fr-FR" sz="1200" dirty="0">
                <a:effectLst/>
                <a:latin typeface="Arial" panose="020B0604020202020204" pitchFamily="34" charset="0"/>
                <a:ea typeface="Calibri" panose="020F0502020204030204" pitchFamily="34" charset="0"/>
                <a:cs typeface="Arial" panose="020B0604020202020204" pitchFamily="34" charset="0"/>
              </a:rPr>
              <a:t> to </a:t>
            </a:r>
            <a:r>
              <a:rPr lang="fr-FR" sz="1200" dirty="0" err="1">
                <a:effectLst/>
                <a:latin typeface="Arial" panose="020B0604020202020204" pitchFamily="34" charset="0"/>
                <a:ea typeface="Calibri" panose="020F0502020204030204" pitchFamily="34" charset="0"/>
                <a:cs typeface="Arial" panose="020B0604020202020204" pitchFamily="34" charset="0"/>
              </a:rPr>
              <a:t>thank</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everyone</a:t>
            </a:r>
            <a:r>
              <a:rPr lang="fr-FR" sz="1200" dirty="0">
                <a:effectLst/>
                <a:latin typeface="Arial" panose="020B0604020202020204" pitchFamily="34" charset="0"/>
                <a:ea typeface="Calibri" panose="020F0502020204030204" pitchFamily="34" charset="0"/>
                <a:cs typeface="Arial" panose="020B0604020202020204" pitchFamily="34" charset="0"/>
              </a:rPr>
              <a:t> for </a:t>
            </a:r>
            <a:r>
              <a:rPr lang="fr-FR" sz="1200" dirty="0" err="1">
                <a:effectLst/>
                <a:latin typeface="Arial" panose="020B0604020202020204" pitchFamily="34" charset="0"/>
                <a:ea typeface="Calibri" panose="020F0502020204030204" pitchFamily="34" charset="0"/>
                <a:cs typeface="Arial" panose="020B0604020202020204" pitchFamily="34" charset="0"/>
              </a:rPr>
              <a:t>participating</a:t>
            </a:r>
            <a:r>
              <a:rPr lang="fr-FR" sz="1200" dirty="0">
                <a:effectLst/>
                <a:latin typeface="Arial" panose="020B0604020202020204" pitchFamily="34" charset="0"/>
                <a:ea typeface="Calibri" panose="020F0502020204030204" pitchFamily="34" charset="0"/>
                <a:cs typeface="Arial" panose="020B0604020202020204" pitchFamily="34" charset="0"/>
              </a:rPr>
              <a:t> and to </a:t>
            </a:r>
            <a:r>
              <a:rPr lang="fr-FR" sz="1200" dirty="0" err="1">
                <a:effectLst/>
                <a:latin typeface="Arial" panose="020B0604020202020204" pitchFamily="34" charset="0"/>
                <a:ea typeface="Calibri" panose="020F0502020204030204" pitchFamily="34" charset="0"/>
                <a:cs typeface="Arial" panose="020B0604020202020204" pitchFamily="34" charset="0"/>
              </a:rPr>
              <a:t>deliver</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results</a:t>
            </a:r>
            <a:r>
              <a:rPr lang="fr-FR" sz="1200" dirty="0">
                <a:effectLst/>
                <a:latin typeface="Arial" panose="020B0604020202020204" pitchFamily="34" charset="0"/>
                <a:ea typeface="Calibri" panose="020F0502020204030204" pitchFamily="34" charset="0"/>
                <a:cs typeface="Arial" panose="020B0604020202020204" pitchFamily="34" charset="0"/>
              </a:rPr>
              <a:t> of the </a:t>
            </a:r>
            <a:r>
              <a:rPr lang="fr-FR" sz="1200" dirty="0" err="1">
                <a:effectLst/>
                <a:latin typeface="Arial" panose="020B0604020202020204" pitchFamily="34" charset="0"/>
                <a:ea typeface="Calibri" panose="020F0502020204030204" pitchFamily="34" charset="0"/>
                <a:cs typeface="Arial" panose="020B0604020202020204" pitchFamily="34" charset="0"/>
              </a:rPr>
              <a:t>survey</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along</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with</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what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were</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next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steps</a:t>
            </a:r>
            <a:r>
              <a:rPr lang="fr-FR" sz="1200" dirty="0">
                <a:effectLst/>
                <a:latin typeface="Arial" panose="020B0604020202020204" pitchFamily="34" charset="0"/>
                <a:ea typeface="Calibri" panose="020F0502020204030204" pitchFamily="34" charset="0"/>
                <a:cs typeface="Arial" panose="020B0604020202020204" pitchFamily="34" charset="0"/>
              </a:rPr>
              <a:t>.</a:t>
            </a:r>
          </a:p>
          <a:p>
            <a:endParaRPr lang="fr-FR" sz="1200" dirty="0">
              <a:effectLst/>
              <a:latin typeface="Arial" panose="020B0604020202020204" pitchFamily="34" charset="0"/>
              <a:cs typeface="Arial" panose="020B0604020202020204" pitchFamily="34" charset="0"/>
            </a:endParaRPr>
          </a:p>
          <a:p>
            <a:pPr marL="0" indent="0" algn="just">
              <a:buNone/>
            </a:pPr>
            <a:r>
              <a:rPr lang="en-CA" sz="1200" dirty="0">
                <a:effectLst/>
                <a:latin typeface="Arial" panose="020B0604020202020204" pitchFamily="34" charset="0"/>
                <a:ea typeface="Calibri" panose="020F0502020204030204" pitchFamily="34" charset="0"/>
                <a:cs typeface="Arial" panose="020B0604020202020204" pitchFamily="34" charset="0"/>
              </a:rPr>
              <a:t>Using the survey results as an initial benchmark, we were able to clearly articulate WHAT needed to be achieved. This was to; </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Improve our COMMITMENT to Health &amp; Safety,</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Modify our BEHAVIOURS,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Build TRUST,</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Gain greater ENGAGEMENT in H&amp;S at ALL LEVELS,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CHALLENGE each other to do the right thing</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Improve health &amp; safety RESOURCES,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Introduce Near Miss REPORTING and improve INCIDENT INVESTIGATION</a:t>
            </a:r>
          </a:p>
        </p:txBody>
      </p:sp>
      <p:sp>
        <p:nvSpPr>
          <p:cNvPr id="4" name="Slide Number Placeholder 3"/>
          <p:cNvSpPr>
            <a:spLocks noGrp="1"/>
          </p:cNvSpPr>
          <p:nvPr>
            <p:ph type="sldNum" sz="quarter" idx="5"/>
          </p:nvPr>
        </p:nvSpPr>
        <p:spPr/>
        <p:txBody>
          <a:bodyPr/>
          <a:lstStyle/>
          <a:p>
            <a:fld id="{CA6AF135-3180-484C-A266-A0F60DEB461B}" type="slidenum">
              <a:rPr lang="en-US" smtClean="0"/>
              <a:t>10</a:t>
            </a:fld>
            <a:endParaRPr lang="en-US"/>
          </a:p>
        </p:txBody>
      </p:sp>
    </p:spTree>
    <p:extLst>
      <p:ext uri="{BB962C8B-B14F-4D97-AF65-F5344CB8AC3E}">
        <p14:creationId xmlns:p14="http://schemas.microsoft.com/office/powerpoint/2010/main" val="416156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effectLst/>
                <a:latin typeface="Arial" panose="020B0604020202020204" pitchFamily="34" charset="0"/>
                <a:ea typeface="Calibri" panose="020F0502020204030204" pitchFamily="34" charset="0"/>
                <a:cs typeface="Arial" panose="020B0604020202020204" pitchFamily="34" charset="0"/>
              </a:rPr>
              <a:t>Management </a:t>
            </a:r>
            <a:r>
              <a:rPr lang="fr-FR" sz="1200" dirty="0" err="1">
                <a:effectLst/>
                <a:latin typeface="Arial" panose="020B0604020202020204" pitchFamily="34" charset="0"/>
                <a:ea typeface="Calibri" panose="020F0502020204030204" pitchFamily="34" charset="0"/>
                <a:cs typeface="Arial" panose="020B0604020202020204" pitchFamily="34" charset="0"/>
              </a:rPr>
              <a:t>considered</a:t>
            </a:r>
            <a:r>
              <a:rPr lang="fr-FR" sz="1200" dirty="0">
                <a:effectLst/>
                <a:latin typeface="Arial" panose="020B0604020202020204" pitchFamily="34" charset="0"/>
                <a:ea typeface="Calibri" panose="020F0502020204030204" pitchFamily="34" charset="0"/>
                <a:cs typeface="Arial" panose="020B0604020202020204" pitchFamily="34" charset="0"/>
              </a:rPr>
              <a:t> all of the data and </a:t>
            </a:r>
            <a:r>
              <a:rPr lang="fr-FR" sz="1200" dirty="0" err="1">
                <a:effectLst/>
                <a:latin typeface="Arial" panose="020B0604020202020204" pitchFamily="34" charset="0"/>
                <a:ea typeface="Calibri" panose="020F0502020204030204" pitchFamily="34" charset="0"/>
                <a:cs typeface="Arial" panose="020B0604020202020204" pitchFamily="34" charset="0"/>
              </a:rPr>
              <a:t>agreed</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what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could</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be</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done</a:t>
            </a:r>
            <a:r>
              <a:rPr lang="fr-FR" sz="1200" dirty="0">
                <a:effectLst/>
                <a:latin typeface="Arial" panose="020B0604020202020204" pitchFamily="34" charset="0"/>
                <a:ea typeface="Calibri" panose="020F0502020204030204" pitchFamily="34" charset="0"/>
                <a:cs typeface="Arial" panose="020B0604020202020204" pitchFamily="34" charset="0"/>
              </a:rPr>
              <a:t> to </a:t>
            </a:r>
            <a:r>
              <a:rPr lang="fr-FR" sz="1200" dirty="0" err="1">
                <a:effectLst/>
                <a:latin typeface="Arial" panose="020B0604020202020204" pitchFamily="34" charset="0"/>
                <a:ea typeface="Calibri" panose="020F0502020204030204" pitchFamily="34" charset="0"/>
                <a:cs typeface="Arial" panose="020B0604020202020204" pitchFamily="34" charset="0"/>
              </a:rPr>
              <a:t>improve</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safety</a:t>
            </a:r>
            <a:r>
              <a:rPr lang="fr-FR" sz="1200" dirty="0">
                <a:effectLst/>
                <a:latin typeface="Arial" panose="020B0604020202020204" pitchFamily="34" charset="0"/>
                <a:ea typeface="Calibri" panose="020F0502020204030204" pitchFamily="34" charset="0"/>
                <a:cs typeface="Arial" panose="020B0604020202020204" pitchFamily="34" charset="0"/>
              </a:rPr>
              <a:t> culture. A follow-up </a:t>
            </a:r>
            <a:r>
              <a:rPr lang="fr-FR" sz="1200" dirty="0" err="1">
                <a:effectLst/>
                <a:latin typeface="Arial" panose="020B0604020202020204" pitchFamily="34" charset="0"/>
                <a:ea typeface="Calibri" panose="020F0502020204030204" pitchFamily="34" charset="0"/>
                <a:cs typeface="Arial" panose="020B0604020202020204" pitchFamily="34" charset="0"/>
              </a:rPr>
              <a:t>presentation</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was</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prepared</a:t>
            </a:r>
            <a:r>
              <a:rPr lang="fr-FR" sz="1200" dirty="0">
                <a:effectLst/>
                <a:latin typeface="Arial" panose="020B0604020202020204" pitchFamily="34" charset="0"/>
                <a:ea typeface="Calibri" panose="020F0502020204030204" pitchFamily="34" charset="0"/>
                <a:cs typeface="Arial" panose="020B0604020202020204" pitchFamily="34" charset="0"/>
              </a:rPr>
              <a:t> to </a:t>
            </a:r>
            <a:r>
              <a:rPr lang="fr-FR" sz="1200" dirty="0" err="1">
                <a:effectLst/>
                <a:latin typeface="Arial" panose="020B0604020202020204" pitchFamily="34" charset="0"/>
                <a:ea typeface="Calibri" panose="020F0502020204030204" pitchFamily="34" charset="0"/>
                <a:cs typeface="Arial" panose="020B0604020202020204" pitchFamily="34" charset="0"/>
              </a:rPr>
              <a:t>thank</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everyone</a:t>
            </a:r>
            <a:r>
              <a:rPr lang="fr-FR" sz="1200" dirty="0">
                <a:effectLst/>
                <a:latin typeface="Arial" panose="020B0604020202020204" pitchFamily="34" charset="0"/>
                <a:ea typeface="Calibri" panose="020F0502020204030204" pitchFamily="34" charset="0"/>
                <a:cs typeface="Arial" panose="020B0604020202020204" pitchFamily="34" charset="0"/>
              </a:rPr>
              <a:t> for </a:t>
            </a:r>
            <a:r>
              <a:rPr lang="fr-FR" sz="1200" dirty="0" err="1">
                <a:effectLst/>
                <a:latin typeface="Arial" panose="020B0604020202020204" pitchFamily="34" charset="0"/>
                <a:ea typeface="Calibri" panose="020F0502020204030204" pitchFamily="34" charset="0"/>
                <a:cs typeface="Arial" panose="020B0604020202020204" pitchFamily="34" charset="0"/>
              </a:rPr>
              <a:t>participating</a:t>
            </a:r>
            <a:r>
              <a:rPr lang="fr-FR" sz="1200" dirty="0">
                <a:effectLst/>
                <a:latin typeface="Arial" panose="020B0604020202020204" pitchFamily="34" charset="0"/>
                <a:ea typeface="Calibri" panose="020F0502020204030204" pitchFamily="34" charset="0"/>
                <a:cs typeface="Arial" panose="020B0604020202020204" pitchFamily="34" charset="0"/>
              </a:rPr>
              <a:t> and to </a:t>
            </a:r>
            <a:r>
              <a:rPr lang="fr-FR" sz="1200" dirty="0" err="1">
                <a:effectLst/>
                <a:latin typeface="Arial" panose="020B0604020202020204" pitchFamily="34" charset="0"/>
                <a:ea typeface="Calibri" panose="020F0502020204030204" pitchFamily="34" charset="0"/>
                <a:cs typeface="Arial" panose="020B0604020202020204" pitchFamily="34" charset="0"/>
              </a:rPr>
              <a:t>deliver</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results</a:t>
            </a:r>
            <a:r>
              <a:rPr lang="fr-FR" sz="1200" dirty="0">
                <a:effectLst/>
                <a:latin typeface="Arial" panose="020B0604020202020204" pitchFamily="34" charset="0"/>
                <a:ea typeface="Calibri" panose="020F0502020204030204" pitchFamily="34" charset="0"/>
                <a:cs typeface="Arial" panose="020B0604020202020204" pitchFamily="34" charset="0"/>
              </a:rPr>
              <a:t> of the </a:t>
            </a:r>
            <a:r>
              <a:rPr lang="fr-FR" sz="1200" dirty="0" err="1">
                <a:effectLst/>
                <a:latin typeface="Arial" panose="020B0604020202020204" pitchFamily="34" charset="0"/>
                <a:ea typeface="Calibri" panose="020F0502020204030204" pitchFamily="34" charset="0"/>
                <a:cs typeface="Arial" panose="020B0604020202020204" pitchFamily="34" charset="0"/>
              </a:rPr>
              <a:t>survey</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along</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with</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what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were</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next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steps</a:t>
            </a:r>
            <a:r>
              <a:rPr lang="fr-FR" sz="1200" dirty="0">
                <a:effectLst/>
                <a:latin typeface="Arial" panose="020B0604020202020204" pitchFamily="34" charset="0"/>
                <a:ea typeface="Calibri" panose="020F0502020204030204" pitchFamily="34" charset="0"/>
                <a:cs typeface="Arial" panose="020B0604020202020204" pitchFamily="34" charset="0"/>
              </a:rPr>
              <a:t>.</a:t>
            </a:r>
          </a:p>
          <a:p>
            <a:endParaRPr lang="fr-FR" sz="1200" dirty="0">
              <a:effectLst/>
              <a:latin typeface="Arial" panose="020B0604020202020204" pitchFamily="34" charset="0"/>
              <a:cs typeface="Arial" panose="020B0604020202020204" pitchFamily="34" charset="0"/>
            </a:endParaRPr>
          </a:p>
          <a:p>
            <a:pPr marL="0" indent="0" algn="just">
              <a:buNone/>
            </a:pPr>
            <a:r>
              <a:rPr lang="en-CA" sz="1200" dirty="0">
                <a:effectLst/>
                <a:latin typeface="Arial" panose="020B0604020202020204" pitchFamily="34" charset="0"/>
                <a:ea typeface="Calibri" panose="020F0502020204030204" pitchFamily="34" charset="0"/>
                <a:cs typeface="Arial" panose="020B0604020202020204" pitchFamily="34" charset="0"/>
              </a:rPr>
              <a:t>Using the survey results as an initial benchmark, we were able to clearly articulate WHAT needed to be achieved. This was to; </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Improve our COMMITMENT to Health &amp; Safety,</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Modify our BEHAVIOURS,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Build TRUST,</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Gain greater ENGAGEMENT in H&amp;S at ALL LEVELS,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CHALLENGE each other to do the right thing</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Improve health &amp; safety RESOURCES,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Introduce Near Miss REPORTING and improve INCIDENT INVESTIGATION</a:t>
            </a:r>
          </a:p>
        </p:txBody>
      </p:sp>
      <p:sp>
        <p:nvSpPr>
          <p:cNvPr id="4" name="Slide Number Placeholder 3"/>
          <p:cNvSpPr>
            <a:spLocks noGrp="1"/>
          </p:cNvSpPr>
          <p:nvPr>
            <p:ph type="sldNum" sz="quarter" idx="5"/>
          </p:nvPr>
        </p:nvSpPr>
        <p:spPr/>
        <p:txBody>
          <a:bodyPr/>
          <a:lstStyle/>
          <a:p>
            <a:fld id="{CA6AF135-3180-484C-A266-A0F60DEB461B}" type="slidenum">
              <a:rPr lang="en-US" smtClean="0"/>
              <a:t>11</a:t>
            </a:fld>
            <a:endParaRPr lang="en-US"/>
          </a:p>
        </p:txBody>
      </p:sp>
    </p:spTree>
    <p:extLst>
      <p:ext uri="{BB962C8B-B14F-4D97-AF65-F5344CB8AC3E}">
        <p14:creationId xmlns:p14="http://schemas.microsoft.com/office/powerpoint/2010/main" val="281330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effectLst/>
                <a:latin typeface="Arial" panose="020B0604020202020204" pitchFamily="34" charset="0"/>
                <a:ea typeface="Calibri" panose="020F0502020204030204" pitchFamily="34" charset="0"/>
                <a:cs typeface="Arial" panose="020B0604020202020204" pitchFamily="34" charset="0"/>
              </a:rPr>
              <a:t>Management </a:t>
            </a:r>
            <a:r>
              <a:rPr lang="fr-FR" sz="1200" dirty="0" err="1">
                <a:effectLst/>
                <a:latin typeface="Arial" panose="020B0604020202020204" pitchFamily="34" charset="0"/>
                <a:ea typeface="Calibri" panose="020F0502020204030204" pitchFamily="34" charset="0"/>
                <a:cs typeface="Arial" panose="020B0604020202020204" pitchFamily="34" charset="0"/>
              </a:rPr>
              <a:t>considered</a:t>
            </a:r>
            <a:r>
              <a:rPr lang="fr-FR" sz="1200" dirty="0">
                <a:effectLst/>
                <a:latin typeface="Arial" panose="020B0604020202020204" pitchFamily="34" charset="0"/>
                <a:ea typeface="Calibri" panose="020F0502020204030204" pitchFamily="34" charset="0"/>
                <a:cs typeface="Arial" panose="020B0604020202020204" pitchFamily="34" charset="0"/>
              </a:rPr>
              <a:t> all of the data and </a:t>
            </a:r>
            <a:r>
              <a:rPr lang="fr-FR" sz="1200" dirty="0" err="1">
                <a:effectLst/>
                <a:latin typeface="Arial" panose="020B0604020202020204" pitchFamily="34" charset="0"/>
                <a:ea typeface="Calibri" panose="020F0502020204030204" pitchFamily="34" charset="0"/>
                <a:cs typeface="Arial" panose="020B0604020202020204" pitchFamily="34" charset="0"/>
              </a:rPr>
              <a:t>agreed</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what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could</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be</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done</a:t>
            </a:r>
            <a:r>
              <a:rPr lang="fr-FR" sz="1200" dirty="0">
                <a:effectLst/>
                <a:latin typeface="Arial" panose="020B0604020202020204" pitchFamily="34" charset="0"/>
                <a:ea typeface="Calibri" panose="020F0502020204030204" pitchFamily="34" charset="0"/>
                <a:cs typeface="Arial" panose="020B0604020202020204" pitchFamily="34" charset="0"/>
              </a:rPr>
              <a:t> to </a:t>
            </a:r>
            <a:r>
              <a:rPr lang="fr-FR" sz="1200" dirty="0" err="1">
                <a:effectLst/>
                <a:latin typeface="Arial" panose="020B0604020202020204" pitchFamily="34" charset="0"/>
                <a:ea typeface="Calibri" panose="020F0502020204030204" pitchFamily="34" charset="0"/>
                <a:cs typeface="Arial" panose="020B0604020202020204" pitchFamily="34" charset="0"/>
              </a:rPr>
              <a:t>improve</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safety</a:t>
            </a:r>
            <a:r>
              <a:rPr lang="fr-FR" sz="1200" dirty="0">
                <a:effectLst/>
                <a:latin typeface="Arial" panose="020B0604020202020204" pitchFamily="34" charset="0"/>
                <a:ea typeface="Calibri" panose="020F0502020204030204" pitchFamily="34" charset="0"/>
                <a:cs typeface="Arial" panose="020B0604020202020204" pitchFamily="34" charset="0"/>
              </a:rPr>
              <a:t> culture. A follow-up </a:t>
            </a:r>
            <a:r>
              <a:rPr lang="fr-FR" sz="1200" dirty="0" err="1">
                <a:effectLst/>
                <a:latin typeface="Arial" panose="020B0604020202020204" pitchFamily="34" charset="0"/>
                <a:ea typeface="Calibri" panose="020F0502020204030204" pitchFamily="34" charset="0"/>
                <a:cs typeface="Arial" panose="020B0604020202020204" pitchFamily="34" charset="0"/>
              </a:rPr>
              <a:t>presentation</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was</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prepared</a:t>
            </a:r>
            <a:r>
              <a:rPr lang="fr-FR" sz="1200" dirty="0">
                <a:effectLst/>
                <a:latin typeface="Arial" panose="020B0604020202020204" pitchFamily="34" charset="0"/>
                <a:ea typeface="Calibri" panose="020F0502020204030204" pitchFamily="34" charset="0"/>
                <a:cs typeface="Arial" panose="020B0604020202020204" pitchFamily="34" charset="0"/>
              </a:rPr>
              <a:t> to </a:t>
            </a:r>
            <a:r>
              <a:rPr lang="fr-FR" sz="1200" dirty="0" err="1">
                <a:effectLst/>
                <a:latin typeface="Arial" panose="020B0604020202020204" pitchFamily="34" charset="0"/>
                <a:ea typeface="Calibri" panose="020F0502020204030204" pitchFamily="34" charset="0"/>
                <a:cs typeface="Arial" panose="020B0604020202020204" pitchFamily="34" charset="0"/>
              </a:rPr>
              <a:t>thank</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everyone</a:t>
            </a:r>
            <a:r>
              <a:rPr lang="fr-FR" sz="1200" dirty="0">
                <a:effectLst/>
                <a:latin typeface="Arial" panose="020B0604020202020204" pitchFamily="34" charset="0"/>
                <a:ea typeface="Calibri" panose="020F0502020204030204" pitchFamily="34" charset="0"/>
                <a:cs typeface="Arial" panose="020B0604020202020204" pitchFamily="34" charset="0"/>
              </a:rPr>
              <a:t> for </a:t>
            </a:r>
            <a:r>
              <a:rPr lang="fr-FR" sz="1200" dirty="0" err="1">
                <a:effectLst/>
                <a:latin typeface="Arial" panose="020B0604020202020204" pitchFamily="34" charset="0"/>
                <a:ea typeface="Calibri" panose="020F0502020204030204" pitchFamily="34" charset="0"/>
                <a:cs typeface="Arial" panose="020B0604020202020204" pitchFamily="34" charset="0"/>
              </a:rPr>
              <a:t>participating</a:t>
            </a:r>
            <a:r>
              <a:rPr lang="fr-FR" sz="1200" dirty="0">
                <a:effectLst/>
                <a:latin typeface="Arial" panose="020B0604020202020204" pitchFamily="34" charset="0"/>
                <a:ea typeface="Calibri" panose="020F0502020204030204" pitchFamily="34" charset="0"/>
                <a:cs typeface="Arial" panose="020B0604020202020204" pitchFamily="34" charset="0"/>
              </a:rPr>
              <a:t> and to </a:t>
            </a:r>
            <a:r>
              <a:rPr lang="fr-FR" sz="1200" dirty="0" err="1">
                <a:effectLst/>
                <a:latin typeface="Arial" panose="020B0604020202020204" pitchFamily="34" charset="0"/>
                <a:ea typeface="Calibri" panose="020F0502020204030204" pitchFamily="34" charset="0"/>
                <a:cs typeface="Arial" panose="020B0604020202020204" pitchFamily="34" charset="0"/>
              </a:rPr>
              <a:t>deliver</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results</a:t>
            </a:r>
            <a:r>
              <a:rPr lang="fr-FR" sz="1200" dirty="0">
                <a:effectLst/>
                <a:latin typeface="Arial" panose="020B0604020202020204" pitchFamily="34" charset="0"/>
                <a:ea typeface="Calibri" panose="020F0502020204030204" pitchFamily="34" charset="0"/>
                <a:cs typeface="Arial" panose="020B0604020202020204" pitchFamily="34" charset="0"/>
              </a:rPr>
              <a:t> of the </a:t>
            </a:r>
            <a:r>
              <a:rPr lang="fr-FR" sz="1200" dirty="0" err="1">
                <a:effectLst/>
                <a:latin typeface="Arial" panose="020B0604020202020204" pitchFamily="34" charset="0"/>
                <a:ea typeface="Calibri" panose="020F0502020204030204" pitchFamily="34" charset="0"/>
                <a:cs typeface="Arial" panose="020B0604020202020204" pitchFamily="34" charset="0"/>
              </a:rPr>
              <a:t>survey</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along</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with</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what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were</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next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steps</a:t>
            </a:r>
            <a:r>
              <a:rPr lang="fr-FR" sz="1200" dirty="0">
                <a:effectLst/>
                <a:latin typeface="Arial" panose="020B0604020202020204" pitchFamily="34" charset="0"/>
                <a:ea typeface="Calibri" panose="020F0502020204030204" pitchFamily="34" charset="0"/>
                <a:cs typeface="Arial" panose="020B0604020202020204" pitchFamily="34" charset="0"/>
              </a:rPr>
              <a:t>.</a:t>
            </a:r>
          </a:p>
          <a:p>
            <a:endParaRPr lang="fr-FR" sz="1200" dirty="0">
              <a:effectLst/>
              <a:latin typeface="Arial" panose="020B0604020202020204" pitchFamily="34" charset="0"/>
              <a:cs typeface="Arial" panose="020B0604020202020204" pitchFamily="34" charset="0"/>
            </a:endParaRPr>
          </a:p>
          <a:p>
            <a:pPr marL="0" indent="0" algn="just">
              <a:buNone/>
            </a:pPr>
            <a:r>
              <a:rPr lang="en-CA" sz="1200" dirty="0">
                <a:effectLst/>
                <a:latin typeface="Arial" panose="020B0604020202020204" pitchFamily="34" charset="0"/>
                <a:ea typeface="Calibri" panose="020F0502020204030204" pitchFamily="34" charset="0"/>
                <a:cs typeface="Arial" panose="020B0604020202020204" pitchFamily="34" charset="0"/>
              </a:rPr>
              <a:t>Using the survey results as an initial benchmark, we were able to clearly articulate WHAT needed to be achieved. This was to; </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Improve our COMMITMENT to Health &amp; Safety,</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Modify our BEHAVIOURS,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Build TRUST,</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Gain greater ENGAGEMENT in H&amp;S at ALL LEVELS,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CHALLENGE each other to do the right thing</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Improve health &amp; safety RESOURCES,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Introduce Near Miss REPORTING and improve INCIDENT INVESTIGATION</a:t>
            </a:r>
          </a:p>
        </p:txBody>
      </p:sp>
      <p:sp>
        <p:nvSpPr>
          <p:cNvPr id="4" name="Slide Number Placeholder 3"/>
          <p:cNvSpPr>
            <a:spLocks noGrp="1"/>
          </p:cNvSpPr>
          <p:nvPr>
            <p:ph type="sldNum" sz="quarter" idx="5"/>
          </p:nvPr>
        </p:nvSpPr>
        <p:spPr/>
        <p:txBody>
          <a:bodyPr/>
          <a:lstStyle/>
          <a:p>
            <a:fld id="{CA6AF135-3180-484C-A266-A0F60DEB461B}" type="slidenum">
              <a:rPr lang="en-US" smtClean="0"/>
              <a:t>12</a:t>
            </a:fld>
            <a:endParaRPr lang="en-US"/>
          </a:p>
        </p:txBody>
      </p:sp>
    </p:spTree>
    <p:extLst>
      <p:ext uri="{BB962C8B-B14F-4D97-AF65-F5344CB8AC3E}">
        <p14:creationId xmlns:p14="http://schemas.microsoft.com/office/powerpoint/2010/main" val="395664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effectLst/>
                <a:latin typeface="Arial" panose="020B0604020202020204" pitchFamily="34" charset="0"/>
                <a:ea typeface="Calibri" panose="020F0502020204030204" pitchFamily="34" charset="0"/>
                <a:cs typeface="Arial" panose="020B0604020202020204" pitchFamily="34" charset="0"/>
              </a:rPr>
              <a:t>Management </a:t>
            </a:r>
            <a:r>
              <a:rPr lang="fr-FR" sz="1200" dirty="0" err="1">
                <a:effectLst/>
                <a:latin typeface="Arial" panose="020B0604020202020204" pitchFamily="34" charset="0"/>
                <a:ea typeface="Calibri" panose="020F0502020204030204" pitchFamily="34" charset="0"/>
                <a:cs typeface="Arial" panose="020B0604020202020204" pitchFamily="34" charset="0"/>
              </a:rPr>
              <a:t>considered</a:t>
            </a:r>
            <a:r>
              <a:rPr lang="fr-FR" sz="1200" dirty="0">
                <a:effectLst/>
                <a:latin typeface="Arial" panose="020B0604020202020204" pitchFamily="34" charset="0"/>
                <a:ea typeface="Calibri" panose="020F0502020204030204" pitchFamily="34" charset="0"/>
                <a:cs typeface="Arial" panose="020B0604020202020204" pitchFamily="34" charset="0"/>
              </a:rPr>
              <a:t> all of the data and </a:t>
            </a:r>
            <a:r>
              <a:rPr lang="fr-FR" sz="1200" dirty="0" err="1">
                <a:effectLst/>
                <a:latin typeface="Arial" panose="020B0604020202020204" pitchFamily="34" charset="0"/>
                <a:ea typeface="Calibri" panose="020F0502020204030204" pitchFamily="34" charset="0"/>
                <a:cs typeface="Arial" panose="020B0604020202020204" pitchFamily="34" charset="0"/>
              </a:rPr>
              <a:t>agreed</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what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could</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be</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done</a:t>
            </a:r>
            <a:r>
              <a:rPr lang="fr-FR" sz="1200" dirty="0">
                <a:effectLst/>
                <a:latin typeface="Arial" panose="020B0604020202020204" pitchFamily="34" charset="0"/>
                <a:ea typeface="Calibri" panose="020F0502020204030204" pitchFamily="34" charset="0"/>
                <a:cs typeface="Arial" panose="020B0604020202020204" pitchFamily="34" charset="0"/>
              </a:rPr>
              <a:t> to </a:t>
            </a:r>
            <a:r>
              <a:rPr lang="fr-FR" sz="1200" dirty="0" err="1">
                <a:effectLst/>
                <a:latin typeface="Arial" panose="020B0604020202020204" pitchFamily="34" charset="0"/>
                <a:ea typeface="Calibri" panose="020F0502020204030204" pitchFamily="34" charset="0"/>
                <a:cs typeface="Arial" panose="020B0604020202020204" pitchFamily="34" charset="0"/>
              </a:rPr>
              <a:t>improve</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safety</a:t>
            </a:r>
            <a:r>
              <a:rPr lang="fr-FR" sz="1200" dirty="0">
                <a:effectLst/>
                <a:latin typeface="Arial" panose="020B0604020202020204" pitchFamily="34" charset="0"/>
                <a:ea typeface="Calibri" panose="020F0502020204030204" pitchFamily="34" charset="0"/>
                <a:cs typeface="Arial" panose="020B0604020202020204" pitchFamily="34" charset="0"/>
              </a:rPr>
              <a:t> culture. A follow-up </a:t>
            </a:r>
            <a:r>
              <a:rPr lang="fr-FR" sz="1200" dirty="0" err="1">
                <a:effectLst/>
                <a:latin typeface="Arial" panose="020B0604020202020204" pitchFamily="34" charset="0"/>
                <a:ea typeface="Calibri" panose="020F0502020204030204" pitchFamily="34" charset="0"/>
                <a:cs typeface="Arial" panose="020B0604020202020204" pitchFamily="34" charset="0"/>
              </a:rPr>
              <a:t>presentation</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was</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prepared</a:t>
            </a:r>
            <a:r>
              <a:rPr lang="fr-FR" sz="1200" dirty="0">
                <a:effectLst/>
                <a:latin typeface="Arial" panose="020B0604020202020204" pitchFamily="34" charset="0"/>
                <a:ea typeface="Calibri" panose="020F0502020204030204" pitchFamily="34" charset="0"/>
                <a:cs typeface="Arial" panose="020B0604020202020204" pitchFamily="34" charset="0"/>
              </a:rPr>
              <a:t> to </a:t>
            </a:r>
            <a:r>
              <a:rPr lang="fr-FR" sz="1200" dirty="0" err="1">
                <a:effectLst/>
                <a:latin typeface="Arial" panose="020B0604020202020204" pitchFamily="34" charset="0"/>
                <a:ea typeface="Calibri" panose="020F0502020204030204" pitchFamily="34" charset="0"/>
                <a:cs typeface="Arial" panose="020B0604020202020204" pitchFamily="34" charset="0"/>
              </a:rPr>
              <a:t>thank</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everyone</a:t>
            </a:r>
            <a:r>
              <a:rPr lang="fr-FR" sz="1200" dirty="0">
                <a:effectLst/>
                <a:latin typeface="Arial" panose="020B0604020202020204" pitchFamily="34" charset="0"/>
                <a:ea typeface="Calibri" panose="020F0502020204030204" pitchFamily="34" charset="0"/>
                <a:cs typeface="Arial" panose="020B0604020202020204" pitchFamily="34" charset="0"/>
              </a:rPr>
              <a:t> for </a:t>
            </a:r>
            <a:r>
              <a:rPr lang="fr-FR" sz="1200" dirty="0" err="1">
                <a:effectLst/>
                <a:latin typeface="Arial" panose="020B0604020202020204" pitchFamily="34" charset="0"/>
                <a:ea typeface="Calibri" panose="020F0502020204030204" pitchFamily="34" charset="0"/>
                <a:cs typeface="Arial" panose="020B0604020202020204" pitchFamily="34" charset="0"/>
              </a:rPr>
              <a:t>participating</a:t>
            </a:r>
            <a:r>
              <a:rPr lang="fr-FR" sz="1200" dirty="0">
                <a:effectLst/>
                <a:latin typeface="Arial" panose="020B0604020202020204" pitchFamily="34" charset="0"/>
                <a:ea typeface="Calibri" panose="020F0502020204030204" pitchFamily="34" charset="0"/>
                <a:cs typeface="Arial" panose="020B0604020202020204" pitchFamily="34" charset="0"/>
              </a:rPr>
              <a:t> and to </a:t>
            </a:r>
            <a:r>
              <a:rPr lang="fr-FR" sz="1200" dirty="0" err="1">
                <a:effectLst/>
                <a:latin typeface="Arial" panose="020B0604020202020204" pitchFamily="34" charset="0"/>
                <a:ea typeface="Calibri" panose="020F0502020204030204" pitchFamily="34" charset="0"/>
                <a:cs typeface="Arial" panose="020B0604020202020204" pitchFamily="34" charset="0"/>
              </a:rPr>
              <a:t>deliver</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results</a:t>
            </a:r>
            <a:r>
              <a:rPr lang="fr-FR" sz="1200" dirty="0">
                <a:effectLst/>
                <a:latin typeface="Arial" panose="020B0604020202020204" pitchFamily="34" charset="0"/>
                <a:ea typeface="Calibri" panose="020F0502020204030204" pitchFamily="34" charset="0"/>
                <a:cs typeface="Arial" panose="020B0604020202020204" pitchFamily="34" charset="0"/>
              </a:rPr>
              <a:t> of the </a:t>
            </a:r>
            <a:r>
              <a:rPr lang="fr-FR" sz="1200" dirty="0" err="1">
                <a:effectLst/>
                <a:latin typeface="Arial" panose="020B0604020202020204" pitchFamily="34" charset="0"/>
                <a:ea typeface="Calibri" panose="020F0502020204030204" pitchFamily="34" charset="0"/>
                <a:cs typeface="Arial" panose="020B0604020202020204" pitchFamily="34" charset="0"/>
              </a:rPr>
              <a:t>survey</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along</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with</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what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were</a:t>
            </a:r>
            <a:r>
              <a:rPr lang="fr-FR" sz="1200" dirty="0">
                <a:effectLst/>
                <a:latin typeface="Arial" panose="020B0604020202020204" pitchFamily="34" charset="0"/>
                <a:ea typeface="Calibri" panose="020F0502020204030204" pitchFamily="34" charset="0"/>
                <a:cs typeface="Arial" panose="020B0604020202020204" pitchFamily="34" charset="0"/>
              </a:rPr>
              <a:t> the </a:t>
            </a:r>
            <a:r>
              <a:rPr lang="fr-FR" sz="1200" dirty="0" err="1">
                <a:effectLst/>
                <a:latin typeface="Arial" panose="020B0604020202020204" pitchFamily="34" charset="0"/>
                <a:ea typeface="Calibri" panose="020F0502020204030204" pitchFamily="34" charset="0"/>
                <a:cs typeface="Arial" panose="020B0604020202020204" pitchFamily="34" charset="0"/>
              </a:rPr>
              <a:t>next</a:t>
            </a:r>
            <a:r>
              <a:rPr lang="fr-FR" sz="1200" dirty="0">
                <a:effectLst/>
                <a:latin typeface="Arial" panose="020B0604020202020204" pitchFamily="34" charset="0"/>
                <a:ea typeface="Calibri" panose="020F0502020204030204" pitchFamily="34" charset="0"/>
                <a:cs typeface="Arial" panose="020B0604020202020204" pitchFamily="34" charset="0"/>
              </a:rPr>
              <a:t> </a:t>
            </a:r>
            <a:r>
              <a:rPr lang="fr-FR" sz="1200" dirty="0" err="1">
                <a:effectLst/>
                <a:latin typeface="Arial" panose="020B0604020202020204" pitchFamily="34" charset="0"/>
                <a:ea typeface="Calibri" panose="020F0502020204030204" pitchFamily="34" charset="0"/>
                <a:cs typeface="Arial" panose="020B0604020202020204" pitchFamily="34" charset="0"/>
              </a:rPr>
              <a:t>steps</a:t>
            </a:r>
            <a:r>
              <a:rPr lang="fr-FR" sz="1200" dirty="0">
                <a:effectLst/>
                <a:latin typeface="Arial" panose="020B0604020202020204" pitchFamily="34" charset="0"/>
                <a:ea typeface="Calibri" panose="020F0502020204030204" pitchFamily="34" charset="0"/>
                <a:cs typeface="Arial" panose="020B0604020202020204" pitchFamily="34" charset="0"/>
              </a:rPr>
              <a:t>.</a:t>
            </a:r>
          </a:p>
          <a:p>
            <a:endParaRPr lang="fr-FR" sz="1200" dirty="0">
              <a:effectLst/>
              <a:latin typeface="Arial" panose="020B0604020202020204" pitchFamily="34" charset="0"/>
              <a:cs typeface="Arial" panose="020B0604020202020204" pitchFamily="34" charset="0"/>
            </a:endParaRPr>
          </a:p>
          <a:p>
            <a:pPr marL="0" indent="0" algn="just">
              <a:buNone/>
            </a:pPr>
            <a:r>
              <a:rPr lang="en-CA" sz="1200" dirty="0">
                <a:effectLst/>
                <a:latin typeface="Arial" panose="020B0604020202020204" pitchFamily="34" charset="0"/>
                <a:ea typeface="Calibri" panose="020F0502020204030204" pitchFamily="34" charset="0"/>
                <a:cs typeface="Arial" panose="020B0604020202020204" pitchFamily="34" charset="0"/>
              </a:rPr>
              <a:t>Using the survey results as an initial benchmark, we were able to clearly articulate WHAT needed to be achieved. This was to; </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Improve our COMMITMENT to Health &amp; Safety,</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Modify our BEHAVIOURS,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Build TRUST,</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Gain greater ENGAGEMENT in H&amp;S at ALL LEVELS,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CHALLENGE each other to do the right thing</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Improve health &amp; safety RESOURCES,</a:t>
            </a:r>
          </a:p>
          <a:p>
            <a:pPr marL="171450" indent="-171450" algn="just">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Arial" panose="020B0604020202020204" pitchFamily="34" charset="0"/>
              </a:rPr>
              <a:t>Introduce Near Miss REPORTING and improve INCIDENT INVESTIGATION</a:t>
            </a:r>
          </a:p>
        </p:txBody>
      </p:sp>
      <p:sp>
        <p:nvSpPr>
          <p:cNvPr id="4" name="Slide Number Placeholder 3"/>
          <p:cNvSpPr>
            <a:spLocks noGrp="1"/>
          </p:cNvSpPr>
          <p:nvPr>
            <p:ph type="sldNum" sz="quarter" idx="5"/>
          </p:nvPr>
        </p:nvSpPr>
        <p:spPr/>
        <p:txBody>
          <a:bodyPr/>
          <a:lstStyle/>
          <a:p>
            <a:fld id="{CA6AF135-3180-484C-A266-A0F60DEB461B}" type="slidenum">
              <a:rPr lang="en-US" smtClean="0"/>
              <a:t>13</a:t>
            </a:fld>
            <a:endParaRPr lang="en-US"/>
          </a:p>
        </p:txBody>
      </p:sp>
    </p:spTree>
    <p:extLst>
      <p:ext uri="{BB962C8B-B14F-4D97-AF65-F5344CB8AC3E}">
        <p14:creationId xmlns:p14="http://schemas.microsoft.com/office/powerpoint/2010/main" val="285461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3224177" y="2415440"/>
            <a:ext cx="6852031" cy="436466"/>
          </a:xfrm>
          <a:prstGeom prst="rect">
            <a:avLst/>
          </a:prstGeom>
          <a:noFill/>
        </p:spPr>
        <p:txBody>
          <a:bodyPr wrap="square" rtlCol="0">
            <a:spAutoFit/>
          </a:bodyPr>
          <a:lstStyle/>
          <a:p>
            <a:pPr marL="0" lvl="0" algn="l" defTabSz="342891">
              <a:lnSpc>
                <a:spcPct val="70000"/>
              </a:lnSpc>
            </a:pPr>
            <a:r>
              <a:rPr lang="fr-FR"/>
              <a:t>Modifiez le style du titre</a:t>
            </a:r>
            <a:endParaRPr lang="en-US" dirty="0"/>
          </a:p>
        </p:txBody>
      </p:sp>
    </p:spTree>
    <p:extLst>
      <p:ext uri="{BB962C8B-B14F-4D97-AF65-F5344CB8AC3E}">
        <p14:creationId xmlns:p14="http://schemas.microsoft.com/office/powerpoint/2010/main" val="22864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14" name="Espace réservé de l'élément multimédia 13"/>
          <p:cNvSpPr>
            <a:spLocks noGrp="1"/>
          </p:cNvSpPr>
          <p:nvPr>
            <p:ph type="media" sz="quarter" idx="13"/>
          </p:nvPr>
        </p:nvSpPr>
        <p:spPr>
          <a:xfrm>
            <a:off x="1692000" y="1620001"/>
            <a:ext cx="6852027" cy="300210"/>
          </a:xfrm>
        </p:spPr>
        <p:txBody>
          <a:bodyPr/>
          <a:lstStyle/>
          <a:p>
            <a:r>
              <a:rPr lang="fr-FR"/>
              <a:t>Cliquez sur l’icône pour ajouter un élément multimédia</a:t>
            </a:r>
            <a:endParaRPr lang="en-US"/>
          </a:p>
        </p:txBody>
      </p:sp>
      <p:sp>
        <p:nvSpPr>
          <p:cNvPr id="5" name="Espace réservé du titre 1"/>
          <p:cNvSpPr>
            <a:spLocks noGrp="1"/>
          </p:cNvSpPr>
          <p:nvPr>
            <p:ph type="title"/>
          </p:nvPr>
        </p:nvSpPr>
        <p:spPr>
          <a:xfrm>
            <a:off x="1692002" y="468001"/>
            <a:ext cx="6852031" cy="557076"/>
          </a:xfrm>
          <a:prstGeom prst="rect">
            <a:avLst/>
          </a:prstGeom>
          <a:noFill/>
        </p:spPr>
        <p:txBody>
          <a:bodyPr wrap="square" rtlCol="0">
            <a:spAutoFit/>
          </a:bodyPr>
          <a:lstStyle>
            <a:lvl1pPr algn="l">
              <a:defRPr>
                <a:solidFill>
                  <a:schemeClr val="accent2"/>
                </a:solidFill>
              </a:defRPr>
            </a:lvl1pPr>
          </a:lstStyle>
          <a:p>
            <a:pPr marL="0" lvl="0" algn="l">
              <a:lnSpc>
                <a:spcPct val="70000"/>
              </a:lnSpc>
            </a:pPr>
            <a:r>
              <a:rPr lang="fr-FR"/>
              <a:t>Modifiez le style du titre</a:t>
            </a:r>
            <a:endParaRPr lang="en-US" dirty="0"/>
          </a:p>
        </p:txBody>
      </p:sp>
    </p:spTree>
    <p:extLst>
      <p:ext uri="{BB962C8B-B14F-4D97-AF65-F5344CB8AC3E}">
        <p14:creationId xmlns:p14="http://schemas.microsoft.com/office/powerpoint/2010/main" val="23855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9" name="Espace réservé du titre 1"/>
          <p:cNvSpPr>
            <a:spLocks noGrp="1"/>
          </p:cNvSpPr>
          <p:nvPr>
            <p:ph type="title"/>
          </p:nvPr>
        </p:nvSpPr>
        <p:spPr>
          <a:xfrm>
            <a:off x="3404101" y="1055246"/>
            <a:ext cx="5739899" cy="557076"/>
          </a:xfrm>
          <a:prstGeom prst="rect">
            <a:avLst/>
          </a:prstGeom>
          <a:noFill/>
        </p:spPr>
        <p:txBody>
          <a:bodyPr wrap="square" rtlCol="0">
            <a:spAutoFit/>
          </a:bodyPr>
          <a:lstStyle>
            <a:lvl1pPr algn="l">
              <a:defRPr sz="4051">
                <a:solidFill>
                  <a:schemeClr val="accent2"/>
                </a:solidFill>
              </a:defRPr>
            </a:lvl1pPr>
          </a:lstStyle>
          <a:p>
            <a:pPr marL="0" lvl="0" algn="l">
              <a:lnSpc>
                <a:spcPct val="70000"/>
              </a:lnSpc>
            </a:pPr>
            <a:r>
              <a:rPr lang="fr-FR"/>
              <a:t>Modifiez le style du titre</a:t>
            </a:r>
            <a:endParaRPr lang="en-US" dirty="0"/>
          </a:p>
        </p:txBody>
      </p:sp>
      <p:sp>
        <p:nvSpPr>
          <p:cNvPr id="5" name="Espace réservé du texte 2"/>
          <p:cNvSpPr>
            <a:spLocks noGrp="1"/>
          </p:cNvSpPr>
          <p:nvPr>
            <p:ph idx="1"/>
          </p:nvPr>
        </p:nvSpPr>
        <p:spPr>
          <a:xfrm>
            <a:off x="5025401" y="1884197"/>
            <a:ext cx="4029849" cy="799065"/>
          </a:xfrm>
          <a:prstGeom prst="rect">
            <a:avLst/>
          </a:prstGeom>
          <a:noFill/>
        </p:spPr>
        <p:txBody>
          <a:bodyPr wrap="square" rtlCol="0">
            <a:spAutoFit/>
          </a:bodyPr>
          <a:lstStyle/>
          <a:p>
            <a:pPr marL="0" lvl="0"/>
            <a:r>
              <a:rPr lang="fr-FR"/>
              <a:t>Modifier les styles du texte du masque</a:t>
            </a:r>
          </a:p>
          <a:p>
            <a:pPr marL="0" lvl="1"/>
            <a:r>
              <a:rPr lang="fr-FR"/>
              <a:t>Deuxième niveau</a:t>
            </a:r>
          </a:p>
          <a:p>
            <a:pPr marL="0" lvl="2"/>
            <a:r>
              <a:rPr lang="fr-FR"/>
              <a:t>Troisième niveau</a:t>
            </a:r>
          </a:p>
        </p:txBody>
      </p:sp>
    </p:spTree>
    <p:extLst>
      <p:ext uri="{BB962C8B-B14F-4D97-AF65-F5344CB8AC3E}">
        <p14:creationId xmlns:p14="http://schemas.microsoft.com/office/powerpoint/2010/main" val="247831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4997450" y="1870473"/>
            <a:ext cx="3906839" cy="300210"/>
          </a:xfrm>
          <a:prstGeom prst="rect">
            <a:avLst/>
          </a:prstGeom>
        </p:spPr>
        <p:txBody>
          <a:bodyPr/>
          <a:lstStyle/>
          <a:p>
            <a:r>
              <a:rPr lang="fr-FR"/>
              <a:t>Cliquez sur l’icône pour ajouter une image</a:t>
            </a:r>
            <a:endParaRPr lang="en-US"/>
          </a:p>
        </p:txBody>
      </p:sp>
      <p:sp>
        <p:nvSpPr>
          <p:cNvPr id="2" name="Titre 1">
            <a:extLst>
              <a:ext uri="{FF2B5EF4-FFF2-40B4-BE49-F238E27FC236}">
                <a16:creationId xmlns:a16="http://schemas.microsoft.com/office/drawing/2014/main" id="{E01AA381-FE83-46D3-A952-EDD7ACED336E}"/>
              </a:ext>
            </a:extLst>
          </p:cNvPr>
          <p:cNvSpPr>
            <a:spLocks noGrp="1"/>
          </p:cNvSpPr>
          <p:nvPr>
            <p:ph type="title"/>
          </p:nvPr>
        </p:nvSpPr>
        <p:spPr/>
        <p:txBody>
          <a:bodyPr/>
          <a:lstStyle/>
          <a:p>
            <a:r>
              <a:rPr lang="fr-FR"/>
              <a:t>Modifiez le style du titre</a:t>
            </a:r>
            <a:endParaRPr lang="fr-CA"/>
          </a:p>
        </p:txBody>
      </p:sp>
    </p:spTree>
    <p:extLst>
      <p:ext uri="{BB962C8B-B14F-4D97-AF65-F5344CB8AC3E}">
        <p14:creationId xmlns:p14="http://schemas.microsoft.com/office/powerpoint/2010/main" val="344391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SujetA">
    <p:spTree>
      <p:nvGrpSpPr>
        <p:cNvPr id="1" name=""/>
        <p:cNvGrpSpPr/>
        <p:nvPr/>
      </p:nvGrpSpPr>
      <p:grpSpPr>
        <a:xfrm>
          <a:off x="0" y="0"/>
          <a:ext cx="0" cy="0"/>
          <a:chOff x="0" y="0"/>
          <a:chExt cx="0" cy="0"/>
        </a:xfrm>
      </p:grpSpPr>
      <p:sp>
        <p:nvSpPr>
          <p:cNvPr id="7" name="Espace réservé du graphique 6"/>
          <p:cNvSpPr>
            <a:spLocks noGrp="1"/>
          </p:cNvSpPr>
          <p:nvPr>
            <p:ph type="chart" sz="quarter" idx="10"/>
          </p:nvPr>
        </p:nvSpPr>
        <p:spPr>
          <a:xfrm>
            <a:off x="5006975" y="1890891"/>
            <a:ext cx="4021139" cy="508088"/>
          </a:xfrm>
          <a:prstGeom prst="rect">
            <a:avLst/>
          </a:prstGeom>
        </p:spPr>
        <p:txBody>
          <a:bodyPr/>
          <a:lstStyle/>
          <a:p>
            <a:r>
              <a:rPr lang="fr-FR"/>
              <a:t>Cliquez sur l’icône pour ajouter un graphique</a:t>
            </a:r>
            <a:endParaRPr lang="en-US"/>
          </a:p>
        </p:txBody>
      </p:sp>
      <p:sp>
        <p:nvSpPr>
          <p:cNvPr id="4" name="Espace réservé du titre 1"/>
          <p:cNvSpPr>
            <a:spLocks noGrp="1"/>
          </p:cNvSpPr>
          <p:nvPr>
            <p:ph type="title"/>
          </p:nvPr>
        </p:nvSpPr>
        <p:spPr>
          <a:xfrm>
            <a:off x="3404101" y="1055246"/>
            <a:ext cx="5739899" cy="557076"/>
          </a:xfrm>
          <a:prstGeom prst="rect">
            <a:avLst/>
          </a:prstGeom>
          <a:noFill/>
        </p:spPr>
        <p:txBody>
          <a:bodyPr wrap="square" rtlCol="0">
            <a:spAutoFit/>
          </a:bodyPr>
          <a:lstStyle>
            <a:lvl1pPr algn="l">
              <a:defRPr sz="4051">
                <a:solidFill>
                  <a:schemeClr val="accent2"/>
                </a:solidFill>
              </a:defRPr>
            </a:lvl1pPr>
          </a:lstStyle>
          <a:p>
            <a:pPr marL="0" lvl="0" algn="l">
              <a:lnSpc>
                <a:spcPct val="70000"/>
              </a:lnSpc>
            </a:pPr>
            <a:r>
              <a:rPr lang="fr-FR"/>
              <a:t>Modifiez le style du titre</a:t>
            </a:r>
            <a:endParaRPr lang="en-US" dirty="0"/>
          </a:p>
        </p:txBody>
      </p:sp>
    </p:spTree>
    <p:extLst>
      <p:ext uri="{BB962C8B-B14F-4D97-AF65-F5344CB8AC3E}">
        <p14:creationId xmlns:p14="http://schemas.microsoft.com/office/powerpoint/2010/main" val="361206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14" name="Espace réservé de l'élément multimédia 13"/>
          <p:cNvSpPr>
            <a:spLocks noGrp="1"/>
          </p:cNvSpPr>
          <p:nvPr>
            <p:ph type="media" sz="quarter" idx="13"/>
          </p:nvPr>
        </p:nvSpPr>
        <p:spPr>
          <a:xfrm>
            <a:off x="5006975" y="1844281"/>
            <a:ext cx="3995739" cy="508088"/>
          </a:xfrm>
          <a:prstGeom prst="rect">
            <a:avLst/>
          </a:prstGeom>
        </p:spPr>
        <p:txBody>
          <a:bodyPr/>
          <a:lstStyle/>
          <a:p>
            <a:r>
              <a:rPr lang="fr-FR"/>
              <a:t>Cliquez sur l’icône pour ajouter un élément multimédia</a:t>
            </a:r>
            <a:endParaRPr lang="en-US"/>
          </a:p>
        </p:txBody>
      </p:sp>
      <p:sp>
        <p:nvSpPr>
          <p:cNvPr id="4" name="Espace réservé du titre 1"/>
          <p:cNvSpPr>
            <a:spLocks noGrp="1"/>
          </p:cNvSpPr>
          <p:nvPr>
            <p:ph type="title"/>
          </p:nvPr>
        </p:nvSpPr>
        <p:spPr>
          <a:xfrm>
            <a:off x="3404101" y="1055246"/>
            <a:ext cx="5739899" cy="557076"/>
          </a:xfrm>
          <a:prstGeom prst="rect">
            <a:avLst/>
          </a:prstGeom>
          <a:noFill/>
        </p:spPr>
        <p:txBody>
          <a:bodyPr wrap="square" rtlCol="0">
            <a:spAutoFit/>
          </a:bodyPr>
          <a:lstStyle>
            <a:lvl1pPr algn="l">
              <a:defRPr sz="4051">
                <a:solidFill>
                  <a:schemeClr val="accent2"/>
                </a:solidFill>
              </a:defRPr>
            </a:lvl1pPr>
          </a:lstStyle>
          <a:p>
            <a:pPr marL="0" lvl="0" algn="l">
              <a:lnSpc>
                <a:spcPct val="70000"/>
              </a:lnSpc>
            </a:pPr>
            <a:r>
              <a:rPr lang="fr-FR"/>
              <a:t>Modifiez le style du titre</a:t>
            </a:r>
            <a:endParaRPr lang="en-US" dirty="0"/>
          </a:p>
        </p:txBody>
      </p:sp>
    </p:spTree>
    <p:extLst>
      <p:ext uri="{BB962C8B-B14F-4D97-AF65-F5344CB8AC3E}">
        <p14:creationId xmlns:p14="http://schemas.microsoft.com/office/powerpoint/2010/main" val="100786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60EA64-D806-43AC-9DF2-F8C432F32B4C}"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a:p>
        </p:txBody>
      </p:sp>
    </p:spTree>
    <p:extLst>
      <p:ext uri="{BB962C8B-B14F-4D97-AF65-F5344CB8AC3E}">
        <p14:creationId xmlns:p14="http://schemas.microsoft.com/office/powerpoint/2010/main" val="174776829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a:p>
        </p:txBody>
      </p:sp>
    </p:spTree>
    <p:extLst>
      <p:ext uri="{BB962C8B-B14F-4D97-AF65-F5344CB8AC3E}">
        <p14:creationId xmlns:p14="http://schemas.microsoft.com/office/powerpoint/2010/main" val="104743574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a:p>
        </p:txBody>
      </p:sp>
    </p:spTree>
    <p:extLst>
      <p:ext uri="{BB962C8B-B14F-4D97-AF65-F5344CB8AC3E}">
        <p14:creationId xmlns:p14="http://schemas.microsoft.com/office/powerpoint/2010/main" val="86335295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smtClean="0"/>
              <a:t>11/14/2022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smtClean="0"/>
              <a:t>‹N°›</a:t>
            </a:fld>
            <a:endParaRPr lang="en-US"/>
          </a:p>
        </p:txBody>
      </p:sp>
    </p:spTree>
    <p:extLst>
      <p:ext uri="{BB962C8B-B14F-4D97-AF65-F5344CB8AC3E}">
        <p14:creationId xmlns:p14="http://schemas.microsoft.com/office/powerpoint/2010/main" val="70406831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t>‹N°›</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484092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9" name="Espace réservé du titre 1"/>
          <p:cNvSpPr>
            <a:spLocks noGrp="1"/>
          </p:cNvSpPr>
          <p:nvPr>
            <p:ph type="title"/>
          </p:nvPr>
        </p:nvSpPr>
        <p:spPr>
          <a:xfrm>
            <a:off x="3404101" y="1055246"/>
            <a:ext cx="5739899" cy="557076"/>
          </a:xfrm>
          <a:prstGeom prst="rect">
            <a:avLst/>
          </a:prstGeom>
          <a:noFill/>
        </p:spPr>
        <p:txBody>
          <a:bodyPr wrap="square" rtlCol="0">
            <a:spAutoFit/>
          </a:bodyPr>
          <a:lstStyle>
            <a:lvl1pPr algn="l">
              <a:defRPr sz="4051">
                <a:solidFill>
                  <a:schemeClr val="accent2"/>
                </a:solidFill>
              </a:defRPr>
            </a:lvl1pPr>
          </a:lstStyle>
          <a:p>
            <a:pPr marL="0" lvl="0" algn="l">
              <a:lnSpc>
                <a:spcPct val="70000"/>
              </a:lnSpc>
            </a:pPr>
            <a:r>
              <a:rPr lang="fr-FR"/>
              <a:t>Modifiez le style du titre</a:t>
            </a:r>
            <a:endParaRPr lang="en-US" dirty="0"/>
          </a:p>
        </p:txBody>
      </p:sp>
      <p:sp>
        <p:nvSpPr>
          <p:cNvPr id="5" name="Espace réservé du texte 2"/>
          <p:cNvSpPr>
            <a:spLocks noGrp="1"/>
          </p:cNvSpPr>
          <p:nvPr>
            <p:ph idx="1"/>
          </p:nvPr>
        </p:nvSpPr>
        <p:spPr>
          <a:xfrm>
            <a:off x="5025401" y="1884197"/>
            <a:ext cx="4029849" cy="799065"/>
          </a:xfrm>
          <a:prstGeom prst="rect">
            <a:avLst/>
          </a:prstGeom>
          <a:noFill/>
        </p:spPr>
        <p:txBody>
          <a:bodyPr wrap="square" rtlCol="0">
            <a:spAutoFit/>
          </a:bodyPr>
          <a:lstStyle/>
          <a:p>
            <a:pPr marL="0" lvl="0"/>
            <a:r>
              <a:rPr lang="fr-FR"/>
              <a:t>Modifier les styles du texte du masque</a:t>
            </a:r>
          </a:p>
          <a:p>
            <a:pPr marL="0" lvl="1"/>
            <a:r>
              <a:rPr lang="fr-FR"/>
              <a:t>Deuxième niveau</a:t>
            </a:r>
          </a:p>
          <a:p>
            <a:pPr marL="0" lvl="2"/>
            <a:r>
              <a:rPr lang="fr-FR"/>
              <a:t>Troisième niveau</a:t>
            </a:r>
          </a:p>
        </p:txBody>
      </p:sp>
    </p:spTree>
    <p:extLst>
      <p:ext uri="{BB962C8B-B14F-4D97-AF65-F5344CB8AC3E}">
        <p14:creationId xmlns:p14="http://schemas.microsoft.com/office/powerpoint/2010/main" val="4192416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‹N°›</a:t>
            </a:fld>
            <a:endParaRPr lang="en-US"/>
          </a:p>
        </p:txBody>
      </p:sp>
    </p:spTree>
    <p:extLst>
      <p:ext uri="{BB962C8B-B14F-4D97-AF65-F5344CB8AC3E}">
        <p14:creationId xmlns:p14="http://schemas.microsoft.com/office/powerpoint/2010/main" val="17653164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‹N°›</a:t>
            </a:fld>
            <a:endParaRPr lang="en-US"/>
          </a:p>
        </p:txBody>
      </p:sp>
    </p:spTree>
    <p:extLst>
      <p:ext uri="{BB962C8B-B14F-4D97-AF65-F5344CB8AC3E}">
        <p14:creationId xmlns:p14="http://schemas.microsoft.com/office/powerpoint/2010/main" val="34951547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11/14/2022</a:t>
            </a:fld>
            <a:endParaRPr lang="en-US"/>
          </a:p>
        </p:txBody>
      </p:sp>
      <p:sp>
        <p:nvSpPr>
          <p:cNvPr id="10" name="Footer Placeholder 9"/>
          <p:cNvSpPr>
            <a:spLocks noGrp="1"/>
          </p:cNvSpPr>
          <p:nvPr>
            <p:ph type="ftr" sz="quarter" idx="11"/>
          </p:nvPr>
        </p:nvSpPr>
        <p:spPr>
          <a:xfrm>
            <a:off x="603504" y="4677156"/>
            <a:ext cx="3843598" cy="24003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smtClean="0"/>
              <a:t>‹N°›</a:t>
            </a:fld>
            <a:endParaRPr lang="en-US"/>
          </a:p>
        </p:txBody>
      </p:sp>
    </p:spTree>
    <p:extLst>
      <p:ext uri="{BB962C8B-B14F-4D97-AF65-F5344CB8AC3E}">
        <p14:creationId xmlns:p14="http://schemas.microsoft.com/office/powerpoint/2010/main" val="235483843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4572000" y="0"/>
            <a:ext cx="4576573" cy="5143500"/>
          </a:xfrm>
          <a:solidFill>
            <a:schemeClr val="bg1">
              <a:lumMod val="85000"/>
            </a:schemeClr>
          </a:solidFill>
        </p:spPr>
        <p:txBody>
          <a:bodyPr anchor="t"/>
          <a:lstStyle>
            <a:lvl1pPr marL="0" indent="0">
              <a:buNone/>
              <a:defRPr sz="2400">
                <a:solidFill>
                  <a:schemeClr val="bg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11/14/2022</a:t>
            </a:fld>
            <a:endParaRPr lang="en-US"/>
          </a:p>
        </p:txBody>
      </p:sp>
      <p:sp>
        <p:nvSpPr>
          <p:cNvPr id="9" name="Footer Placeholder 8"/>
          <p:cNvSpPr>
            <a:spLocks noGrp="1"/>
          </p:cNvSpPr>
          <p:nvPr>
            <p:ph type="ftr" sz="quarter" idx="11"/>
          </p:nvPr>
        </p:nvSpPr>
        <p:spPr>
          <a:xfrm>
            <a:off x="603504" y="4677156"/>
            <a:ext cx="3843598" cy="24003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smtClean="0"/>
              <a:t>‹N°›</a:t>
            </a:fld>
            <a:endParaRPr lang="en-US"/>
          </a:p>
        </p:txBody>
      </p:sp>
    </p:spTree>
    <p:extLst>
      <p:ext uri="{BB962C8B-B14F-4D97-AF65-F5344CB8AC3E}">
        <p14:creationId xmlns:p14="http://schemas.microsoft.com/office/powerpoint/2010/main" val="362953004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a:p>
        </p:txBody>
      </p:sp>
    </p:spTree>
    <p:extLst>
      <p:ext uri="{BB962C8B-B14F-4D97-AF65-F5344CB8AC3E}">
        <p14:creationId xmlns:p14="http://schemas.microsoft.com/office/powerpoint/2010/main" val="227862008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a:p>
        </p:txBody>
      </p:sp>
    </p:spTree>
    <p:extLst>
      <p:ext uri="{BB962C8B-B14F-4D97-AF65-F5344CB8AC3E}">
        <p14:creationId xmlns:p14="http://schemas.microsoft.com/office/powerpoint/2010/main" val="391964631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Espace réservé du titre 1"/>
          <p:cNvSpPr>
            <a:spLocks noGrp="1"/>
          </p:cNvSpPr>
          <p:nvPr>
            <p:ph type="title" hasCustomPrompt="1"/>
          </p:nvPr>
        </p:nvSpPr>
        <p:spPr>
          <a:xfrm>
            <a:off x="3224172" y="2490390"/>
            <a:ext cx="5919837" cy="415498"/>
          </a:xfrm>
          <a:prstGeom prst="rect">
            <a:avLst/>
          </a:prstGeom>
          <a:noFill/>
        </p:spPr>
        <p:txBody>
          <a:bodyPr wrap="square" rtlCol="0">
            <a:spAutoFit/>
          </a:bodyPr>
          <a:lstStyle>
            <a:lvl1pPr>
              <a:defRPr/>
            </a:lvl1pPr>
          </a:lstStyle>
          <a:p>
            <a:pPr marL="0" lvl="0" algn="l" defTabSz="342900">
              <a:lnSpc>
                <a:spcPct val="70000"/>
              </a:lnSpc>
            </a:pPr>
            <a:r>
              <a:rPr lang="fr-FR" dirty="0"/>
              <a:t>Modifiez le style du titre</a:t>
            </a:r>
            <a:endParaRPr lang="en-US" dirty="0"/>
          </a:p>
        </p:txBody>
      </p:sp>
    </p:spTree>
    <p:extLst>
      <p:ext uri="{BB962C8B-B14F-4D97-AF65-F5344CB8AC3E}">
        <p14:creationId xmlns:p14="http://schemas.microsoft.com/office/powerpoint/2010/main" val="2354545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que-chapitre-contenu texte">
    <p:spTree>
      <p:nvGrpSpPr>
        <p:cNvPr id="1" name=""/>
        <p:cNvGrpSpPr/>
        <p:nvPr/>
      </p:nvGrpSpPr>
      <p:grpSpPr>
        <a:xfrm>
          <a:off x="0" y="0"/>
          <a:ext cx="0" cy="0"/>
          <a:chOff x="0" y="0"/>
          <a:chExt cx="0" cy="0"/>
        </a:xfrm>
      </p:grpSpPr>
      <p:sp>
        <p:nvSpPr>
          <p:cNvPr id="6"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dirty="0"/>
              <a:t>Modifiez le style du titre</a:t>
            </a:r>
            <a:endParaRPr lang="en-US" dirty="0"/>
          </a:p>
        </p:txBody>
      </p:sp>
      <p:sp>
        <p:nvSpPr>
          <p:cNvPr id="11" name="Espace réservé du texte 10"/>
          <p:cNvSpPr>
            <a:spLocks noGrp="1"/>
          </p:cNvSpPr>
          <p:nvPr>
            <p:ph type="body" sz="quarter" idx="10"/>
          </p:nvPr>
        </p:nvSpPr>
        <p:spPr>
          <a:xfrm>
            <a:off x="4948238" y="1905000"/>
            <a:ext cx="4094162" cy="1357313"/>
          </a:xfrm>
          <a:prstGeom prst="rect">
            <a:avLst/>
          </a:prstGeom>
        </p:spPr>
        <p:txBody>
          <a:bodyPr vert="horz"/>
          <a:lstStyle>
            <a:lvl1pPr>
              <a:defRPr>
                <a:latin typeface="Montserrat-Bold"/>
              </a:defRPr>
            </a:lvl1pPr>
            <a:lvl2pPr>
              <a:defRPr>
                <a:latin typeface="Montserrat-Regular"/>
              </a:defRPr>
            </a:lvl2pPr>
            <a:lvl3pPr>
              <a:defRPr>
                <a:latin typeface="Montserrat-Regular"/>
              </a:defRPr>
            </a:lvl3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436694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ique-chapitre-contenu texte">
    <p:spTree>
      <p:nvGrpSpPr>
        <p:cNvPr id="1" name=""/>
        <p:cNvGrpSpPr/>
        <p:nvPr/>
      </p:nvGrpSpPr>
      <p:grpSpPr>
        <a:xfrm>
          <a:off x="0" y="0"/>
          <a:ext cx="0" cy="0"/>
          <a:chOff x="0" y="0"/>
          <a:chExt cx="0" cy="0"/>
        </a:xfrm>
      </p:grpSpPr>
      <p:sp>
        <p:nvSpPr>
          <p:cNvPr id="6"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dirty="0"/>
              <a:t>Modifiez le style du titre</a:t>
            </a:r>
            <a:endParaRPr lang="en-US" dirty="0"/>
          </a:p>
        </p:txBody>
      </p:sp>
      <p:sp>
        <p:nvSpPr>
          <p:cNvPr id="11" name="Espace réservé du texte 10"/>
          <p:cNvSpPr>
            <a:spLocks noGrp="1"/>
          </p:cNvSpPr>
          <p:nvPr>
            <p:ph type="body" sz="quarter" idx="10"/>
          </p:nvPr>
        </p:nvSpPr>
        <p:spPr>
          <a:xfrm>
            <a:off x="4948238" y="1905000"/>
            <a:ext cx="4094162" cy="1357313"/>
          </a:xfrm>
          <a:prstGeom prst="rect">
            <a:avLst/>
          </a:prstGeom>
        </p:spPr>
        <p:txBody>
          <a:bodyPr vert="horz"/>
          <a:lstStyle>
            <a:lvl1pPr>
              <a:defRPr>
                <a:latin typeface="Montserrat-Bold"/>
              </a:defRPr>
            </a:lvl1pPr>
            <a:lvl2pPr>
              <a:defRPr>
                <a:latin typeface="Montserrat-Regular"/>
              </a:defRPr>
            </a:lvl2pPr>
            <a:lvl3pPr>
              <a:defRPr>
                <a:latin typeface="Montserrat-Regular"/>
              </a:defRPr>
            </a:lvl3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4012149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nerique-chapitre-contenu image">
    <p:spTree>
      <p:nvGrpSpPr>
        <p:cNvPr id="1" name=""/>
        <p:cNvGrpSpPr/>
        <p:nvPr/>
      </p:nvGrpSpPr>
      <p:grpSpPr>
        <a:xfrm>
          <a:off x="0" y="0"/>
          <a:ext cx="0" cy="0"/>
          <a:chOff x="0" y="0"/>
          <a:chExt cx="0" cy="0"/>
        </a:xfrm>
      </p:grpSpPr>
      <p:sp>
        <p:nvSpPr>
          <p:cNvPr id="6" name="Espace réservé pour une image  5"/>
          <p:cNvSpPr>
            <a:spLocks noGrp="1"/>
          </p:cNvSpPr>
          <p:nvPr>
            <p:ph type="pic" sz="quarter" idx="10"/>
          </p:nvPr>
        </p:nvSpPr>
        <p:spPr>
          <a:xfrm>
            <a:off x="5013325" y="1916113"/>
            <a:ext cx="4130675" cy="854075"/>
          </a:xfrm>
          <a:prstGeom prst="rect">
            <a:avLst/>
          </a:prstGeom>
        </p:spPr>
        <p:txBody>
          <a:bodyPr vert="horz"/>
          <a:lstStyle/>
          <a:p>
            <a:endParaRPr lang="fr-FR"/>
          </a:p>
        </p:txBody>
      </p:sp>
      <p:sp>
        <p:nvSpPr>
          <p:cNvPr id="9"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dirty="0"/>
              <a:t>Modifiez le style du titre</a:t>
            </a:r>
            <a:endParaRPr lang="en-US" dirty="0"/>
          </a:p>
        </p:txBody>
      </p:sp>
    </p:spTree>
    <p:extLst>
      <p:ext uri="{BB962C8B-B14F-4D97-AF65-F5344CB8AC3E}">
        <p14:creationId xmlns:p14="http://schemas.microsoft.com/office/powerpoint/2010/main" val="331672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E9010-0FAC-4863-8EF9-68463F7545B7}"/>
              </a:ext>
            </a:extLst>
          </p:cNvPr>
          <p:cNvSpPr>
            <a:spLocks noGrp="1"/>
          </p:cNvSpPr>
          <p:nvPr>
            <p:ph type="title"/>
          </p:nvPr>
        </p:nvSpPr>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2765F4E-0C6A-4180-96E9-AB83B259146F}"/>
              </a:ext>
            </a:extLst>
          </p:cNvPr>
          <p:cNvSpPr>
            <a:spLocks noGrp="1"/>
          </p:cNvSpPr>
          <p:nvPr>
            <p:ph type="body" idx="1"/>
          </p:nvPr>
        </p:nvSpPr>
        <p:spPr>
          <a:xfrm>
            <a:off x="628650" y="1370013"/>
            <a:ext cx="7886700" cy="3262312"/>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que-chapitre-contenu graphique">
    <p:spTree>
      <p:nvGrpSpPr>
        <p:cNvPr id="1" name=""/>
        <p:cNvGrpSpPr/>
        <p:nvPr/>
      </p:nvGrpSpPr>
      <p:grpSpPr>
        <a:xfrm>
          <a:off x="0" y="0"/>
          <a:ext cx="0" cy="0"/>
          <a:chOff x="0" y="0"/>
          <a:chExt cx="0" cy="0"/>
        </a:xfrm>
      </p:grpSpPr>
      <p:sp>
        <p:nvSpPr>
          <p:cNvPr id="5" name="Espace réservé du graphique 4"/>
          <p:cNvSpPr>
            <a:spLocks noGrp="1"/>
          </p:cNvSpPr>
          <p:nvPr>
            <p:ph type="chart" sz="quarter" idx="10"/>
          </p:nvPr>
        </p:nvSpPr>
        <p:spPr>
          <a:xfrm>
            <a:off x="5024438" y="1916113"/>
            <a:ext cx="3930650" cy="1084262"/>
          </a:xfrm>
          <a:prstGeom prst="rect">
            <a:avLst/>
          </a:prstGeom>
        </p:spPr>
        <p:txBody>
          <a:bodyPr vert="horz"/>
          <a:lstStyle/>
          <a:p>
            <a:endParaRPr lang="fr-FR"/>
          </a:p>
        </p:txBody>
      </p:sp>
      <p:sp>
        <p:nvSpPr>
          <p:cNvPr id="6"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dirty="0"/>
              <a:t>Modifiez le style du titre</a:t>
            </a:r>
            <a:endParaRPr lang="en-US" dirty="0"/>
          </a:p>
        </p:txBody>
      </p:sp>
    </p:spTree>
    <p:extLst>
      <p:ext uri="{BB962C8B-B14F-4D97-AF65-F5344CB8AC3E}">
        <p14:creationId xmlns:p14="http://schemas.microsoft.com/office/powerpoint/2010/main" val="3826459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que-chapitre-contenu media">
    <p:spTree>
      <p:nvGrpSpPr>
        <p:cNvPr id="1" name=""/>
        <p:cNvGrpSpPr/>
        <p:nvPr/>
      </p:nvGrpSpPr>
      <p:grpSpPr>
        <a:xfrm>
          <a:off x="0" y="0"/>
          <a:ext cx="0" cy="0"/>
          <a:chOff x="0" y="0"/>
          <a:chExt cx="0" cy="0"/>
        </a:xfrm>
      </p:grpSpPr>
      <p:sp>
        <p:nvSpPr>
          <p:cNvPr id="3"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dirty="0"/>
              <a:t>Modifiez le style du titre</a:t>
            </a:r>
            <a:endParaRPr lang="en-US" dirty="0"/>
          </a:p>
        </p:txBody>
      </p:sp>
      <p:sp>
        <p:nvSpPr>
          <p:cNvPr id="5" name="Espace réservé de l'élément multimédia 4"/>
          <p:cNvSpPr>
            <a:spLocks noGrp="1"/>
          </p:cNvSpPr>
          <p:nvPr>
            <p:ph type="media" sz="quarter" idx="10"/>
          </p:nvPr>
        </p:nvSpPr>
        <p:spPr>
          <a:xfrm>
            <a:off x="4981575" y="1893888"/>
            <a:ext cx="4052888" cy="1665287"/>
          </a:xfrm>
          <a:prstGeom prst="rect">
            <a:avLst/>
          </a:prstGeom>
        </p:spPr>
        <p:txBody>
          <a:bodyPr vert="horz"/>
          <a:lstStyle/>
          <a:p>
            <a:endParaRPr lang="fr-FR"/>
          </a:p>
        </p:txBody>
      </p:sp>
    </p:spTree>
    <p:extLst>
      <p:ext uri="{BB962C8B-B14F-4D97-AF65-F5344CB8AC3E}">
        <p14:creationId xmlns:p14="http://schemas.microsoft.com/office/powerpoint/2010/main" val="1665454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enerique-contenu texte">
    <p:spTree>
      <p:nvGrpSpPr>
        <p:cNvPr id="1" name=""/>
        <p:cNvGrpSpPr/>
        <p:nvPr/>
      </p:nvGrpSpPr>
      <p:grpSpPr>
        <a:xfrm>
          <a:off x="0" y="0"/>
          <a:ext cx="0" cy="0"/>
          <a:chOff x="0" y="0"/>
          <a:chExt cx="0" cy="0"/>
        </a:xfrm>
      </p:grpSpPr>
      <p:sp>
        <p:nvSpPr>
          <p:cNvPr id="5" name="Espace réservé du texte 2"/>
          <p:cNvSpPr>
            <a:spLocks noGrp="1"/>
          </p:cNvSpPr>
          <p:nvPr>
            <p:ph idx="1"/>
          </p:nvPr>
        </p:nvSpPr>
        <p:spPr>
          <a:xfrm>
            <a:off x="1692000" y="1620000"/>
            <a:ext cx="6852030" cy="840230"/>
          </a:xfrm>
          <a:prstGeom prst="rect">
            <a:avLst/>
          </a:prstGeom>
          <a:noFill/>
        </p:spPr>
        <p:txBody>
          <a:bodyPr wrap="square" rtlCol="0">
            <a:spAutoFit/>
          </a:bodyPr>
          <a:lstStyle/>
          <a:p>
            <a:pPr marL="0" lvl="0"/>
            <a:r>
              <a:rPr lang="fr-FR"/>
              <a:t>Modifier les styles du texte du masque</a:t>
            </a:r>
          </a:p>
          <a:p>
            <a:pPr marL="0" lvl="1"/>
            <a:r>
              <a:rPr lang="fr-FR"/>
              <a:t>Deuxième niveau</a:t>
            </a:r>
          </a:p>
          <a:p>
            <a:pPr marL="0" lvl="2"/>
            <a:r>
              <a:rPr lang="fr-FR"/>
              <a:t>Troisième niveau</a:t>
            </a:r>
          </a:p>
        </p:txBody>
      </p:sp>
      <p:sp>
        <p:nvSpPr>
          <p:cNvPr id="6" name="Espace réservé du titre 1"/>
          <p:cNvSpPr>
            <a:spLocks noGrp="1"/>
          </p:cNvSpPr>
          <p:nvPr>
            <p:ph type="title"/>
          </p:nvPr>
        </p:nvSpPr>
        <p:spPr>
          <a:xfrm>
            <a:off x="1692000" y="468000"/>
            <a:ext cx="6852031" cy="528606"/>
          </a:xfrm>
          <a:prstGeom prst="rect">
            <a:avLst/>
          </a:prstGeom>
          <a:noFill/>
        </p:spPr>
        <p:txBody>
          <a:bodyPr wrap="square" rtlCol="0">
            <a:spAutoFit/>
          </a:bodyPr>
          <a:lstStyle>
            <a:lvl1pPr algn="l">
              <a:defRPr/>
            </a:lvl1pPr>
          </a:lstStyle>
          <a:p>
            <a:pPr marL="0" lvl="0" algn="l">
              <a:lnSpc>
                <a:spcPct val="70000"/>
              </a:lnSpc>
            </a:pPr>
            <a:r>
              <a:rPr lang="fr-FR"/>
              <a:t>Modifiez le style du titre</a:t>
            </a:r>
            <a:endParaRPr lang="en-US" dirty="0"/>
          </a:p>
        </p:txBody>
      </p:sp>
    </p:spTree>
    <p:extLst>
      <p:ext uri="{BB962C8B-B14F-4D97-AF65-F5344CB8AC3E}">
        <p14:creationId xmlns:p14="http://schemas.microsoft.com/office/powerpoint/2010/main" val="1290179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enerique-contenu texte et image">
    <p:spTree>
      <p:nvGrpSpPr>
        <p:cNvPr id="1" name=""/>
        <p:cNvGrpSpPr/>
        <p:nvPr/>
      </p:nvGrpSpPr>
      <p:grpSpPr>
        <a:xfrm>
          <a:off x="0" y="0"/>
          <a:ext cx="0" cy="0"/>
          <a:chOff x="0" y="0"/>
          <a:chExt cx="0" cy="0"/>
        </a:xfrm>
      </p:grpSpPr>
      <p:sp>
        <p:nvSpPr>
          <p:cNvPr id="3" name="Espace réservé pour une image  2"/>
          <p:cNvSpPr>
            <a:spLocks noGrp="1"/>
          </p:cNvSpPr>
          <p:nvPr>
            <p:ph type="pic" sz="quarter" idx="10" hasCustomPrompt="1"/>
          </p:nvPr>
        </p:nvSpPr>
        <p:spPr>
          <a:xfrm>
            <a:off x="5016370" y="1613532"/>
            <a:ext cx="3633218" cy="369332"/>
          </a:xfrm>
        </p:spPr>
        <p:txBody>
          <a:bodyPr/>
          <a:lstStyle/>
          <a:p>
            <a:r>
              <a:rPr lang="fr-FR" dirty="0"/>
              <a:t> Image</a:t>
            </a:r>
            <a:endParaRPr lang="en-US" dirty="0"/>
          </a:p>
        </p:txBody>
      </p:sp>
      <p:sp>
        <p:nvSpPr>
          <p:cNvPr id="5" name="Espace réservé du titre 1"/>
          <p:cNvSpPr>
            <a:spLocks noGrp="1"/>
          </p:cNvSpPr>
          <p:nvPr>
            <p:ph type="title"/>
          </p:nvPr>
        </p:nvSpPr>
        <p:spPr>
          <a:xfrm>
            <a:off x="1692000" y="468000"/>
            <a:ext cx="6957588" cy="528606"/>
          </a:xfrm>
          <a:prstGeom prst="rect">
            <a:avLst/>
          </a:prstGeom>
          <a:noFill/>
        </p:spPr>
        <p:txBody>
          <a:bodyPr wrap="square" rtlCol="0">
            <a:spAutoFit/>
          </a:bodyPr>
          <a:lstStyle>
            <a:lvl1pPr algn="l">
              <a:defRPr/>
            </a:lvl1pPr>
          </a:lstStyle>
          <a:p>
            <a:pPr marL="0" lvl="0" algn="l">
              <a:lnSpc>
                <a:spcPct val="70000"/>
              </a:lnSpc>
            </a:pPr>
            <a:r>
              <a:rPr lang="fr-FR"/>
              <a:t>Modifiez le style du titre</a:t>
            </a:r>
            <a:endParaRPr lang="en-US" dirty="0"/>
          </a:p>
        </p:txBody>
      </p:sp>
      <p:sp>
        <p:nvSpPr>
          <p:cNvPr id="6" name="Espace réservé du texte 2"/>
          <p:cNvSpPr>
            <a:spLocks noGrp="1"/>
          </p:cNvSpPr>
          <p:nvPr>
            <p:ph idx="1"/>
          </p:nvPr>
        </p:nvSpPr>
        <p:spPr>
          <a:xfrm>
            <a:off x="1692000" y="1620000"/>
            <a:ext cx="2922597" cy="1117229"/>
          </a:xfrm>
          <a:prstGeom prst="rect">
            <a:avLst/>
          </a:prstGeom>
          <a:noFill/>
        </p:spPr>
        <p:txBody>
          <a:bodyPr wrap="square" rtlCol="0">
            <a:spAutoFit/>
          </a:bodyPr>
          <a:lstStyle/>
          <a:p>
            <a:pPr marL="0" lvl="0"/>
            <a:r>
              <a:rPr lang="fr-FR"/>
              <a:t>Modifier les styles du texte du masque</a:t>
            </a:r>
          </a:p>
          <a:p>
            <a:pPr marL="0" lvl="1"/>
            <a:r>
              <a:rPr lang="fr-FR"/>
              <a:t>Deuxième niveau</a:t>
            </a:r>
          </a:p>
          <a:p>
            <a:pPr marL="0" lvl="2"/>
            <a:r>
              <a:rPr lang="fr-FR"/>
              <a:t>Troisième niveau</a:t>
            </a:r>
          </a:p>
        </p:txBody>
      </p:sp>
    </p:spTree>
    <p:extLst>
      <p:ext uri="{BB962C8B-B14F-4D97-AF65-F5344CB8AC3E}">
        <p14:creationId xmlns:p14="http://schemas.microsoft.com/office/powerpoint/2010/main" val="3643676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generique-contenu image">
    <p:spTree>
      <p:nvGrpSpPr>
        <p:cNvPr id="1" name=""/>
        <p:cNvGrpSpPr/>
        <p:nvPr/>
      </p:nvGrpSpPr>
      <p:grpSpPr>
        <a:xfrm>
          <a:off x="0" y="0"/>
          <a:ext cx="0" cy="0"/>
          <a:chOff x="0" y="0"/>
          <a:chExt cx="0" cy="0"/>
        </a:xfrm>
      </p:grpSpPr>
      <p:sp>
        <p:nvSpPr>
          <p:cNvPr id="3" name="Espace réservé pour une image  2"/>
          <p:cNvSpPr>
            <a:spLocks noGrp="1"/>
          </p:cNvSpPr>
          <p:nvPr>
            <p:ph type="pic" sz="quarter" idx="10" hasCustomPrompt="1"/>
          </p:nvPr>
        </p:nvSpPr>
        <p:spPr>
          <a:xfrm>
            <a:off x="1692000" y="1620000"/>
            <a:ext cx="6852032" cy="369332"/>
          </a:xfrm>
        </p:spPr>
        <p:txBody>
          <a:bodyPr/>
          <a:lstStyle/>
          <a:p>
            <a:r>
              <a:rPr lang="fr-FR" dirty="0"/>
              <a:t>Image</a:t>
            </a:r>
            <a:endParaRPr lang="en-US" dirty="0"/>
          </a:p>
        </p:txBody>
      </p:sp>
      <p:sp>
        <p:nvSpPr>
          <p:cNvPr id="7" name="Espace réservé du numéro de diapositive 5"/>
          <p:cNvSpPr>
            <a:spLocks noGrp="1"/>
          </p:cNvSpPr>
          <p:nvPr>
            <p:ph type="sldNum" sz="quarter" idx="12"/>
          </p:nvPr>
        </p:nvSpPr>
        <p:spPr>
          <a:xfrm>
            <a:off x="6997100" y="4846587"/>
            <a:ext cx="2133600" cy="201136"/>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8F8A1-8C03-4B38-A18D-71255874367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‹N°›</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u titre 1"/>
          <p:cNvSpPr>
            <a:spLocks noGrp="1"/>
          </p:cNvSpPr>
          <p:nvPr>
            <p:ph type="title"/>
          </p:nvPr>
        </p:nvSpPr>
        <p:spPr>
          <a:xfrm>
            <a:off x="1692000" y="468000"/>
            <a:ext cx="6852031" cy="528606"/>
          </a:xfrm>
          <a:prstGeom prst="rect">
            <a:avLst/>
          </a:prstGeom>
          <a:noFill/>
        </p:spPr>
        <p:txBody>
          <a:bodyPr wrap="square" rtlCol="0">
            <a:spAutoFit/>
          </a:bodyPr>
          <a:lstStyle>
            <a:lvl1pPr algn="l">
              <a:defRPr/>
            </a:lvl1pPr>
          </a:lstStyle>
          <a:p>
            <a:pPr marL="0" lvl="0" algn="l">
              <a:lnSpc>
                <a:spcPct val="70000"/>
              </a:lnSpc>
            </a:pPr>
            <a:r>
              <a:rPr lang="fr-FR"/>
              <a:t>Modifiez le style du titre</a:t>
            </a:r>
            <a:endParaRPr lang="en-US" dirty="0"/>
          </a:p>
        </p:txBody>
      </p:sp>
    </p:spTree>
    <p:extLst>
      <p:ext uri="{BB962C8B-B14F-4D97-AF65-F5344CB8AC3E}">
        <p14:creationId xmlns:p14="http://schemas.microsoft.com/office/powerpoint/2010/main" val="196953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generique-contenu graphique">
    <p:spTree>
      <p:nvGrpSpPr>
        <p:cNvPr id="1" name=""/>
        <p:cNvGrpSpPr/>
        <p:nvPr/>
      </p:nvGrpSpPr>
      <p:grpSpPr>
        <a:xfrm>
          <a:off x="0" y="0"/>
          <a:ext cx="0" cy="0"/>
          <a:chOff x="0" y="0"/>
          <a:chExt cx="0" cy="0"/>
        </a:xfrm>
      </p:grpSpPr>
      <p:sp>
        <p:nvSpPr>
          <p:cNvPr id="7" name="Espace réservé du graphique 6"/>
          <p:cNvSpPr>
            <a:spLocks noGrp="1"/>
          </p:cNvSpPr>
          <p:nvPr>
            <p:ph type="chart" sz="quarter" idx="10" hasCustomPrompt="1"/>
          </p:nvPr>
        </p:nvSpPr>
        <p:spPr>
          <a:xfrm>
            <a:off x="1692000" y="1620000"/>
            <a:ext cx="6852035" cy="369332"/>
          </a:xfrm>
        </p:spPr>
        <p:txBody>
          <a:bodyPr/>
          <a:lstStyle/>
          <a:p>
            <a:r>
              <a:rPr lang="fr-FR" dirty="0"/>
              <a:t>Graphique</a:t>
            </a:r>
            <a:endParaRPr lang="en-US" dirty="0"/>
          </a:p>
        </p:txBody>
      </p:sp>
      <p:sp>
        <p:nvSpPr>
          <p:cNvPr id="6" name="Espace réservé du titre 1"/>
          <p:cNvSpPr>
            <a:spLocks noGrp="1"/>
          </p:cNvSpPr>
          <p:nvPr>
            <p:ph type="title"/>
          </p:nvPr>
        </p:nvSpPr>
        <p:spPr>
          <a:xfrm>
            <a:off x="1692000" y="468000"/>
            <a:ext cx="6852031" cy="556947"/>
          </a:xfrm>
          <a:prstGeom prst="rect">
            <a:avLst/>
          </a:prstGeom>
          <a:noFill/>
        </p:spPr>
        <p:txBody>
          <a:bodyPr wrap="square" rtlCol="0">
            <a:spAutoFit/>
          </a:bodyPr>
          <a:lstStyle>
            <a:lvl1pPr algn="l">
              <a:defRPr/>
            </a:lvl1pPr>
          </a:lstStyle>
          <a:p>
            <a:pPr marL="0" lvl="0" algn="l">
              <a:lnSpc>
                <a:spcPct val="70000"/>
              </a:lnSpc>
            </a:pPr>
            <a:r>
              <a:rPr lang="fr-FR"/>
              <a:t>Modifiez le style du titre</a:t>
            </a:r>
            <a:endParaRPr lang="en-US" dirty="0"/>
          </a:p>
        </p:txBody>
      </p:sp>
    </p:spTree>
    <p:extLst>
      <p:ext uri="{BB962C8B-B14F-4D97-AF65-F5344CB8AC3E}">
        <p14:creationId xmlns:p14="http://schemas.microsoft.com/office/powerpoint/2010/main" val="3103241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generique-contenu media">
    <p:spTree>
      <p:nvGrpSpPr>
        <p:cNvPr id="1" name=""/>
        <p:cNvGrpSpPr/>
        <p:nvPr/>
      </p:nvGrpSpPr>
      <p:grpSpPr>
        <a:xfrm>
          <a:off x="0" y="0"/>
          <a:ext cx="0" cy="0"/>
          <a:chOff x="0" y="0"/>
          <a:chExt cx="0" cy="0"/>
        </a:xfrm>
      </p:grpSpPr>
      <p:sp>
        <p:nvSpPr>
          <p:cNvPr id="14" name="Espace réservé de l'élément multimédia 13"/>
          <p:cNvSpPr>
            <a:spLocks noGrp="1"/>
          </p:cNvSpPr>
          <p:nvPr>
            <p:ph type="media" sz="quarter" idx="13" hasCustomPrompt="1"/>
          </p:nvPr>
        </p:nvSpPr>
        <p:spPr>
          <a:xfrm>
            <a:off x="1692000" y="1620000"/>
            <a:ext cx="6852027" cy="369332"/>
          </a:xfrm>
        </p:spPr>
        <p:txBody>
          <a:bodyPr/>
          <a:lstStyle/>
          <a:p>
            <a:r>
              <a:rPr lang="fr-FR" dirty="0"/>
              <a:t>Média</a:t>
            </a:r>
            <a:endParaRPr lang="en-US" dirty="0"/>
          </a:p>
        </p:txBody>
      </p:sp>
      <p:sp>
        <p:nvSpPr>
          <p:cNvPr id="5" name="Espace réservé du titre 1"/>
          <p:cNvSpPr>
            <a:spLocks noGrp="1"/>
          </p:cNvSpPr>
          <p:nvPr>
            <p:ph type="title"/>
          </p:nvPr>
        </p:nvSpPr>
        <p:spPr>
          <a:xfrm>
            <a:off x="1692000" y="466941"/>
            <a:ext cx="6852031" cy="528606"/>
          </a:xfrm>
          <a:prstGeom prst="rect">
            <a:avLst/>
          </a:prstGeom>
          <a:noFill/>
        </p:spPr>
        <p:txBody>
          <a:bodyPr wrap="square" rtlCol="0">
            <a:spAutoFit/>
          </a:bodyPr>
          <a:lstStyle>
            <a:lvl1pPr algn="l">
              <a:defRPr/>
            </a:lvl1pPr>
          </a:lstStyle>
          <a:p>
            <a:pPr marL="0" lvl="0" algn="l">
              <a:lnSpc>
                <a:spcPct val="70000"/>
              </a:lnSpc>
            </a:pPr>
            <a:r>
              <a:rPr lang="fr-FR" dirty="0"/>
              <a:t>Modifiez le style du titre</a:t>
            </a:r>
            <a:endParaRPr lang="en-US" dirty="0"/>
          </a:p>
        </p:txBody>
      </p:sp>
    </p:spTree>
    <p:extLst>
      <p:ext uri="{BB962C8B-B14F-4D97-AF65-F5344CB8AC3E}">
        <p14:creationId xmlns:p14="http://schemas.microsoft.com/office/powerpoint/2010/main" val="267393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SujetA">
    <p:spTree>
      <p:nvGrpSpPr>
        <p:cNvPr id="1" name=""/>
        <p:cNvGrpSpPr/>
        <p:nvPr/>
      </p:nvGrpSpPr>
      <p:grpSpPr>
        <a:xfrm>
          <a:off x="0" y="0"/>
          <a:ext cx="0" cy="0"/>
          <a:chOff x="0" y="0"/>
          <a:chExt cx="0" cy="0"/>
        </a:xfrm>
      </p:grpSpPr>
      <p:sp>
        <p:nvSpPr>
          <p:cNvPr id="7" name="Espace réservé du graphique 6"/>
          <p:cNvSpPr>
            <a:spLocks noGrp="1"/>
          </p:cNvSpPr>
          <p:nvPr>
            <p:ph type="chart" sz="quarter" idx="10"/>
          </p:nvPr>
        </p:nvSpPr>
        <p:spPr>
          <a:xfrm>
            <a:off x="5006975" y="1890891"/>
            <a:ext cx="4021139" cy="508088"/>
          </a:xfrm>
          <a:prstGeom prst="rect">
            <a:avLst/>
          </a:prstGeom>
        </p:spPr>
        <p:txBody>
          <a:bodyPr/>
          <a:lstStyle/>
          <a:p>
            <a:r>
              <a:rPr lang="fr-FR"/>
              <a:t>Cliquez sur l’icône pour ajouter un graphique</a:t>
            </a:r>
            <a:endParaRPr lang="en-US"/>
          </a:p>
        </p:txBody>
      </p:sp>
      <p:sp>
        <p:nvSpPr>
          <p:cNvPr id="4" name="Espace réservé du titre 1"/>
          <p:cNvSpPr>
            <a:spLocks noGrp="1"/>
          </p:cNvSpPr>
          <p:nvPr>
            <p:ph type="title"/>
          </p:nvPr>
        </p:nvSpPr>
        <p:spPr>
          <a:xfrm>
            <a:off x="3404101" y="1055246"/>
            <a:ext cx="5739899" cy="557076"/>
          </a:xfrm>
          <a:prstGeom prst="rect">
            <a:avLst/>
          </a:prstGeom>
          <a:noFill/>
        </p:spPr>
        <p:txBody>
          <a:bodyPr wrap="square" rtlCol="0">
            <a:spAutoFit/>
          </a:bodyPr>
          <a:lstStyle>
            <a:lvl1pPr algn="l">
              <a:defRPr sz="4051">
                <a:solidFill>
                  <a:schemeClr val="accent2"/>
                </a:solidFill>
              </a:defRPr>
            </a:lvl1pPr>
          </a:lstStyle>
          <a:p>
            <a:pPr marL="0" lvl="0" algn="l">
              <a:lnSpc>
                <a:spcPct val="70000"/>
              </a:lnSpc>
            </a:pPr>
            <a:r>
              <a:rPr lang="fr-FR"/>
              <a:t>Modifiez le style du titre</a:t>
            </a:r>
            <a:endParaRPr lang="en-US" dirty="0"/>
          </a:p>
        </p:txBody>
      </p:sp>
    </p:spTree>
    <p:extLst>
      <p:ext uri="{BB962C8B-B14F-4D97-AF65-F5344CB8AC3E}">
        <p14:creationId xmlns:p14="http://schemas.microsoft.com/office/powerpoint/2010/main" val="358457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14" name="Espace réservé de l'élément multimédia 13"/>
          <p:cNvSpPr>
            <a:spLocks noGrp="1"/>
          </p:cNvSpPr>
          <p:nvPr>
            <p:ph type="media" sz="quarter" idx="13"/>
          </p:nvPr>
        </p:nvSpPr>
        <p:spPr>
          <a:xfrm>
            <a:off x="5006975" y="1844281"/>
            <a:ext cx="3995739" cy="508088"/>
          </a:xfrm>
          <a:prstGeom prst="rect">
            <a:avLst/>
          </a:prstGeom>
        </p:spPr>
        <p:txBody>
          <a:bodyPr/>
          <a:lstStyle/>
          <a:p>
            <a:r>
              <a:rPr lang="fr-FR"/>
              <a:t>Cliquez sur l’icône pour ajouter un élément multimédia</a:t>
            </a:r>
            <a:endParaRPr lang="en-US"/>
          </a:p>
        </p:txBody>
      </p:sp>
      <p:sp>
        <p:nvSpPr>
          <p:cNvPr id="4" name="Espace réservé du titre 1"/>
          <p:cNvSpPr>
            <a:spLocks noGrp="1"/>
          </p:cNvSpPr>
          <p:nvPr>
            <p:ph type="title"/>
          </p:nvPr>
        </p:nvSpPr>
        <p:spPr>
          <a:xfrm>
            <a:off x="3404101" y="1055246"/>
            <a:ext cx="5739899" cy="557076"/>
          </a:xfrm>
          <a:prstGeom prst="rect">
            <a:avLst/>
          </a:prstGeom>
          <a:noFill/>
        </p:spPr>
        <p:txBody>
          <a:bodyPr wrap="square" rtlCol="0">
            <a:spAutoFit/>
          </a:bodyPr>
          <a:lstStyle>
            <a:lvl1pPr algn="l">
              <a:defRPr sz="4051">
                <a:solidFill>
                  <a:schemeClr val="accent2"/>
                </a:solidFill>
              </a:defRPr>
            </a:lvl1pPr>
          </a:lstStyle>
          <a:p>
            <a:pPr marL="0" lvl="0" algn="l">
              <a:lnSpc>
                <a:spcPct val="70000"/>
              </a:lnSpc>
            </a:pPr>
            <a:r>
              <a:rPr lang="fr-FR"/>
              <a:t>Modifiez le style du titre</a:t>
            </a:r>
            <a:endParaRPr lang="en-US" dirty="0"/>
          </a:p>
        </p:txBody>
      </p:sp>
    </p:spTree>
    <p:extLst>
      <p:ext uri="{BB962C8B-B14F-4D97-AF65-F5344CB8AC3E}">
        <p14:creationId xmlns:p14="http://schemas.microsoft.com/office/powerpoint/2010/main" val="338940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6" name="Espace réservé du titre 1"/>
          <p:cNvSpPr>
            <a:spLocks noGrp="1"/>
          </p:cNvSpPr>
          <p:nvPr>
            <p:ph type="title"/>
          </p:nvPr>
        </p:nvSpPr>
        <p:spPr>
          <a:xfrm>
            <a:off x="1692002" y="468000"/>
            <a:ext cx="6852031" cy="557076"/>
          </a:xfrm>
          <a:prstGeom prst="rect">
            <a:avLst/>
          </a:prstGeom>
          <a:noFill/>
        </p:spPr>
        <p:txBody>
          <a:bodyPr wrap="square" rtlCol="0">
            <a:spAutoFit/>
          </a:bodyPr>
          <a:lstStyle>
            <a:lvl1pPr algn="l">
              <a:defRPr>
                <a:solidFill>
                  <a:schemeClr val="accent2"/>
                </a:solidFill>
              </a:defRPr>
            </a:lvl1pPr>
          </a:lstStyle>
          <a:p>
            <a:pPr marL="0" lvl="0" algn="l">
              <a:lnSpc>
                <a:spcPct val="70000"/>
              </a:lnSpc>
            </a:pPr>
            <a:r>
              <a:rPr lang="fr-FR"/>
              <a:t>Modifiez le style du titre</a:t>
            </a:r>
            <a:endParaRPr lang="en-US" dirty="0"/>
          </a:p>
        </p:txBody>
      </p:sp>
      <p:sp>
        <p:nvSpPr>
          <p:cNvPr id="7" name="Espace réservé du texte 2"/>
          <p:cNvSpPr>
            <a:spLocks noGrp="1"/>
          </p:cNvSpPr>
          <p:nvPr>
            <p:ph idx="1"/>
          </p:nvPr>
        </p:nvSpPr>
        <p:spPr>
          <a:xfrm>
            <a:off x="1692001" y="1620001"/>
            <a:ext cx="6852031" cy="771237"/>
          </a:xfrm>
          <a:prstGeom prst="rect">
            <a:avLst/>
          </a:prstGeom>
          <a:noFill/>
        </p:spPr>
        <p:txBody>
          <a:bodyPr wrap="square" rtlCol="0">
            <a:spAutoFit/>
          </a:bodyPr>
          <a:lstStyle/>
          <a:p>
            <a:pPr marL="0" lvl="0"/>
            <a:r>
              <a:rPr lang="fr-FR"/>
              <a:t>Modifier les styles du texte du masque</a:t>
            </a:r>
          </a:p>
          <a:p>
            <a:pPr marL="0" lvl="1"/>
            <a:r>
              <a:rPr lang="fr-FR"/>
              <a:t>Deuxième niveau</a:t>
            </a:r>
          </a:p>
          <a:p>
            <a:pPr marL="0" lvl="2"/>
            <a:r>
              <a:rPr lang="fr-FR"/>
              <a:t>Troisième niveau</a:t>
            </a:r>
          </a:p>
        </p:txBody>
      </p:sp>
    </p:spTree>
    <p:extLst>
      <p:ext uri="{BB962C8B-B14F-4D97-AF65-F5344CB8AC3E}">
        <p14:creationId xmlns:p14="http://schemas.microsoft.com/office/powerpoint/2010/main" val="226368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4910813" y="1620002"/>
            <a:ext cx="3633219" cy="508088"/>
          </a:xfrm>
        </p:spPr>
        <p:txBody>
          <a:bodyPr/>
          <a:lstStyle/>
          <a:p>
            <a:r>
              <a:rPr lang="fr-FR"/>
              <a:t>Cliquez sur l’icône pour ajouter une image</a:t>
            </a:r>
            <a:endParaRPr lang="en-US" dirty="0"/>
          </a:p>
        </p:txBody>
      </p:sp>
      <p:sp>
        <p:nvSpPr>
          <p:cNvPr id="5" name="Espace réservé du titre 1"/>
          <p:cNvSpPr>
            <a:spLocks noGrp="1"/>
          </p:cNvSpPr>
          <p:nvPr>
            <p:ph type="title"/>
          </p:nvPr>
        </p:nvSpPr>
        <p:spPr>
          <a:xfrm>
            <a:off x="1692002" y="468000"/>
            <a:ext cx="6852031" cy="557076"/>
          </a:xfrm>
          <a:prstGeom prst="rect">
            <a:avLst/>
          </a:prstGeom>
          <a:noFill/>
        </p:spPr>
        <p:txBody>
          <a:bodyPr wrap="square" rtlCol="0">
            <a:spAutoFit/>
          </a:bodyPr>
          <a:lstStyle>
            <a:lvl1pPr algn="l">
              <a:defRPr>
                <a:solidFill>
                  <a:schemeClr val="accent2"/>
                </a:solidFill>
              </a:defRPr>
            </a:lvl1pPr>
          </a:lstStyle>
          <a:p>
            <a:pPr marL="0" lvl="0" algn="l">
              <a:lnSpc>
                <a:spcPct val="70000"/>
              </a:lnSpc>
            </a:pPr>
            <a:r>
              <a:rPr lang="fr-FR"/>
              <a:t>Modifiez le style du titre</a:t>
            </a:r>
            <a:endParaRPr lang="en-US" dirty="0"/>
          </a:p>
        </p:txBody>
      </p:sp>
      <p:sp>
        <p:nvSpPr>
          <p:cNvPr id="6" name="Espace réservé du texte 2"/>
          <p:cNvSpPr>
            <a:spLocks noGrp="1"/>
          </p:cNvSpPr>
          <p:nvPr>
            <p:ph idx="1"/>
          </p:nvPr>
        </p:nvSpPr>
        <p:spPr>
          <a:xfrm>
            <a:off x="1692000" y="1620002"/>
            <a:ext cx="2922597" cy="979114"/>
          </a:xfrm>
          <a:prstGeom prst="rect">
            <a:avLst/>
          </a:prstGeom>
          <a:noFill/>
        </p:spPr>
        <p:txBody>
          <a:bodyPr wrap="square" rtlCol="0">
            <a:spAutoFit/>
          </a:bodyPr>
          <a:lstStyle/>
          <a:p>
            <a:pPr marL="0" lvl="0"/>
            <a:r>
              <a:rPr lang="fr-FR"/>
              <a:t>Modifier les styles du texte du masque</a:t>
            </a:r>
          </a:p>
          <a:p>
            <a:pPr marL="0" lvl="1"/>
            <a:r>
              <a:rPr lang="fr-FR"/>
              <a:t>Deuxième niveau</a:t>
            </a:r>
          </a:p>
          <a:p>
            <a:pPr marL="0" lvl="2"/>
            <a:r>
              <a:rPr lang="fr-FR"/>
              <a:t>Troisième niveau</a:t>
            </a:r>
          </a:p>
        </p:txBody>
      </p:sp>
    </p:spTree>
    <p:extLst>
      <p:ext uri="{BB962C8B-B14F-4D97-AF65-F5344CB8AC3E}">
        <p14:creationId xmlns:p14="http://schemas.microsoft.com/office/powerpoint/2010/main" val="67446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1692000" y="1620001"/>
            <a:ext cx="6852032" cy="300210"/>
          </a:xfrm>
        </p:spPr>
        <p:txBody>
          <a:bodyPr/>
          <a:lstStyle/>
          <a:p>
            <a:r>
              <a:rPr lang="fr-FR"/>
              <a:t>Cliquez sur l’icône pour ajouter une image</a:t>
            </a:r>
            <a:endParaRPr lang="en-US"/>
          </a:p>
        </p:txBody>
      </p:sp>
      <p:sp>
        <p:nvSpPr>
          <p:cNvPr id="5" name="Espace réservé du titre 1"/>
          <p:cNvSpPr>
            <a:spLocks noGrp="1"/>
          </p:cNvSpPr>
          <p:nvPr>
            <p:ph type="title"/>
          </p:nvPr>
        </p:nvSpPr>
        <p:spPr>
          <a:xfrm>
            <a:off x="1692002" y="468000"/>
            <a:ext cx="6852031" cy="557076"/>
          </a:xfrm>
          <a:prstGeom prst="rect">
            <a:avLst/>
          </a:prstGeom>
          <a:noFill/>
        </p:spPr>
        <p:txBody>
          <a:bodyPr wrap="square" rtlCol="0">
            <a:spAutoFit/>
          </a:bodyPr>
          <a:lstStyle>
            <a:lvl1pPr algn="l">
              <a:defRPr>
                <a:solidFill>
                  <a:schemeClr val="accent2"/>
                </a:solidFill>
              </a:defRPr>
            </a:lvl1pPr>
          </a:lstStyle>
          <a:p>
            <a:pPr marL="0" lvl="0" algn="l">
              <a:lnSpc>
                <a:spcPct val="70000"/>
              </a:lnSpc>
            </a:pPr>
            <a:r>
              <a:rPr lang="fr-FR"/>
              <a:t>Modifiez le style du titre</a:t>
            </a:r>
            <a:endParaRPr lang="en-US" dirty="0"/>
          </a:p>
        </p:txBody>
      </p:sp>
    </p:spTree>
    <p:extLst>
      <p:ext uri="{BB962C8B-B14F-4D97-AF65-F5344CB8AC3E}">
        <p14:creationId xmlns:p14="http://schemas.microsoft.com/office/powerpoint/2010/main" val="22102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SujetA">
    <p:spTree>
      <p:nvGrpSpPr>
        <p:cNvPr id="1" name=""/>
        <p:cNvGrpSpPr/>
        <p:nvPr/>
      </p:nvGrpSpPr>
      <p:grpSpPr>
        <a:xfrm>
          <a:off x="0" y="0"/>
          <a:ext cx="0" cy="0"/>
          <a:chOff x="0" y="0"/>
          <a:chExt cx="0" cy="0"/>
        </a:xfrm>
      </p:grpSpPr>
      <p:sp>
        <p:nvSpPr>
          <p:cNvPr id="7" name="Espace réservé du graphique 6"/>
          <p:cNvSpPr>
            <a:spLocks noGrp="1"/>
          </p:cNvSpPr>
          <p:nvPr>
            <p:ph type="chart" sz="quarter" idx="10"/>
          </p:nvPr>
        </p:nvSpPr>
        <p:spPr>
          <a:xfrm>
            <a:off x="1692001" y="1620001"/>
            <a:ext cx="6852031" cy="300210"/>
          </a:xfrm>
        </p:spPr>
        <p:txBody>
          <a:bodyPr/>
          <a:lstStyle/>
          <a:p>
            <a:r>
              <a:rPr lang="fr-FR"/>
              <a:t>Cliquez sur l’icône pour ajouter un graphique</a:t>
            </a:r>
            <a:endParaRPr lang="en-US"/>
          </a:p>
        </p:txBody>
      </p:sp>
      <p:sp>
        <p:nvSpPr>
          <p:cNvPr id="6" name="Espace réservé du titre 1"/>
          <p:cNvSpPr>
            <a:spLocks noGrp="1"/>
          </p:cNvSpPr>
          <p:nvPr>
            <p:ph type="title"/>
          </p:nvPr>
        </p:nvSpPr>
        <p:spPr>
          <a:xfrm>
            <a:off x="1692002" y="468000"/>
            <a:ext cx="6852031" cy="557076"/>
          </a:xfrm>
          <a:prstGeom prst="rect">
            <a:avLst/>
          </a:prstGeom>
          <a:noFill/>
        </p:spPr>
        <p:txBody>
          <a:bodyPr wrap="square" rtlCol="0">
            <a:spAutoFit/>
          </a:bodyPr>
          <a:lstStyle>
            <a:lvl1pPr algn="l">
              <a:defRPr>
                <a:solidFill>
                  <a:schemeClr val="accent2"/>
                </a:solidFill>
              </a:defRPr>
            </a:lvl1pPr>
          </a:lstStyle>
          <a:p>
            <a:pPr marL="0" lvl="0" algn="l">
              <a:lnSpc>
                <a:spcPct val="70000"/>
              </a:lnSpc>
            </a:pPr>
            <a:r>
              <a:rPr lang="fr-FR"/>
              <a:t>Modifiez le style du titre</a:t>
            </a:r>
            <a:endParaRPr lang="en-US" dirty="0"/>
          </a:p>
        </p:txBody>
      </p:sp>
    </p:spTree>
    <p:extLst>
      <p:ext uri="{BB962C8B-B14F-4D97-AF65-F5344CB8AC3E}">
        <p14:creationId xmlns:p14="http://schemas.microsoft.com/office/powerpoint/2010/main" val="3934935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6.jpeg"/><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8.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8.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1" noProof="0">
              <a:solidFill>
                <a:srgbClr val="A29920"/>
              </a:solidFill>
              <a:latin typeface="Calibri"/>
            </a:endParaRPr>
          </a:p>
        </p:txBody>
      </p:sp>
      <p:pic>
        <p:nvPicPr>
          <p:cNvPr id="8" name="Image 7" descr="RGS1226.jpg"/>
          <p:cNvPicPr>
            <a:picLocks noChangeAspect="1"/>
          </p:cNvPicPr>
          <p:nvPr/>
        </p:nvPicPr>
        <p:blipFill rotWithShape="1">
          <a:blip r:embed="rId3">
            <a:alphaModFix amt="50000"/>
            <a:duotone>
              <a:prstClr val="black"/>
              <a:schemeClr val="accent2">
                <a:tint val="45000"/>
                <a:satMod val="400000"/>
              </a:schemeClr>
            </a:duotone>
            <a:extLst>
              <a:ext uri="{28A0092B-C50C-407E-A947-70E740481C1C}">
                <a14:useLocalDpi xmlns:a14="http://schemas.microsoft.com/office/drawing/2010/main" val="0"/>
              </a:ext>
            </a:extLst>
          </a:blip>
          <a:srcRect l="25278" t="19624" r="3025" b="16359"/>
          <a:stretch/>
        </p:blipFill>
        <p:spPr>
          <a:xfrm>
            <a:off x="9" y="1"/>
            <a:ext cx="9144000" cy="5143500"/>
          </a:xfrm>
          <a:prstGeom prst="rect">
            <a:avLst/>
          </a:prstGeom>
          <a:ln>
            <a:noFill/>
          </a:ln>
        </p:spPr>
      </p:pic>
      <p:sp>
        <p:nvSpPr>
          <p:cNvPr id="12" name="Rectangle 11"/>
          <p:cNvSpPr/>
          <p:nvPr/>
        </p:nvSpPr>
        <p:spPr>
          <a:xfrm>
            <a:off x="3180224" y="2353939"/>
            <a:ext cx="5963776" cy="670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1"/>
          </a:p>
        </p:txBody>
      </p:sp>
      <p:sp>
        <p:nvSpPr>
          <p:cNvPr id="18" name="Espace réservé du titre 1"/>
          <p:cNvSpPr>
            <a:spLocks noGrp="1"/>
          </p:cNvSpPr>
          <p:nvPr>
            <p:ph type="title"/>
          </p:nvPr>
        </p:nvSpPr>
        <p:spPr>
          <a:xfrm>
            <a:off x="3224172" y="2469324"/>
            <a:ext cx="5919837" cy="436466"/>
          </a:xfrm>
          <a:prstGeom prst="rect">
            <a:avLst/>
          </a:prstGeom>
          <a:noFill/>
        </p:spPr>
        <p:txBody>
          <a:bodyPr wrap="square" rtlCol="0" anchor="ctr">
            <a:spAutoFit/>
          </a:bodyPr>
          <a:lstStyle/>
          <a:p>
            <a:pPr marL="0" lvl="0" algn="l" defTabSz="342891">
              <a:lnSpc>
                <a:spcPct val="70000"/>
              </a:lnSpc>
            </a:pPr>
            <a:r>
              <a:rPr lang="fr-FR" dirty="0"/>
              <a:t>Modifiez le style du titre</a:t>
            </a:r>
            <a:endParaRPr lang="en-US" dirty="0"/>
          </a:p>
        </p:txBody>
      </p:sp>
      <p:pic>
        <p:nvPicPr>
          <p:cNvPr id="13" name="Image 12" descr="logo-epcgroupe-W.png">
            <a:extLst>
              <a:ext uri="{FF2B5EF4-FFF2-40B4-BE49-F238E27FC236}">
                <a16:creationId xmlns:a16="http://schemas.microsoft.com/office/drawing/2014/main" id="{B68A18D3-6EFB-EA41-981D-A40ADC22AE8C}"/>
              </a:ext>
            </a:extLst>
          </p:cNvPr>
          <p:cNvPicPr preferRelativeResize="0">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6531" y="216871"/>
            <a:ext cx="1835756" cy="2160000"/>
          </a:xfrm>
          <a:prstGeom prst="rect">
            <a:avLst/>
          </a:prstGeom>
        </p:spPr>
      </p:pic>
      <p:sp>
        <p:nvSpPr>
          <p:cNvPr id="14" name="ZoneTexte 13">
            <a:extLst>
              <a:ext uri="{FF2B5EF4-FFF2-40B4-BE49-F238E27FC236}">
                <a16:creationId xmlns:a16="http://schemas.microsoft.com/office/drawing/2014/main" id="{D424C452-7428-774D-913E-2E91F8E3B790}"/>
              </a:ext>
            </a:extLst>
          </p:cNvPr>
          <p:cNvSpPr txBox="1"/>
          <p:nvPr userDrawn="1"/>
        </p:nvSpPr>
        <p:spPr>
          <a:xfrm>
            <a:off x="3152915" y="4205900"/>
            <a:ext cx="1603324" cy="369332"/>
          </a:xfrm>
          <a:prstGeom prst="rect">
            <a:avLst/>
          </a:prstGeom>
          <a:noFill/>
        </p:spPr>
        <p:txBody>
          <a:bodyPr wrap="none" rtlCol="0">
            <a:spAutoFit/>
          </a:bodyPr>
          <a:lstStyle/>
          <a:p>
            <a:r>
              <a:rPr lang="fr-FR" sz="1800" b="1" i="0" dirty="0">
                <a:solidFill>
                  <a:schemeClr val="bg1"/>
                </a:solidFill>
                <a:latin typeface="Montserrat" pitchFamily="2" charset="77"/>
                <a:cs typeface="Montserrat-Bold"/>
              </a:rPr>
              <a:t>EPC Canada</a:t>
            </a:r>
          </a:p>
        </p:txBody>
      </p:sp>
    </p:spTree>
    <p:extLst>
      <p:ext uri="{BB962C8B-B14F-4D97-AF65-F5344CB8AC3E}">
        <p14:creationId xmlns:p14="http://schemas.microsoft.com/office/powerpoint/2010/main" val="1520107968"/>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85783" rtl="0" eaLnBrk="1" latinLnBrk="0" hangingPunct="1">
        <a:spcBef>
          <a:spcPct val="0"/>
        </a:spcBef>
        <a:buNone/>
        <a:defRPr lang="en-US" sz="3000" b="1" kern="1200" dirty="0" smtClean="0">
          <a:solidFill>
            <a:schemeClr val="accent2"/>
          </a:solidFill>
          <a:latin typeface="Myriad Pro Cond"/>
          <a:ea typeface="+mn-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 y="0"/>
            <a:ext cx="4857751" cy="5143500"/>
          </a:xfrm>
          <a:prstGeom prst="rect">
            <a:avLst/>
          </a:prstGeom>
          <a:solidFill>
            <a:srgbClr val="E423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1">
              <a:solidFill>
                <a:srgbClr val="A29920"/>
              </a:solidFill>
              <a:latin typeface="Calibri"/>
            </a:endParaRPr>
          </a:p>
        </p:txBody>
      </p:sp>
      <p:pic>
        <p:nvPicPr>
          <p:cNvPr id="17" name="Image 16" descr="RGS1226.jpg"/>
          <p:cNvPicPr>
            <a:picLocks noChangeAspect="1"/>
          </p:cNvPicPr>
          <p:nvPr/>
        </p:nvPicPr>
        <p:blipFill rotWithShape="1">
          <a:blip r:embed="rId6">
            <a:alphaModFix amt="50000"/>
            <a:duotone>
              <a:prstClr val="black"/>
              <a:schemeClr val="accent2">
                <a:tint val="45000"/>
                <a:satMod val="400000"/>
              </a:schemeClr>
            </a:duotone>
            <a:extLst>
              <a:ext uri="{28A0092B-C50C-407E-A947-70E740481C1C}">
                <a14:useLocalDpi xmlns:a14="http://schemas.microsoft.com/office/drawing/2010/main" val="0"/>
              </a:ext>
            </a:extLst>
          </a:blip>
          <a:srcRect l="21760" t="12358" r="34594" b="9359"/>
          <a:stretch/>
        </p:blipFill>
        <p:spPr>
          <a:xfrm>
            <a:off x="1" y="0"/>
            <a:ext cx="4857751" cy="5143500"/>
          </a:xfrm>
          <a:prstGeom prst="rect">
            <a:avLst/>
          </a:prstGeom>
          <a:ln>
            <a:noFill/>
          </a:ln>
        </p:spPr>
      </p:pic>
      <p:sp>
        <p:nvSpPr>
          <p:cNvPr id="13" name="Rectangle 12"/>
          <p:cNvSpPr/>
          <p:nvPr/>
        </p:nvSpPr>
        <p:spPr>
          <a:xfrm>
            <a:off x="3180224" y="783202"/>
            <a:ext cx="5963776" cy="1094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1"/>
          </a:p>
        </p:txBody>
      </p:sp>
      <p:sp>
        <p:nvSpPr>
          <p:cNvPr id="2" name="Espace réservé du titre 1"/>
          <p:cNvSpPr>
            <a:spLocks noGrp="1"/>
          </p:cNvSpPr>
          <p:nvPr>
            <p:ph type="title"/>
          </p:nvPr>
        </p:nvSpPr>
        <p:spPr>
          <a:xfrm>
            <a:off x="3404101" y="1051831"/>
            <a:ext cx="5739899" cy="557076"/>
          </a:xfrm>
          <a:prstGeom prst="rect">
            <a:avLst/>
          </a:prstGeom>
          <a:noFill/>
        </p:spPr>
        <p:txBody>
          <a:bodyPr wrap="square" rtlCol="0" anchor="ctr">
            <a:spAutoFit/>
          </a:bodyPr>
          <a:lstStyle/>
          <a:p>
            <a:pPr marL="0" lvl="0" algn="l">
              <a:lnSpc>
                <a:spcPct val="70000"/>
              </a:lnSpc>
            </a:pPr>
            <a:r>
              <a:rPr lang="fr-FR" dirty="0"/>
              <a:t>Modifiez le style du titre</a:t>
            </a:r>
            <a:endParaRPr lang="en-US" dirty="0"/>
          </a:p>
        </p:txBody>
      </p:sp>
      <p:sp>
        <p:nvSpPr>
          <p:cNvPr id="14" name="Espace réservé du texte 2"/>
          <p:cNvSpPr>
            <a:spLocks noGrp="1"/>
          </p:cNvSpPr>
          <p:nvPr>
            <p:ph type="body" idx="1"/>
          </p:nvPr>
        </p:nvSpPr>
        <p:spPr>
          <a:xfrm>
            <a:off x="5025401" y="1884197"/>
            <a:ext cx="4029849" cy="799065"/>
          </a:xfrm>
          <a:prstGeom prst="rect">
            <a:avLst/>
          </a:prstGeom>
          <a:noFill/>
        </p:spPr>
        <p:txBody>
          <a:bodyPr wrap="square" rtlCol="0">
            <a:spAutoFit/>
          </a:bodyPr>
          <a:lstStyle/>
          <a:p>
            <a:pPr marL="0" lvl="0"/>
            <a:r>
              <a:rPr lang="fr-FR" dirty="0"/>
              <a:t>Modifiez les styles du texte du masque</a:t>
            </a:r>
          </a:p>
          <a:p>
            <a:pPr marL="342891" lvl="1"/>
            <a:r>
              <a:rPr lang="fr-FR" dirty="0"/>
              <a:t>Deuxième niveau</a:t>
            </a:r>
          </a:p>
          <a:p>
            <a:pPr marL="685783" lvl="2"/>
            <a:r>
              <a:rPr lang="fr-FR" dirty="0"/>
              <a:t>Troisième niveau</a:t>
            </a:r>
            <a:endParaRPr lang="en-US" dirty="0"/>
          </a:p>
        </p:txBody>
      </p:sp>
      <p:sp>
        <p:nvSpPr>
          <p:cNvPr id="16" name="Rectangle 15"/>
          <p:cNvSpPr/>
          <p:nvPr/>
        </p:nvSpPr>
        <p:spPr>
          <a:xfrm>
            <a:off x="5680767" y="4818806"/>
            <a:ext cx="3483152" cy="300210"/>
          </a:xfrm>
          <a:prstGeom prst="rect">
            <a:avLst/>
          </a:prstGeom>
          <a:noFill/>
        </p:spPr>
        <p:txBody>
          <a:bodyPr wrap="square">
            <a:spAutoFit/>
          </a:bodyPr>
          <a:lstStyle/>
          <a:p>
            <a:pPr marL="0" marR="0" indent="0" algn="r" defTabSz="342891"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srgbClr val="ADAFAF"/>
                </a:solidFill>
                <a:effectLst/>
                <a:uLnTx/>
                <a:uFillTx/>
                <a:latin typeface="Montserrat" panose="02000505000000020004" pitchFamily="2" charset="0"/>
                <a:ea typeface="+mn-ea"/>
                <a:cs typeface="Myriad Pro Cond"/>
              </a:rPr>
              <a:t>The Health, Safety &amp; Environmental </a:t>
            </a:r>
            <a:r>
              <a:rPr kumimoji="0" lang="fr-FR" sz="800" b="1" i="0" u="none" strike="noStrike" kern="1200" cap="none" spc="0" normalizeH="0" baseline="0" noProof="0" dirty="0">
                <a:ln>
                  <a:noFill/>
                </a:ln>
                <a:solidFill>
                  <a:srgbClr val="ADAFAF"/>
                </a:solidFill>
                <a:effectLst/>
                <a:uLnTx/>
                <a:uFillTx/>
                <a:latin typeface="Montserrat" panose="02000505000000020004" pitchFamily="2" charset="0"/>
                <a:ea typeface="+mn-ea"/>
                <a:cs typeface="Myriad Pro Cond"/>
              </a:rPr>
              <a:t>Induction </a:t>
            </a:r>
            <a:fld id="{C358F803-5BFB-994A-8C5D-3DC80B331797}" type="slidenum">
              <a:rPr lang="en-US" sz="1351" smtClean="0">
                <a:solidFill>
                  <a:schemeClr val="tx2"/>
                </a:solidFill>
              </a:rPr>
              <a:pPr marL="0" marR="0" indent="0" algn="r" defTabSz="342891" rtl="0" eaLnBrk="1" fontAlgn="auto" latinLnBrk="0" hangingPunct="1">
                <a:lnSpc>
                  <a:spcPct val="100000"/>
                </a:lnSpc>
                <a:spcBef>
                  <a:spcPts val="0"/>
                </a:spcBef>
                <a:spcAft>
                  <a:spcPts val="0"/>
                </a:spcAft>
                <a:buClrTx/>
                <a:buSzTx/>
                <a:buFontTx/>
                <a:buNone/>
                <a:tabLst/>
                <a:defRPr/>
              </a:pPr>
              <a:t>‹N°›</a:t>
            </a:fld>
            <a:endParaRPr lang="en-US" sz="1351" dirty="0">
              <a:solidFill>
                <a:schemeClr val="tx2"/>
              </a:solidFill>
            </a:endParaRPr>
          </a:p>
        </p:txBody>
      </p:sp>
      <p:pic>
        <p:nvPicPr>
          <p:cNvPr id="18" name="Image 17" descr="logo-epcgroupe-W.png">
            <a:extLst>
              <a:ext uri="{FF2B5EF4-FFF2-40B4-BE49-F238E27FC236}">
                <a16:creationId xmlns:a16="http://schemas.microsoft.com/office/drawing/2014/main" id="{0D55C000-98AF-EC44-87D2-0790FF635DE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08000"/>
            <a:ext cx="1465144" cy="1676400"/>
          </a:xfrm>
          <a:prstGeom prst="rect">
            <a:avLst/>
          </a:prstGeom>
          <a:noFill/>
          <a:ln>
            <a:noFill/>
          </a:ln>
        </p:spPr>
      </p:pic>
    </p:spTree>
    <p:extLst>
      <p:ext uri="{BB962C8B-B14F-4D97-AF65-F5344CB8AC3E}">
        <p14:creationId xmlns:p14="http://schemas.microsoft.com/office/powerpoint/2010/main" val="25242343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xStyles>
    <p:titleStyle>
      <a:lvl1pPr algn="l" defTabSz="342891" rtl="0" eaLnBrk="1" latinLnBrk="0" hangingPunct="1">
        <a:spcBef>
          <a:spcPct val="0"/>
        </a:spcBef>
        <a:buNone/>
        <a:defRPr lang="en-US" sz="4051" b="1" kern="1200" smtClean="0">
          <a:solidFill>
            <a:schemeClr val="accent2"/>
          </a:solidFill>
          <a:latin typeface="Myriad Pro Cond"/>
          <a:ea typeface="+mn-ea"/>
          <a:cs typeface="+mj-cs"/>
        </a:defRPr>
      </a:lvl1pPr>
    </p:titleStyle>
    <p:bodyStyle>
      <a:lvl1pPr marL="214308" marR="0" indent="-214308" algn="l" defTabSz="342891" rtl="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lang="fr-FR" sz="1351" b="1" kern="1200" dirty="0" smtClean="0">
          <a:solidFill>
            <a:prstClr val="white">
              <a:lumMod val="50000"/>
            </a:prstClr>
          </a:solidFill>
          <a:latin typeface="Arial"/>
          <a:ea typeface="+mn-ea"/>
          <a:cs typeface="Arial"/>
        </a:defRPr>
      </a:lvl1pPr>
      <a:lvl2pPr marL="342891" indent="-140491" algn="l" defTabSz="342891" rtl="0" eaLnBrk="1" latinLnBrk="0" hangingPunct="1">
        <a:spcBef>
          <a:spcPct val="20000"/>
        </a:spcBef>
        <a:buClr>
          <a:schemeClr val="accent2"/>
        </a:buClr>
        <a:buFont typeface="Arial" panose="020B0604020202020204" pitchFamily="34" charset="0"/>
        <a:buChar char="•"/>
        <a:defRPr lang="fr-FR" sz="1351" kern="1200" dirty="0" smtClean="0">
          <a:solidFill>
            <a:schemeClr val="tx1"/>
          </a:solidFill>
          <a:latin typeface="Arial" panose="020B0604020202020204" pitchFamily="34" charset="0"/>
          <a:ea typeface="+mn-ea"/>
          <a:cs typeface="Arial" panose="020B0604020202020204" pitchFamily="34" charset="0"/>
        </a:defRPr>
      </a:lvl2pPr>
      <a:lvl3pPr marL="900091" indent="-214308" algn="l" defTabSz="342891" rtl="0" eaLnBrk="1" latinLnBrk="0" hangingPunct="1">
        <a:spcBef>
          <a:spcPct val="20000"/>
        </a:spcBef>
        <a:buClr>
          <a:schemeClr val="accent2"/>
        </a:buClr>
        <a:buFont typeface="Wingdings" panose="05000000000000000000" pitchFamily="2" charset="2"/>
        <a:buChar char="Ø"/>
        <a:defRPr lang="fr-FR" sz="1351" kern="1200" dirty="0" smtClean="0">
          <a:solidFill>
            <a:schemeClr val="tx1"/>
          </a:solidFill>
          <a:latin typeface="Arial" panose="020B0604020202020204" pitchFamily="34" charset="0"/>
          <a:ea typeface="+mn-ea"/>
          <a:cs typeface="Arial" panose="020B0604020202020204" pitchFamily="34" charset="0"/>
        </a:defRPr>
      </a:lvl3pPr>
      <a:lvl4pPr marL="1200121" indent="-171446" algn="l" defTabSz="342891" rtl="0" eaLnBrk="1" latinLnBrk="0" hangingPunct="1">
        <a:spcBef>
          <a:spcPct val="20000"/>
        </a:spcBef>
        <a:buFont typeface="Arial"/>
        <a:buChar char="–"/>
        <a:defRPr lang="fr-FR" sz="1351" kern="1200" dirty="0" smtClean="0">
          <a:solidFill>
            <a:schemeClr val="tx1"/>
          </a:solidFill>
          <a:latin typeface="Arial" panose="020B0604020202020204" pitchFamily="34" charset="0"/>
          <a:ea typeface="+mn-ea"/>
          <a:cs typeface="Arial" panose="020B0604020202020204" pitchFamily="34" charset="0"/>
        </a:defRPr>
      </a:lvl4pPr>
      <a:lvl5pPr marL="1543012" indent="-171446" algn="l" defTabSz="342891" rtl="0" eaLnBrk="1" latinLnBrk="0" hangingPunct="1">
        <a:spcBef>
          <a:spcPct val="20000"/>
        </a:spcBef>
        <a:buFont typeface="Arial"/>
        <a:buChar char="»"/>
        <a:defRPr lang="en-US" sz="1351" kern="1200" dirty="0" smtClean="0">
          <a:solidFill>
            <a:schemeClr val="tx1"/>
          </a:solidFill>
          <a:latin typeface="Arial" panose="020B0604020202020204" pitchFamily="34" charset="0"/>
          <a:ea typeface="+mn-ea"/>
          <a:cs typeface="Arial" panose="020B0604020202020204" pitchFamily="34" charset="0"/>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692001" y="1620001"/>
            <a:ext cx="6852031" cy="771237"/>
          </a:xfrm>
          <a:prstGeom prst="rect">
            <a:avLst/>
          </a:prstGeom>
          <a:noFill/>
        </p:spPr>
        <p:txBody>
          <a:bodyPr wrap="square" rtlCol="0">
            <a:spAutoFit/>
          </a:bodyPr>
          <a:lstStyle/>
          <a:p>
            <a:pPr marL="0" lvl="0"/>
            <a:r>
              <a:rPr lang="fr-FR" dirty="0"/>
              <a:t>Modifiez les styles du texte du masque</a:t>
            </a:r>
          </a:p>
          <a:p>
            <a:pPr marL="342891" lvl="1"/>
            <a:r>
              <a:rPr lang="fr-FR" dirty="0"/>
              <a:t>Deuxième niveau</a:t>
            </a:r>
          </a:p>
          <a:p>
            <a:pPr marL="685783" lvl="2"/>
            <a:r>
              <a:rPr lang="fr-FR" dirty="0"/>
              <a:t>Troisième niveau</a:t>
            </a:r>
          </a:p>
        </p:txBody>
      </p:sp>
      <p:pic>
        <p:nvPicPr>
          <p:cNvPr id="12" name="Image 11" descr="logoText-Norg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028" y="4269214"/>
            <a:ext cx="1878177" cy="252201"/>
          </a:xfrm>
          <a:prstGeom prst="rect">
            <a:avLst/>
          </a:prstGeom>
        </p:spPr>
      </p:pic>
      <p:sp>
        <p:nvSpPr>
          <p:cNvPr id="2" name="Espace réservé du titre 1"/>
          <p:cNvSpPr>
            <a:spLocks noGrp="1"/>
          </p:cNvSpPr>
          <p:nvPr>
            <p:ph type="title"/>
          </p:nvPr>
        </p:nvSpPr>
        <p:spPr>
          <a:xfrm>
            <a:off x="1692002" y="468001"/>
            <a:ext cx="6852031" cy="557076"/>
          </a:xfrm>
          <a:prstGeom prst="rect">
            <a:avLst/>
          </a:prstGeom>
          <a:noFill/>
        </p:spPr>
        <p:txBody>
          <a:bodyPr wrap="square" rtlCol="0">
            <a:spAutoFit/>
          </a:bodyPr>
          <a:lstStyle/>
          <a:p>
            <a:pPr marL="0" lvl="0" algn="l">
              <a:lnSpc>
                <a:spcPct val="70000"/>
              </a:lnSpc>
            </a:pPr>
            <a:r>
              <a:rPr lang="fr-FR" dirty="0"/>
              <a:t>Modifiez le style du titre</a:t>
            </a:r>
            <a:endParaRPr lang="en-US" dirty="0"/>
          </a:p>
        </p:txBody>
      </p:sp>
      <p:pic>
        <p:nvPicPr>
          <p:cNvPr id="11" name="Image 10" descr="logo-epcgroupe-W.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
            <a:ext cx="1260000" cy="1430720"/>
          </a:xfrm>
          <a:prstGeom prst="rect">
            <a:avLst/>
          </a:prstGeom>
          <a:solidFill>
            <a:schemeClr val="accent2"/>
          </a:solidFill>
        </p:spPr>
      </p:pic>
      <p:sp>
        <p:nvSpPr>
          <p:cNvPr id="13" name="Rectangle 12"/>
          <p:cNvSpPr/>
          <p:nvPr/>
        </p:nvSpPr>
        <p:spPr>
          <a:xfrm>
            <a:off x="5680767" y="4818806"/>
            <a:ext cx="3483152" cy="300210"/>
          </a:xfrm>
          <a:prstGeom prst="rect">
            <a:avLst/>
          </a:prstGeom>
          <a:noFill/>
        </p:spPr>
        <p:txBody>
          <a:bodyPr wrap="square">
            <a:spAutoFit/>
          </a:bodyPr>
          <a:lstStyle/>
          <a:p>
            <a:pPr marL="0" marR="0" indent="0" algn="r" defTabSz="342891" rtl="0" eaLnBrk="1" fontAlgn="auto" latinLnBrk="0" hangingPunct="1">
              <a:lnSpc>
                <a:spcPct val="100000"/>
              </a:lnSpc>
              <a:spcBef>
                <a:spcPts val="0"/>
              </a:spcBef>
              <a:spcAft>
                <a:spcPts val="0"/>
              </a:spcAft>
              <a:buClrTx/>
              <a:buSzTx/>
              <a:buFontTx/>
              <a:buNone/>
              <a:tabLst/>
              <a:defRPr/>
            </a:pPr>
            <a:r>
              <a:rPr lang="en-CA" sz="800" b="1" noProof="0" dirty="0">
                <a:solidFill>
                  <a:srgbClr val="ADAFAF"/>
                </a:solidFill>
                <a:latin typeface="Montserrat" panose="02000505000000020004" pitchFamily="2" charset="0"/>
                <a:cs typeface="Myriad Pro Cond"/>
              </a:rPr>
              <a:t>The Safety Journey Following Acquisition </a:t>
            </a:r>
            <a:fld id="{C358F803-5BFB-994A-8C5D-3DC80B331797}" type="slidenum">
              <a:rPr lang="en-US" sz="1351" smtClean="0">
                <a:solidFill>
                  <a:schemeClr val="tx2"/>
                </a:solidFill>
              </a:rPr>
              <a:pPr marL="0" marR="0" indent="0" algn="r" defTabSz="342891" rtl="0" eaLnBrk="1" fontAlgn="auto" latinLnBrk="0" hangingPunct="1">
                <a:lnSpc>
                  <a:spcPct val="100000"/>
                </a:lnSpc>
                <a:spcBef>
                  <a:spcPts val="0"/>
                </a:spcBef>
                <a:spcAft>
                  <a:spcPts val="0"/>
                </a:spcAft>
                <a:buClrTx/>
                <a:buSzTx/>
                <a:buFontTx/>
                <a:buNone/>
                <a:tabLst/>
                <a:defRPr/>
              </a:pPr>
              <a:t>‹N°›</a:t>
            </a:fld>
            <a:endParaRPr lang="en-US" sz="1351" dirty="0">
              <a:solidFill>
                <a:schemeClr val="tx2"/>
              </a:solidFill>
            </a:endParaRPr>
          </a:p>
        </p:txBody>
      </p:sp>
    </p:spTree>
    <p:extLst>
      <p:ext uri="{BB962C8B-B14F-4D97-AF65-F5344CB8AC3E}">
        <p14:creationId xmlns:p14="http://schemas.microsoft.com/office/powerpoint/2010/main" val="10739857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lgn="l" defTabSz="342891" rtl="0" eaLnBrk="1" latinLnBrk="0" hangingPunct="1">
        <a:spcBef>
          <a:spcPct val="0"/>
        </a:spcBef>
        <a:buNone/>
        <a:defRPr lang="en-US" sz="4051" b="1" kern="1200" smtClean="0">
          <a:solidFill>
            <a:schemeClr val="accent2"/>
          </a:solidFill>
          <a:latin typeface="Myriad Pro Cond"/>
          <a:ea typeface="+mn-ea"/>
          <a:cs typeface="+mj-cs"/>
        </a:defRPr>
      </a:lvl1pPr>
    </p:titleStyle>
    <p:bodyStyle>
      <a:lvl1pPr marL="214308" marR="0" indent="-214308" algn="l" defTabSz="342891" rtl="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lang="fr-FR" sz="1351" b="1" kern="1200" dirty="0" smtClean="0">
          <a:solidFill>
            <a:prstClr val="white">
              <a:lumMod val="50000"/>
            </a:prstClr>
          </a:solidFill>
          <a:latin typeface="Arial"/>
          <a:ea typeface="+mn-ea"/>
          <a:cs typeface="Arial"/>
        </a:defRPr>
      </a:lvl1pPr>
      <a:lvl2pPr marL="342891" indent="-140491" algn="l" defTabSz="342891" rtl="0" eaLnBrk="1" latinLnBrk="0" hangingPunct="1">
        <a:spcBef>
          <a:spcPct val="20000"/>
        </a:spcBef>
        <a:buClr>
          <a:schemeClr val="accent2"/>
        </a:buClr>
        <a:buFont typeface="Arial" panose="020B0604020202020204" pitchFamily="34" charset="0"/>
        <a:buChar char="•"/>
        <a:defRPr lang="fr-FR" sz="1351" kern="1200" dirty="0" smtClean="0">
          <a:solidFill>
            <a:schemeClr val="tx1"/>
          </a:solidFill>
          <a:latin typeface="Arial" panose="020B0604020202020204" pitchFamily="34" charset="0"/>
          <a:ea typeface="+mn-ea"/>
          <a:cs typeface="Arial" panose="020B0604020202020204" pitchFamily="34" charset="0"/>
        </a:defRPr>
      </a:lvl2pPr>
      <a:lvl3pPr marL="685783" indent="-279790" algn="l" defTabSz="342891" rtl="0" eaLnBrk="1" latinLnBrk="0" hangingPunct="1">
        <a:spcBef>
          <a:spcPct val="20000"/>
        </a:spcBef>
        <a:buClr>
          <a:schemeClr val="accent2"/>
        </a:buClr>
        <a:buFont typeface="Wingdings" panose="05000000000000000000" pitchFamily="2" charset="2"/>
        <a:buChar char="Ø"/>
        <a:defRPr lang="fr-FR" sz="1200" kern="1200" dirty="0" smtClean="0">
          <a:solidFill>
            <a:schemeClr val="tx1"/>
          </a:solidFill>
          <a:latin typeface="Arial" panose="020B0604020202020204" pitchFamily="34" charset="0"/>
          <a:ea typeface="+mn-ea"/>
          <a:cs typeface="Arial" panose="020B0604020202020204" pitchFamily="34" charset="0"/>
        </a:defRPr>
      </a:lvl3pPr>
      <a:lvl4pPr marL="1200121" indent="-171446" algn="l" defTabSz="342891" rtl="0" eaLnBrk="1" latinLnBrk="0" hangingPunct="1">
        <a:spcBef>
          <a:spcPct val="20000"/>
        </a:spcBef>
        <a:buFont typeface="Arial"/>
        <a:buChar char="–"/>
        <a:defRPr lang="fr-FR" sz="1351" kern="1200" dirty="0" smtClean="0">
          <a:solidFill>
            <a:schemeClr val="tx1"/>
          </a:solidFill>
          <a:latin typeface="Arial" panose="020B0604020202020204" pitchFamily="34" charset="0"/>
          <a:ea typeface="+mn-ea"/>
          <a:cs typeface="Arial" panose="020B0604020202020204" pitchFamily="34" charset="0"/>
        </a:defRPr>
      </a:lvl4pPr>
      <a:lvl5pPr marL="1543012" indent="-171446" algn="l" defTabSz="342891" rtl="0" eaLnBrk="1" latinLnBrk="0" hangingPunct="1">
        <a:spcBef>
          <a:spcPct val="20000"/>
        </a:spcBef>
        <a:buFont typeface="Arial"/>
        <a:buChar char="»"/>
        <a:defRPr lang="en-US" sz="1351" kern="1200" dirty="0" smtClean="0">
          <a:solidFill>
            <a:schemeClr val="tx1"/>
          </a:solidFill>
          <a:latin typeface="Arial" panose="020B0604020202020204" pitchFamily="34" charset="0"/>
          <a:ea typeface="+mn-ea"/>
          <a:cs typeface="Arial" panose="020B0604020202020204" pitchFamily="34" charset="0"/>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 y="0"/>
            <a:ext cx="4857751" cy="5143500"/>
          </a:xfrm>
          <a:prstGeom prst="rect">
            <a:avLst/>
          </a:prstGeom>
          <a:solidFill>
            <a:srgbClr val="E423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1">
              <a:solidFill>
                <a:srgbClr val="A29920"/>
              </a:solidFill>
              <a:latin typeface="Calibri"/>
            </a:endParaRPr>
          </a:p>
        </p:txBody>
      </p:sp>
      <p:pic>
        <p:nvPicPr>
          <p:cNvPr id="17" name="Image 16" descr="RGS1226.jpg"/>
          <p:cNvPicPr>
            <a:picLocks noChangeAspect="1"/>
          </p:cNvPicPr>
          <p:nvPr/>
        </p:nvPicPr>
        <p:blipFill rotWithShape="1">
          <a:blip r:embed="rId6">
            <a:alphaModFix amt="50000"/>
            <a:duotone>
              <a:prstClr val="black"/>
              <a:schemeClr val="accent2">
                <a:tint val="45000"/>
                <a:satMod val="400000"/>
              </a:schemeClr>
            </a:duotone>
            <a:extLst>
              <a:ext uri="{28A0092B-C50C-407E-A947-70E740481C1C}">
                <a14:useLocalDpi xmlns:a14="http://schemas.microsoft.com/office/drawing/2010/main" val="0"/>
              </a:ext>
            </a:extLst>
          </a:blip>
          <a:srcRect l="21760" t="12358" r="34594" b="9359"/>
          <a:stretch/>
        </p:blipFill>
        <p:spPr>
          <a:xfrm>
            <a:off x="1" y="0"/>
            <a:ext cx="4857751" cy="5143500"/>
          </a:xfrm>
          <a:prstGeom prst="rect">
            <a:avLst/>
          </a:prstGeom>
          <a:ln>
            <a:noFill/>
          </a:ln>
        </p:spPr>
      </p:pic>
      <p:sp>
        <p:nvSpPr>
          <p:cNvPr id="13" name="Rectangle 12"/>
          <p:cNvSpPr/>
          <p:nvPr/>
        </p:nvSpPr>
        <p:spPr>
          <a:xfrm>
            <a:off x="3180224" y="783202"/>
            <a:ext cx="5963776" cy="1094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1"/>
          </a:p>
        </p:txBody>
      </p:sp>
      <p:sp>
        <p:nvSpPr>
          <p:cNvPr id="2" name="Espace réservé du titre 1"/>
          <p:cNvSpPr>
            <a:spLocks noGrp="1"/>
          </p:cNvSpPr>
          <p:nvPr>
            <p:ph type="title"/>
          </p:nvPr>
        </p:nvSpPr>
        <p:spPr>
          <a:xfrm>
            <a:off x="3404101" y="1051831"/>
            <a:ext cx="5739899" cy="557076"/>
          </a:xfrm>
          <a:prstGeom prst="rect">
            <a:avLst/>
          </a:prstGeom>
          <a:noFill/>
        </p:spPr>
        <p:txBody>
          <a:bodyPr wrap="square" rtlCol="0" anchor="ctr">
            <a:spAutoFit/>
          </a:bodyPr>
          <a:lstStyle/>
          <a:p>
            <a:pPr marL="0" lvl="0" algn="l">
              <a:lnSpc>
                <a:spcPct val="70000"/>
              </a:lnSpc>
            </a:pPr>
            <a:r>
              <a:rPr lang="fr-FR" dirty="0"/>
              <a:t>Modifiez le style du titre</a:t>
            </a:r>
            <a:endParaRPr lang="en-US" dirty="0"/>
          </a:p>
        </p:txBody>
      </p:sp>
      <p:sp>
        <p:nvSpPr>
          <p:cNvPr id="14" name="Espace réservé du texte 2"/>
          <p:cNvSpPr>
            <a:spLocks noGrp="1"/>
          </p:cNvSpPr>
          <p:nvPr>
            <p:ph type="body" idx="1"/>
          </p:nvPr>
        </p:nvSpPr>
        <p:spPr>
          <a:xfrm>
            <a:off x="5025401" y="1884197"/>
            <a:ext cx="4029849" cy="799065"/>
          </a:xfrm>
          <a:prstGeom prst="rect">
            <a:avLst/>
          </a:prstGeom>
          <a:noFill/>
        </p:spPr>
        <p:txBody>
          <a:bodyPr wrap="square" rtlCol="0">
            <a:spAutoFit/>
          </a:bodyPr>
          <a:lstStyle/>
          <a:p>
            <a:pPr marL="0" lvl="0"/>
            <a:r>
              <a:rPr lang="fr-FR" dirty="0"/>
              <a:t>Modifiez les styles du texte du masque</a:t>
            </a:r>
          </a:p>
          <a:p>
            <a:pPr marL="342891" lvl="1"/>
            <a:r>
              <a:rPr lang="fr-FR" dirty="0"/>
              <a:t>Deuxième niveau</a:t>
            </a:r>
          </a:p>
          <a:p>
            <a:pPr marL="685783" lvl="2"/>
            <a:r>
              <a:rPr lang="fr-FR" dirty="0"/>
              <a:t>Troisième niveau</a:t>
            </a:r>
            <a:endParaRPr lang="en-US" dirty="0"/>
          </a:p>
        </p:txBody>
      </p:sp>
      <p:sp>
        <p:nvSpPr>
          <p:cNvPr id="16" name="Rectangle 15"/>
          <p:cNvSpPr/>
          <p:nvPr/>
        </p:nvSpPr>
        <p:spPr>
          <a:xfrm>
            <a:off x="5680767" y="4818806"/>
            <a:ext cx="3483152" cy="300210"/>
          </a:xfrm>
          <a:prstGeom prst="rect">
            <a:avLst/>
          </a:prstGeom>
          <a:noFill/>
        </p:spPr>
        <p:txBody>
          <a:bodyPr wrap="square">
            <a:spAutoFit/>
          </a:bodyPr>
          <a:lstStyle/>
          <a:p>
            <a:pPr marL="0" marR="0" indent="0" algn="r" defTabSz="342891" rtl="0" eaLnBrk="1" fontAlgn="auto" latinLnBrk="0" hangingPunct="1">
              <a:lnSpc>
                <a:spcPct val="100000"/>
              </a:lnSpc>
              <a:spcBef>
                <a:spcPts val="0"/>
              </a:spcBef>
              <a:spcAft>
                <a:spcPts val="0"/>
              </a:spcAft>
              <a:buClrTx/>
              <a:buSzTx/>
              <a:buFontTx/>
              <a:buNone/>
              <a:tabLst/>
              <a:defRPr/>
            </a:pPr>
            <a:r>
              <a:rPr lang="fr-FR" sz="1051" b="1" dirty="0" err="1">
                <a:solidFill>
                  <a:srgbClr val="ADAFAF"/>
                </a:solidFill>
                <a:latin typeface="Myriad Pro Cond"/>
                <a:cs typeface="Myriad Pro Cond"/>
              </a:rPr>
              <a:t>Safety</a:t>
            </a:r>
            <a:r>
              <a:rPr lang="fr-FR" sz="1051" b="1" dirty="0">
                <a:solidFill>
                  <a:srgbClr val="ADAFAF"/>
                </a:solidFill>
                <a:latin typeface="Myriad Pro Cond"/>
                <a:cs typeface="Myriad Pro Cond"/>
              </a:rPr>
              <a:t> Journey Following Acquisition  </a:t>
            </a:r>
            <a:fld id="{C358F803-5BFB-994A-8C5D-3DC80B331797}" type="slidenum">
              <a:rPr lang="en-US" sz="1351" smtClean="0">
                <a:solidFill>
                  <a:schemeClr val="tx2"/>
                </a:solidFill>
              </a:rPr>
              <a:pPr marL="0" marR="0" indent="0" algn="r" defTabSz="342891" rtl="0" eaLnBrk="1" fontAlgn="auto" latinLnBrk="0" hangingPunct="1">
                <a:lnSpc>
                  <a:spcPct val="100000"/>
                </a:lnSpc>
                <a:spcBef>
                  <a:spcPts val="0"/>
                </a:spcBef>
                <a:spcAft>
                  <a:spcPts val="0"/>
                </a:spcAft>
                <a:buClrTx/>
                <a:buSzTx/>
                <a:buFontTx/>
                <a:buNone/>
                <a:tabLst/>
                <a:defRPr/>
              </a:pPr>
              <a:t>‹N°›</a:t>
            </a:fld>
            <a:endParaRPr lang="en-US" sz="1351" dirty="0">
              <a:solidFill>
                <a:schemeClr val="tx2"/>
              </a:solidFill>
            </a:endParaRPr>
          </a:p>
        </p:txBody>
      </p:sp>
      <p:pic>
        <p:nvPicPr>
          <p:cNvPr id="18" name="Image 17" descr="logo-epcgroupe-W.png">
            <a:extLst>
              <a:ext uri="{FF2B5EF4-FFF2-40B4-BE49-F238E27FC236}">
                <a16:creationId xmlns:a16="http://schemas.microsoft.com/office/drawing/2014/main" id="{0D55C000-98AF-EC44-87D2-0790FF635DE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08000"/>
            <a:ext cx="1465144" cy="1676400"/>
          </a:xfrm>
          <a:prstGeom prst="rect">
            <a:avLst/>
          </a:prstGeom>
          <a:noFill/>
          <a:ln>
            <a:noFill/>
          </a:ln>
        </p:spPr>
      </p:pic>
    </p:spTree>
    <p:extLst>
      <p:ext uri="{BB962C8B-B14F-4D97-AF65-F5344CB8AC3E}">
        <p14:creationId xmlns:p14="http://schemas.microsoft.com/office/powerpoint/2010/main" val="16269335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txStyles>
    <p:titleStyle>
      <a:lvl1pPr algn="l" defTabSz="342891" rtl="0" eaLnBrk="1" latinLnBrk="0" hangingPunct="1">
        <a:spcBef>
          <a:spcPct val="0"/>
        </a:spcBef>
        <a:buNone/>
        <a:defRPr lang="en-US" sz="4051" b="1" kern="1200" smtClean="0">
          <a:solidFill>
            <a:schemeClr val="accent2"/>
          </a:solidFill>
          <a:latin typeface="Myriad Pro Cond"/>
          <a:ea typeface="+mn-ea"/>
          <a:cs typeface="+mj-cs"/>
        </a:defRPr>
      </a:lvl1pPr>
    </p:titleStyle>
    <p:bodyStyle>
      <a:lvl1pPr marL="214308" marR="0" indent="-214308" algn="l" defTabSz="342891" rtl="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lang="fr-FR" sz="1351" b="1" kern="1200" dirty="0" smtClean="0">
          <a:solidFill>
            <a:prstClr val="white">
              <a:lumMod val="50000"/>
            </a:prstClr>
          </a:solidFill>
          <a:latin typeface="Arial"/>
          <a:ea typeface="+mn-ea"/>
          <a:cs typeface="Arial"/>
        </a:defRPr>
      </a:lvl1pPr>
      <a:lvl2pPr marL="342891" indent="-140491" algn="l" defTabSz="342891" rtl="0" eaLnBrk="1" latinLnBrk="0" hangingPunct="1">
        <a:spcBef>
          <a:spcPct val="20000"/>
        </a:spcBef>
        <a:buClr>
          <a:schemeClr val="accent2"/>
        </a:buClr>
        <a:buFont typeface="Arial" panose="020B0604020202020204" pitchFamily="34" charset="0"/>
        <a:buChar char="•"/>
        <a:defRPr lang="fr-FR" sz="1351" kern="1200" dirty="0" smtClean="0">
          <a:solidFill>
            <a:schemeClr val="tx1"/>
          </a:solidFill>
          <a:latin typeface="Arial" panose="020B0604020202020204" pitchFamily="34" charset="0"/>
          <a:ea typeface="+mn-ea"/>
          <a:cs typeface="Arial" panose="020B0604020202020204" pitchFamily="34" charset="0"/>
        </a:defRPr>
      </a:lvl2pPr>
      <a:lvl3pPr marL="900091" indent="-214308" algn="l" defTabSz="342891" rtl="0" eaLnBrk="1" latinLnBrk="0" hangingPunct="1">
        <a:spcBef>
          <a:spcPct val="20000"/>
        </a:spcBef>
        <a:buClr>
          <a:schemeClr val="accent2"/>
        </a:buClr>
        <a:buFont typeface="Wingdings" panose="05000000000000000000" pitchFamily="2" charset="2"/>
        <a:buChar char="Ø"/>
        <a:defRPr lang="fr-FR" sz="1351" kern="1200" dirty="0" smtClean="0">
          <a:solidFill>
            <a:schemeClr val="tx1"/>
          </a:solidFill>
          <a:latin typeface="Arial" panose="020B0604020202020204" pitchFamily="34" charset="0"/>
          <a:ea typeface="+mn-ea"/>
          <a:cs typeface="Arial" panose="020B0604020202020204" pitchFamily="34" charset="0"/>
        </a:defRPr>
      </a:lvl3pPr>
      <a:lvl4pPr marL="1200121" indent="-171446" algn="l" defTabSz="342891" rtl="0" eaLnBrk="1" latinLnBrk="0" hangingPunct="1">
        <a:spcBef>
          <a:spcPct val="20000"/>
        </a:spcBef>
        <a:buFont typeface="Arial"/>
        <a:buChar char="–"/>
        <a:defRPr lang="fr-FR" sz="1351" kern="1200" dirty="0" smtClean="0">
          <a:solidFill>
            <a:schemeClr val="tx1"/>
          </a:solidFill>
          <a:latin typeface="Arial" panose="020B0604020202020204" pitchFamily="34" charset="0"/>
          <a:ea typeface="+mn-ea"/>
          <a:cs typeface="Arial" panose="020B0604020202020204" pitchFamily="34" charset="0"/>
        </a:defRPr>
      </a:lvl4pPr>
      <a:lvl5pPr marL="1543012" indent="-171446" algn="l" defTabSz="342891" rtl="0" eaLnBrk="1" latinLnBrk="0" hangingPunct="1">
        <a:spcBef>
          <a:spcPct val="20000"/>
        </a:spcBef>
        <a:buFont typeface="Arial"/>
        <a:buChar char="»"/>
        <a:defRPr lang="en-US" sz="1351" kern="1200" dirty="0" smtClean="0">
          <a:solidFill>
            <a:schemeClr val="tx1"/>
          </a:solidFill>
          <a:latin typeface="Arial" panose="020B0604020202020204" pitchFamily="34" charset="0"/>
          <a:ea typeface="+mn-ea"/>
          <a:cs typeface="Arial" panose="020B0604020202020204" pitchFamily="34" charset="0"/>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723519"/>
            <a:ext cx="5797296" cy="89154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smtClean="0"/>
              <a:t>11/14/2022</a:t>
            </a:fld>
            <a:endParaRPr lang="en-US"/>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smtClean="0"/>
              <a:pPr/>
              <a:t>‹N°›</a:t>
            </a:fld>
            <a:endParaRPr lang="en-US"/>
          </a:p>
        </p:txBody>
      </p:sp>
    </p:spTree>
    <p:extLst>
      <p:ext uri="{BB962C8B-B14F-4D97-AF65-F5344CB8AC3E}">
        <p14:creationId xmlns:p14="http://schemas.microsoft.com/office/powerpoint/2010/main" val="3844905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sldNum="0" hdr="0" ftr="0" dt="0"/>
  <p:txStyles>
    <p:titleStyle>
      <a:lvl1pPr algn="ctr" defTabSz="685800" rtl="0" eaLnBrk="1" latinLnBrk="0" hangingPunct="1">
        <a:lnSpc>
          <a:spcPct val="90000"/>
        </a:lnSpc>
        <a:spcBef>
          <a:spcPct val="0"/>
        </a:spcBef>
        <a:buNone/>
        <a:defRPr sz="2100" kern="1200" cap="all" spc="150" baseline="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7E003F"/>
          </a:solidFill>
          <a:ln w="9525" cap="flat" cmpd="sng" algn="ctr">
            <a:solidFill>
              <a:srgbClr val="7E003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white"/>
              </a:solidFill>
              <a:effectLst/>
              <a:uLnTx/>
              <a:uFillTx/>
              <a:latin typeface="Calibri"/>
              <a:ea typeface="+mn-ea"/>
              <a:cs typeface="+mn-cs"/>
            </a:endParaRPr>
          </a:p>
        </p:txBody>
      </p:sp>
      <p:pic>
        <p:nvPicPr>
          <p:cNvPr id="2" name="Image 1" descr="Blast.jpg"/>
          <p:cNvPicPr>
            <a:picLocks noChangeAspect="1"/>
          </p:cNvPicPr>
          <p:nvPr/>
        </p:nvPicPr>
        <p:blipFill rotWithShape="1">
          <a:blip r:embed="rId4" cstate="screen">
            <a:alphaModFix amt="50000"/>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0"/>
            <a:ext cx="9163367" cy="5222884"/>
          </a:xfrm>
          <a:prstGeom prst="rect">
            <a:avLst/>
          </a:prstGeom>
          <a:solidFill>
            <a:schemeClr val="accent1"/>
          </a:solidFill>
        </p:spPr>
      </p:pic>
      <p:sp>
        <p:nvSpPr>
          <p:cNvPr id="12" name="Rectangle 11"/>
          <p:cNvSpPr/>
          <p:nvPr/>
        </p:nvSpPr>
        <p:spPr>
          <a:xfrm>
            <a:off x="3180224" y="2353939"/>
            <a:ext cx="5963776" cy="670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18" name="Espace réservé du titre 1"/>
          <p:cNvSpPr>
            <a:spLocks noGrp="1"/>
          </p:cNvSpPr>
          <p:nvPr>
            <p:ph type="title"/>
          </p:nvPr>
        </p:nvSpPr>
        <p:spPr>
          <a:xfrm>
            <a:off x="3224172" y="2477892"/>
            <a:ext cx="5919837" cy="415498"/>
          </a:xfrm>
          <a:prstGeom prst="rect">
            <a:avLst/>
          </a:prstGeom>
          <a:noFill/>
        </p:spPr>
        <p:txBody>
          <a:bodyPr wrap="square" rtlCol="0" anchor="ctr">
            <a:spAutoFit/>
          </a:bodyPr>
          <a:lstStyle/>
          <a:p>
            <a:pPr marL="0" lvl="0" algn="l" defTabSz="342900">
              <a:lnSpc>
                <a:spcPct val="70000"/>
              </a:lnSpc>
            </a:pPr>
            <a:r>
              <a:rPr lang="fr-FR" dirty="0"/>
              <a:t>Modifiez le style du titre</a:t>
            </a:r>
            <a:endParaRPr lang="en-US" dirty="0"/>
          </a:p>
        </p:txBody>
      </p:sp>
      <p:pic>
        <p:nvPicPr>
          <p:cNvPr id="11" name="Image 10" descr="logo-epcgroupe-W.png">
            <a:extLst>
              <a:ext uri="{FF2B5EF4-FFF2-40B4-BE49-F238E27FC236}">
                <a16:creationId xmlns:a16="http://schemas.microsoft.com/office/drawing/2014/main" id="{625C2753-62D9-724A-97EB-4DADDAEA6941}"/>
              </a:ext>
            </a:extLst>
          </p:cNvPr>
          <p:cNvPicPr preferRelativeResize="0">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96530" y="216871"/>
            <a:ext cx="1835756" cy="2160000"/>
          </a:xfrm>
          <a:prstGeom prst="rect">
            <a:avLst/>
          </a:prstGeom>
        </p:spPr>
      </p:pic>
    </p:spTree>
    <p:extLst>
      <p:ext uri="{BB962C8B-B14F-4D97-AF65-F5344CB8AC3E}">
        <p14:creationId xmlns:p14="http://schemas.microsoft.com/office/powerpoint/2010/main" val="1066595723"/>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l" defTabSz="685800" rtl="0" eaLnBrk="1" latinLnBrk="0" hangingPunct="1">
        <a:spcBef>
          <a:spcPct val="0"/>
        </a:spcBef>
        <a:buNone/>
        <a:defRPr lang="en-US" sz="3000" b="1" kern="1200" dirty="0" smtClean="0">
          <a:solidFill>
            <a:srgbClr val="7E003F"/>
          </a:solidFill>
          <a:latin typeface="Myriad Pro Cond"/>
          <a:ea typeface="+mn-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4857750" cy="5143500"/>
          </a:xfrm>
          <a:prstGeom prst="rect">
            <a:avLst/>
          </a:prstGeom>
          <a:solidFill>
            <a:srgbClr val="7E00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srgbClr val="A29920"/>
              </a:solidFill>
              <a:effectLst/>
              <a:uLnTx/>
              <a:uFillTx/>
              <a:latin typeface="Calibri"/>
              <a:ea typeface="+mn-ea"/>
              <a:cs typeface="+mn-cs"/>
            </a:endParaRPr>
          </a:p>
        </p:txBody>
      </p:sp>
      <p:pic>
        <p:nvPicPr>
          <p:cNvPr id="17" name="Image 16" descr="Blast.jpg"/>
          <p:cNvPicPr>
            <a:picLocks noChangeAspect="1"/>
          </p:cNvPicPr>
          <p:nvPr/>
        </p:nvPicPr>
        <p:blipFill rotWithShape="1">
          <a:blip r:embed="rId6" cstate="screen">
            <a:alphaModFix amt="50000"/>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13"/>
            <a:ext cx="4857750" cy="5143488"/>
          </a:xfrm>
          <a:prstGeom prst="rect">
            <a:avLst/>
          </a:prstGeom>
        </p:spPr>
      </p:pic>
      <p:sp>
        <p:nvSpPr>
          <p:cNvPr id="13" name="Rectangle 12"/>
          <p:cNvSpPr/>
          <p:nvPr/>
        </p:nvSpPr>
        <p:spPr>
          <a:xfrm>
            <a:off x="3180224" y="783200"/>
            <a:ext cx="5963776" cy="1094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Espace réservé du titre 1"/>
          <p:cNvSpPr>
            <a:spLocks noGrp="1"/>
          </p:cNvSpPr>
          <p:nvPr>
            <p:ph type="title"/>
          </p:nvPr>
        </p:nvSpPr>
        <p:spPr>
          <a:xfrm>
            <a:off x="3316518" y="1066065"/>
            <a:ext cx="5739898" cy="528606"/>
          </a:xfrm>
          <a:prstGeom prst="rect">
            <a:avLst/>
          </a:prstGeom>
          <a:noFill/>
        </p:spPr>
        <p:txBody>
          <a:bodyPr wrap="square" rtlCol="0" anchor="ctr">
            <a:spAutoFit/>
          </a:bodyPr>
          <a:lstStyle/>
          <a:p>
            <a:pPr marL="0" lvl="0" algn="l">
              <a:lnSpc>
                <a:spcPct val="70000"/>
              </a:lnSpc>
            </a:pPr>
            <a:r>
              <a:rPr lang="fr-FR" dirty="0"/>
              <a:t>Modifiez le style du titre</a:t>
            </a:r>
            <a:endParaRPr lang="en-US" dirty="0"/>
          </a:p>
        </p:txBody>
      </p:sp>
      <p:sp>
        <p:nvSpPr>
          <p:cNvPr id="16" name="Rectangle 15"/>
          <p:cNvSpPr/>
          <p:nvPr/>
        </p:nvSpPr>
        <p:spPr>
          <a:xfrm>
            <a:off x="4857750" y="4818805"/>
            <a:ext cx="4306168" cy="300082"/>
          </a:xfrm>
          <a:prstGeom prst="rect">
            <a:avLst/>
          </a:prstGeom>
          <a:noFill/>
        </p:spPr>
        <p:txBody>
          <a:bodyPr wrap="square">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fld id="{C358F803-5BFB-994A-8C5D-3DC80B331797}" type="slidenum">
              <a:rPr kumimoji="0" lang="en-US" sz="1350" b="0" i="0" u="none" strike="noStrike" kern="1200" cap="none" spc="0" normalizeH="0" baseline="0" noProof="0" smtClean="0">
                <a:ln>
                  <a:noFill/>
                </a:ln>
                <a:solidFill>
                  <a:srgbClr val="BFBFBF"/>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‹N°›</a:t>
            </a:fld>
            <a:endParaRPr kumimoji="0" lang="en-US" sz="1350" b="0" i="0" u="none" strike="noStrike" kern="1200" cap="none" spc="0" normalizeH="0" baseline="0" noProof="0" dirty="0">
              <a:ln>
                <a:noFill/>
              </a:ln>
              <a:solidFill>
                <a:srgbClr val="BFBFBF"/>
              </a:solidFill>
              <a:effectLst/>
              <a:uLnTx/>
              <a:uFillTx/>
              <a:latin typeface="Calibri"/>
              <a:ea typeface="+mn-ea"/>
              <a:cs typeface="+mn-cs"/>
            </a:endParaRPr>
          </a:p>
        </p:txBody>
      </p:sp>
      <p:pic>
        <p:nvPicPr>
          <p:cNvPr id="15" name="Image 14" descr="logo-epcgroupe-W.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508000"/>
            <a:ext cx="1465144" cy="1676400"/>
          </a:xfrm>
          <a:prstGeom prst="rect">
            <a:avLst/>
          </a:prstGeom>
          <a:noFill/>
          <a:ln>
            <a:noFill/>
          </a:ln>
        </p:spPr>
      </p:pic>
    </p:spTree>
    <p:extLst>
      <p:ext uri="{BB962C8B-B14F-4D97-AF65-F5344CB8AC3E}">
        <p14:creationId xmlns:p14="http://schemas.microsoft.com/office/powerpoint/2010/main" val="26332810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txStyles>
    <p:titleStyle>
      <a:lvl1pPr algn="l" defTabSz="342900" rtl="0" eaLnBrk="1" latinLnBrk="0" hangingPunct="1">
        <a:spcBef>
          <a:spcPct val="0"/>
        </a:spcBef>
        <a:buNone/>
        <a:defRPr lang="en-US" sz="4050" b="1" kern="1200" smtClean="0">
          <a:solidFill>
            <a:schemeClr val="accent1"/>
          </a:solidFill>
          <a:latin typeface="Myriad Pro Cond"/>
          <a:ea typeface="+mn-ea"/>
          <a:cs typeface="+mj-cs"/>
        </a:defRPr>
      </a:lvl1pPr>
    </p:titleStyle>
    <p:bodyStyle>
      <a:lvl1pPr marL="214313" marR="0" indent="-214313" algn="l" defTabSz="342900" rtl="0" eaLnBrk="1" fontAlgn="auto" latinLnBrk="0" hangingPunct="1">
        <a:lnSpc>
          <a:spcPct val="100000"/>
        </a:lnSpc>
        <a:spcBef>
          <a:spcPct val="20000"/>
        </a:spcBef>
        <a:spcAft>
          <a:spcPts val="0"/>
        </a:spcAft>
        <a:buClr>
          <a:schemeClr val="accent1"/>
        </a:buClr>
        <a:buSzTx/>
        <a:buFont typeface="Wingdings" panose="05000000000000000000" pitchFamily="2" charset="2"/>
        <a:buChar char=""/>
        <a:tabLst/>
        <a:defRPr lang="fr-FR" sz="1350" b="1" i="0" kern="1200" dirty="0" smtClean="0">
          <a:solidFill>
            <a:prstClr val="white">
              <a:lumMod val="50000"/>
            </a:prstClr>
          </a:solidFill>
          <a:latin typeface="Montserrat" pitchFamily="2" charset="77"/>
          <a:ea typeface="+mn-ea"/>
          <a:cs typeface="Arial"/>
        </a:defRPr>
      </a:lvl1pPr>
      <a:lvl2pPr marL="342900" indent="-140494" algn="l" defTabSz="342900" rtl="0" eaLnBrk="1" latinLnBrk="0" hangingPunct="1">
        <a:spcBef>
          <a:spcPct val="20000"/>
        </a:spcBef>
        <a:buClr>
          <a:schemeClr val="accent1"/>
        </a:buClr>
        <a:buFont typeface="Arial" panose="020B0604020202020204" pitchFamily="34" charset="0"/>
        <a:buChar char="•"/>
        <a:defRPr lang="fr-FR" sz="1350" b="0" i="0" kern="1200" dirty="0" smtClean="0">
          <a:solidFill>
            <a:schemeClr val="tx1"/>
          </a:solidFill>
          <a:latin typeface="Montserrat" pitchFamily="2" charset="77"/>
          <a:ea typeface="+mn-ea"/>
          <a:cs typeface="Arial" panose="020B0604020202020204" pitchFamily="34" charset="0"/>
        </a:defRPr>
      </a:lvl2pPr>
      <a:lvl3pPr marL="900113" indent="-214313" algn="l" defTabSz="342900" rtl="0" eaLnBrk="1" latinLnBrk="0" hangingPunct="1">
        <a:spcBef>
          <a:spcPct val="20000"/>
        </a:spcBef>
        <a:buClr>
          <a:schemeClr val="accent1"/>
        </a:buClr>
        <a:buFont typeface="Wingdings" panose="05000000000000000000" pitchFamily="2" charset="2"/>
        <a:buChar char="Ø"/>
        <a:defRPr lang="fr-FR" sz="1350" b="0" i="0" kern="1200" dirty="0" smtClean="0">
          <a:solidFill>
            <a:schemeClr val="tx1"/>
          </a:solidFill>
          <a:latin typeface="Montserrat" pitchFamily="2" charset="77"/>
          <a:ea typeface="+mn-ea"/>
          <a:cs typeface="Arial" panose="020B0604020202020204" pitchFamily="34" charset="0"/>
        </a:defRPr>
      </a:lvl3pPr>
      <a:lvl4pPr marL="1200150" indent="-171450" algn="l" defTabSz="342900" rtl="0" eaLnBrk="1" latinLnBrk="0" hangingPunct="1">
        <a:spcBef>
          <a:spcPct val="20000"/>
        </a:spcBef>
        <a:buFont typeface="Arial"/>
        <a:buChar char="–"/>
        <a:defRPr lang="fr-FR" sz="1350" kern="1200" dirty="0" smtClean="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lang="en-US" sz="1350" kern="1200" dirty="0" smtClean="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692000" y="1620000"/>
            <a:ext cx="6852030" cy="840230"/>
          </a:xfrm>
          <a:prstGeom prst="rect">
            <a:avLst/>
          </a:prstGeom>
          <a:noFill/>
        </p:spPr>
        <p:txBody>
          <a:bodyPr wrap="square" rtlCol="0">
            <a:spAutoFit/>
          </a:bodyPr>
          <a:lstStyle/>
          <a:p>
            <a:pPr marL="0" lvl="0"/>
            <a:r>
              <a:rPr lang="fr-FR" dirty="0"/>
              <a:t>Modifiez les styles du texte du masque</a:t>
            </a:r>
          </a:p>
          <a:p>
            <a:pPr marL="342900" lvl="1"/>
            <a:r>
              <a:rPr lang="fr-FR" dirty="0"/>
              <a:t>Deuxième niveau</a:t>
            </a:r>
          </a:p>
          <a:p>
            <a:pPr marL="685800" lvl="2"/>
            <a:r>
              <a:rPr lang="fr-FR" dirty="0"/>
              <a:t>Troisième niveau</a:t>
            </a:r>
          </a:p>
        </p:txBody>
      </p:sp>
      <p:sp>
        <p:nvSpPr>
          <p:cNvPr id="2" name="Espace réservé du titre 1"/>
          <p:cNvSpPr>
            <a:spLocks noGrp="1"/>
          </p:cNvSpPr>
          <p:nvPr>
            <p:ph type="title"/>
          </p:nvPr>
        </p:nvSpPr>
        <p:spPr>
          <a:xfrm>
            <a:off x="1692000" y="468000"/>
            <a:ext cx="6852031" cy="528606"/>
          </a:xfrm>
          <a:prstGeom prst="rect">
            <a:avLst/>
          </a:prstGeom>
          <a:noFill/>
        </p:spPr>
        <p:txBody>
          <a:bodyPr wrap="square" rtlCol="0" anchor="t">
            <a:spAutoFit/>
          </a:bodyPr>
          <a:lstStyle/>
          <a:p>
            <a:pPr marL="0" lvl="0" algn="l">
              <a:lnSpc>
                <a:spcPct val="70000"/>
              </a:lnSpc>
            </a:pPr>
            <a:r>
              <a:rPr lang="fr-FR" dirty="0"/>
              <a:t>Modifiez le style du titre</a:t>
            </a:r>
            <a:endParaRPr lang="en-US" dirty="0"/>
          </a:p>
        </p:txBody>
      </p:sp>
      <p:pic>
        <p:nvPicPr>
          <p:cNvPr id="10" name="Image 9" descr="logo-epcgroupe-W.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 y="0"/>
            <a:ext cx="1260000" cy="1441676"/>
          </a:xfrm>
          <a:prstGeom prst="rect">
            <a:avLst/>
          </a:prstGeom>
          <a:solidFill>
            <a:schemeClr val="accent1"/>
          </a:solidFill>
        </p:spPr>
      </p:pic>
      <p:sp>
        <p:nvSpPr>
          <p:cNvPr id="7" name="Rectangle 6">
            <a:extLst>
              <a:ext uri="{FF2B5EF4-FFF2-40B4-BE49-F238E27FC236}">
                <a16:creationId xmlns:a16="http://schemas.microsoft.com/office/drawing/2014/main" id="{346D276C-3B95-4C01-ACF7-B4919D6498DE}"/>
              </a:ext>
            </a:extLst>
          </p:cNvPr>
          <p:cNvSpPr/>
          <p:nvPr userDrawn="1"/>
        </p:nvSpPr>
        <p:spPr>
          <a:xfrm>
            <a:off x="4857750" y="4818805"/>
            <a:ext cx="4306168" cy="300082"/>
          </a:xfrm>
          <a:prstGeom prst="rect">
            <a:avLst/>
          </a:prstGeom>
          <a:noFill/>
        </p:spPr>
        <p:txBody>
          <a:bodyPr wrap="square">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fld id="{C358F803-5BFB-994A-8C5D-3DC80B331797}" type="slidenum">
              <a:rPr kumimoji="0" lang="en-US" sz="1350" b="0" i="0" u="none" strike="noStrike" kern="1200" cap="none" spc="0" normalizeH="0" baseline="0" noProof="0" smtClean="0">
                <a:ln>
                  <a:noFill/>
                </a:ln>
                <a:solidFill>
                  <a:srgbClr val="BFBFBF"/>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‹N°›</a:t>
            </a:fld>
            <a:endParaRPr kumimoji="0" lang="en-US" sz="1350" b="0" i="0" u="none" strike="noStrike" kern="1200" cap="none" spc="0" normalizeH="0" baseline="0" noProof="0" dirty="0">
              <a:ln>
                <a:noFill/>
              </a:ln>
              <a:solidFill>
                <a:srgbClr val="BFBFBF"/>
              </a:solidFill>
              <a:effectLst/>
              <a:uLnTx/>
              <a:uFillTx/>
              <a:latin typeface="Calibri"/>
              <a:ea typeface="+mn-ea"/>
              <a:cs typeface="+mn-cs"/>
            </a:endParaRPr>
          </a:p>
        </p:txBody>
      </p:sp>
    </p:spTree>
    <p:extLst>
      <p:ext uri="{BB962C8B-B14F-4D97-AF65-F5344CB8AC3E}">
        <p14:creationId xmlns:p14="http://schemas.microsoft.com/office/powerpoint/2010/main" val="73460078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txStyles>
    <p:titleStyle>
      <a:lvl1pPr algn="l" defTabSz="342900" rtl="0" eaLnBrk="1" latinLnBrk="0" hangingPunct="1">
        <a:spcBef>
          <a:spcPct val="0"/>
        </a:spcBef>
        <a:buNone/>
        <a:defRPr lang="en-US" sz="4050" b="1" kern="1200" smtClean="0">
          <a:solidFill>
            <a:srgbClr val="7E003F"/>
          </a:solidFill>
          <a:latin typeface="Myriad Pro Cond"/>
          <a:ea typeface="+mn-ea"/>
          <a:cs typeface="+mj-cs"/>
        </a:defRPr>
      </a:lvl1pPr>
    </p:titleStyle>
    <p:bodyStyle>
      <a:lvl1pPr marL="214313" marR="0" indent="-214313" algn="l" defTabSz="342900" rtl="0" eaLnBrk="1" fontAlgn="auto" latinLnBrk="0" hangingPunct="1">
        <a:lnSpc>
          <a:spcPct val="100000"/>
        </a:lnSpc>
        <a:spcBef>
          <a:spcPct val="20000"/>
        </a:spcBef>
        <a:spcAft>
          <a:spcPts val="0"/>
        </a:spcAft>
        <a:buClr>
          <a:srgbClr val="7E003F"/>
        </a:buClr>
        <a:buSzTx/>
        <a:buFont typeface="Wingdings" panose="05000000000000000000" pitchFamily="2" charset="2"/>
        <a:buChar char=""/>
        <a:tabLst/>
        <a:defRPr lang="fr-FR" sz="1800" b="1" kern="1200" dirty="0" smtClean="0">
          <a:solidFill>
            <a:prstClr val="white">
              <a:lumMod val="50000"/>
            </a:prstClr>
          </a:solidFill>
          <a:latin typeface="Montserrat-Bold"/>
          <a:ea typeface="+mn-ea"/>
          <a:cs typeface="Montserrat-Bold"/>
        </a:defRPr>
      </a:lvl1pPr>
      <a:lvl2pPr marL="342900" indent="-140494" algn="l" defTabSz="342900" rtl="0" eaLnBrk="1" latinLnBrk="0" hangingPunct="1">
        <a:spcBef>
          <a:spcPct val="20000"/>
        </a:spcBef>
        <a:buClr>
          <a:srgbClr val="7E003F"/>
        </a:buClr>
        <a:buFont typeface="Arial" panose="020B0604020202020204" pitchFamily="34" charset="0"/>
        <a:buChar char="•"/>
        <a:defRPr lang="fr-FR" sz="1350" b="0" i="0" kern="1200" dirty="0" smtClean="0">
          <a:solidFill>
            <a:schemeClr val="tx1"/>
          </a:solidFill>
          <a:latin typeface="Montserrat-Regular"/>
          <a:ea typeface="+mn-ea"/>
          <a:cs typeface="Montserrat-Regular"/>
        </a:defRPr>
      </a:lvl2pPr>
      <a:lvl3pPr marL="900113" indent="-214313" algn="l" defTabSz="342900" rtl="0" eaLnBrk="1" latinLnBrk="0" hangingPunct="1">
        <a:spcBef>
          <a:spcPct val="20000"/>
        </a:spcBef>
        <a:buClr>
          <a:srgbClr val="7E003F"/>
        </a:buClr>
        <a:buFont typeface="Wingdings" charset="2"/>
        <a:buChar char="§"/>
        <a:defRPr lang="fr-FR" sz="1200" b="0" i="0" kern="1200" dirty="0" smtClean="0">
          <a:solidFill>
            <a:schemeClr val="tx1"/>
          </a:solidFill>
          <a:latin typeface="Montserrat-Regular"/>
          <a:ea typeface="+mn-ea"/>
          <a:cs typeface="Montserrat-Regular"/>
        </a:defRPr>
      </a:lvl3pPr>
      <a:lvl4pPr marL="1200150" indent="-171450" algn="l" defTabSz="342900" rtl="0" eaLnBrk="1" latinLnBrk="0" hangingPunct="1">
        <a:spcBef>
          <a:spcPct val="20000"/>
        </a:spcBef>
        <a:buFont typeface="Arial"/>
        <a:buChar char="–"/>
        <a:defRPr lang="fr-FR" sz="1350" kern="1200" dirty="0" smtClean="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lang="en-US" sz="1350" kern="1200" dirty="0" smtClean="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DF856-57B4-4A19-A882-FF8CB906D5AB}"/>
              </a:ext>
            </a:extLst>
          </p:cNvPr>
          <p:cNvSpPr>
            <a:spLocks noGrp="1"/>
          </p:cNvSpPr>
          <p:nvPr>
            <p:ph type="title"/>
          </p:nvPr>
        </p:nvSpPr>
        <p:spPr>
          <a:xfrm>
            <a:off x="3224172" y="2467307"/>
            <a:ext cx="5919837" cy="461665"/>
          </a:xfrm>
        </p:spPr>
        <p:txBody>
          <a:bodyPr/>
          <a:lstStyle/>
          <a:p>
            <a:r>
              <a:rPr lang="en-CA" sz="2400" dirty="0">
                <a:solidFill>
                  <a:srgbClr val="7D0140"/>
                </a:solidFill>
                <a:latin typeface="Myriad Pro Cond" panose="020B0706030403020204" pitchFamily="34" charset="0"/>
              </a:rPr>
              <a:t>The Safety Journey Following Acquisition</a:t>
            </a:r>
          </a:p>
        </p:txBody>
      </p:sp>
      <p:sp>
        <p:nvSpPr>
          <p:cNvPr id="3" name="ZoneTexte 2">
            <a:extLst>
              <a:ext uri="{FF2B5EF4-FFF2-40B4-BE49-F238E27FC236}">
                <a16:creationId xmlns:a16="http://schemas.microsoft.com/office/drawing/2014/main" id="{EF4F7512-DCFA-5B7E-9489-5344B5EE8799}"/>
              </a:ext>
            </a:extLst>
          </p:cNvPr>
          <p:cNvSpPr txBox="1"/>
          <p:nvPr/>
        </p:nvSpPr>
        <p:spPr>
          <a:xfrm>
            <a:off x="3166281" y="3077570"/>
            <a:ext cx="3475436" cy="307777"/>
          </a:xfrm>
          <a:prstGeom prst="rect">
            <a:avLst/>
          </a:prstGeom>
          <a:noFill/>
        </p:spPr>
        <p:txBody>
          <a:bodyPr wrap="square" rtlCol="0">
            <a:spAutoFit/>
          </a:bodyPr>
          <a:lstStyle/>
          <a:p>
            <a:r>
              <a:rPr lang="fr-FR" sz="1400" dirty="0">
                <a:solidFill>
                  <a:schemeClr val="bg1"/>
                </a:solidFill>
              </a:rPr>
              <a:t>SAFEX Salzburg, 27th &amp; 28th April 2023</a:t>
            </a:r>
          </a:p>
        </p:txBody>
      </p:sp>
      <p:sp>
        <p:nvSpPr>
          <p:cNvPr id="4" name="ZoneTexte 3">
            <a:extLst>
              <a:ext uri="{FF2B5EF4-FFF2-40B4-BE49-F238E27FC236}">
                <a16:creationId xmlns:a16="http://schemas.microsoft.com/office/drawing/2014/main" id="{B67CB8A1-6D06-D924-6A00-CC6D8C019D54}"/>
              </a:ext>
            </a:extLst>
          </p:cNvPr>
          <p:cNvSpPr txBox="1"/>
          <p:nvPr/>
        </p:nvSpPr>
        <p:spPr>
          <a:xfrm>
            <a:off x="7498396" y="4241197"/>
            <a:ext cx="1534768" cy="415498"/>
          </a:xfrm>
          <a:prstGeom prst="rect">
            <a:avLst/>
          </a:prstGeom>
          <a:noFill/>
        </p:spPr>
        <p:txBody>
          <a:bodyPr wrap="square" rtlCol="0">
            <a:spAutoFit/>
          </a:bodyPr>
          <a:lstStyle/>
          <a:p>
            <a:r>
              <a:rPr lang="fr-FR" sz="1050" b="1" u="sng" dirty="0">
                <a:solidFill>
                  <a:schemeClr val="bg1"/>
                </a:solidFill>
              </a:rPr>
              <a:t>By </a:t>
            </a:r>
            <a:r>
              <a:rPr lang="fr-FR" sz="1050" b="1" dirty="0">
                <a:solidFill>
                  <a:schemeClr val="bg1"/>
                </a:solidFill>
              </a:rPr>
              <a:t>:</a:t>
            </a:r>
          </a:p>
          <a:p>
            <a:r>
              <a:rPr lang="fr-FR" sz="1050" dirty="0">
                <a:solidFill>
                  <a:schemeClr val="bg1"/>
                </a:solidFill>
              </a:rPr>
              <a:t>- Evan Quinn</a:t>
            </a:r>
          </a:p>
        </p:txBody>
      </p:sp>
    </p:spTree>
    <p:extLst>
      <p:ext uri="{BB962C8B-B14F-4D97-AF65-F5344CB8AC3E}">
        <p14:creationId xmlns:p14="http://schemas.microsoft.com/office/powerpoint/2010/main" val="174663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564CE-F2C0-4878-96AC-33E58177A08E}"/>
              </a:ext>
            </a:extLst>
          </p:cNvPr>
          <p:cNvSpPr>
            <a:spLocks noGrp="1"/>
          </p:cNvSpPr>
          <p:nvPr>
            <p:ph idx="1"/>
          </p:nvPr>
        </p:nvSpPr>
        <p:spPr>
          <a:xfrm>
            <a:off x="1620000" y="1786816"/>
            <a:ext cx="6852030" cy="3302443"/>
          </a:xfrm>
        </p:spPr>
        <p:txBody>
          <a:bodyPr/>
          <a:lstStyle/>
          <a:p>
            <a:pPr marL="0" indent="0" algn="just">
              <a:buNone/>
            </a:pPr>
            <a:r>
              <a:rPr lang="en-US" sz="1400" b="0" dirty="0">
                <a:solidFill>
                  <a:schemeClr val="tx1">
                    <a:lumMod val="65000"/>
                    <a:lumOff val="35000"/>
                  </a:schemeClr>
                </a:solidFill>
                <a:latin typeface="Montserrat" panose="02000505000000020004" pitchFamily="2" charset="0"/>
              </a:rPr>
              <a:t>Using the survey results as an initial benchmark, we were able to clearly articulate WHAT needed to be achieved. This was to; </a:t>
            </a:r>
          </a:p>
          <a:p>
            <a:pPr marL="0" indent="0" algn="just">
              <a:buNone/>
            </a:pPr>
            <a:endParaRPr lang="en-US" sz="1400" b="0" dirty="0">
              <a:solidFill>
                <a:schemeClr val="tx1">
                  <a:lumMod val="65000"/>
                  <a:lumOff val="35000"/>
                </a:schemeClr>
              </a:solidFill>
              <a:latin typeface="Montserrat" panose="02000505000000020004" pitchFamily="2" charset="0"/>
            </a:endParaRPr>
          </a:p>
          <a:p>
            <a:pPr marL="342900" indent="-342900" algn="just">
              <a:spcBef>
                <a:spcPts val="600"/>
              </a:spcBef>
              <a:buFont typeface="+mj-lt"/>
              <a:buAutoNum type="arabicPeriod"/>
            </a:pPr>
            <a:r>
              <a:rPr lang="en-US" sz="1400" b="0" dirty="0">
                <a:solidFill>
                  <a:schemeClr val="tx1">
                    <a:lumMod val="65000"/>
                    <a:lumOff val="35000"/>
                  </a:schemeClr>
                </a:solidFill>
                <a:latin typeface="Montserrat" panose="02000505000000020004" pitchFamily="2" charset="0"/>
              </a:rPr>
              <a:t>Improve our COMMITMENT to Health &amp; Safety,</a:t>
            </a:r>
          </a:p>
          <a:p>
            <a:pPr marL="342900" indent="-342900" algn="just">
              <a:spcBef>
                <a:spcPts val="600"/>
              </a:spcBef>
              <a:buFont typeface="+mj-lt"/>
              <a:buAutoNum type="arabicPeriod"/>
            </a:pPr>
            <a:r>
              <a:rPr lang="en-US" sz="1400" b="0" dirty="0">
                <a:solidFill>
                  <a:schemeClr val="tx1">
                    <a:lumMod val="65000"/>
                    <a:lumOff val="35000"/>
                  </a:schemeClr>
                </a:solidFill>
                <a:latin typeface="Montserrat" panose="02000505000000020004" pitchFamily="2" charset="0"/>
              </a:rPr>
              <a:t>Modify our BEHAVIOURS,</a:t>
            </a:r>
          </a:p>
          <a:p>
            <a:pPr marL="342900" indent="-342900" algn="just">
              <a:spcBef>
                <a:spcPts val="600"/>
              </a:spcBef>
              <a:buFont typeface="+mj-lt"/>
              <a:buAutoNum type="arabicPeriod"/>
            </a:pPr>
            <a:r>
              <a:rPr lang="en-US" sz="1400" b="0" dirty="0">
                <a:solidFill>
                  <a:schemeClr val="tx1">
                    <a:lumMod val="65000"/>
                    <a:lumOff val="35000"/>
                  </a:schemeClr>
                </a:solidFill>
                <a:latin typeface="Montserrat" panose="02000505000000020004" pitchFamily="2" charset="0"/>
              </a:rPr>
              <a:t>Build TRUST,</a:t>
            </a:r>
          </a:p>
          <a:p>
            <a:pPr marL="342900" indent="-342900" algn="just">
              <a:spcBef>
                <a:spcPts val="600"/>
              </a:spcBef>
              <a:buFont typeface="+mj-lt"/>
              <a:buAutoNum type="arabicPeriod"/>
            </a:pPr>
            <a:r>
              <a:rPr lang="en-US" sz="1400" b="0" dirty="0">
                <a:solidFill>
                  <a:schemeClr val="tx1">
                    <a:lumMod val="65000"/>
                    <a:lumOff val="35000"/>
                  </a:schemeClr>
                </a:solidFill>
                <a:latin typeface="Montserrat" panose="02000505000000020004" pitchFamily="2" charset="0"/>
              </a:rPr>
              <a:t>Gain greater ENGAGEMENT in H&amp;S at ALL LEVELS,</a:t>
            </a:r>
          </a:p>
          <a:p>
            <a:pPr marL="342900" indent="-342900" algn="just">
              <a:spcBef>
                <a:spcPts val="600"/>
              </a:spcBef>
              <a:buFont typeface="+mj-lt"/>
              <a:buAutoNum type="arabicPeriod"/>
            </a:pPr>
            <a:r>
              <a:rPr lang="en-US" sz="1400" b="0" dirty="0">
                <a:solidFill>
                  <a:schemeClr val="tx1">
                    <a:lumMod val="65000"/>
                    <a:lumOff val="35000"/>
                  </a:schemeClr>
                </a:solidFill>
                <a:latin typeface="Montserrat" panose="02000505000000020004" pitchFamily="2" charset="0"/>
              </a:rPr>
              <a:t>CHALLENGE each other to do the right thing</a:t>
            </a:r>
          </a:p>
          <a:p>
            <a:pPr marL="342900" indent="-342900" algn="just">
              <a:spcBef>
                <a:spcPts val="600"/>
              </a:spcBef>
              <a:buFont typeface="+mj-lt"/>
              <a:buAutoNum type="arabicPeriod"/>
            </a:pPr>
            <a:r>
              <a:rPr lang="en-US" sz="1400" b="0" dirty="0">
                <a:solidFill>
                  <a:schemeClr val="tx1">
                    <a:lumMod val="65000"/>
                    <a:lumOff val="35000"/>
                  </a:schemeClr>
                </a:solidFill>
                <a:latin typeface="Montserrat" panose="02000505000000020004" pitchFamily="2" charset="0"/>
              </a:rPr>
              <a:t>Improve health &amp; safety RESOURCES,</a:t>
            </a:r>
          </a:p>
          <a:p>
            <a:pPr marL="342900" indent="-342900" algn="just">
              <a:spcBef>
                <a:spcPts val="600"/>
              </a:spcBef>
              <a:buFont typeface="+mj-lt"/>
              <a:buAutoNum type="arabicPeriod"/>
            </a:pPr>
            <a:r>
              <a:rPr lang="en-US" sz="1400" b="0" dirty="0">
                <a:solidFill>
                  <a:schemeClr val="tx1">
                    <a:lumMod val="65000"/>
                    <a:lumOff val="35000"/>
                  </a:schemeClr>
                </a:solidFill>
                <a:latin typeface="Montserrat" panose="02000505000000020004" pitchFamily="2" charset="0"/>
              </a:rPr>
              <a:t>Introduce Near Miss REPORTING and improve INCIDENT INVESTIGATION</a:t>
            </a:r>
          </a:p>
          <a:p>
            <a:pPr marL="0" indent="0" algn="just">
              <a:buNone/>
            </a:pPr>
            <a:endParaRPr lang="en-US" sz="1400" b="0" dirty="0">
              <a:solidFill>
                <a:schemeClr val="tx1">
                  <a:lumMod val="65000"/>
                  <a:lumOff val="35000"/>
                </a:schemeClr>
              </a:solidFill>
              <a:latin typeface="Montserrat" panose="02000505000000020004" pitchFamily="2" charset="0"/>
            </a:endParaRPr>
          </a:p>
        </p:txBody>
      </p:sp>
      <p:sp>
        <p:nvSpPr>
          <p:cNvPr id="9" name="Titre 1">
            <a:extLst>
              <a:ext uri="{FF2B5EF4-FFF2-40B4-BE49-F238E27FC236}">
                <a16:creationId xmlns:a16="http://schemas.microsoft.com/office/drawing/2014/main" id="{DF9DE1C4-4C76-47A0-8A2A-0AEC700CAC0E}"/>
              </a:ext>
            </a:extLst>
          </p:cNvPr>
          <p:cNvSpPr txBox="1">
            <a:spLocks/>
          </p:cNvSpPr>
          <p:nvPr/>
        </p:nvSpPr>
        <p:spPr>
          <a:xfrm>
            <a:off x="1620000" y="360000"/>
            <a:ext cx="7798526" cy="1077218"/>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US" dirty="0"/>
              <a:t>The Safety Journey Following Acquisition</a:t>
            </a:r>
            <a:br>
              <a:rPr lang="en-US" dirty="0"/>
            </a:br>
            <a:r>
              <a:rPr lang="en-US" dirty="0"/>
              <a:t>Main Body - Survey</a:t>
            </a:r>
          </a:p>
        </p:txBody>
      </p:sp>
    </p:spTree>
    <p:extLst>
      <p:ext uri="{BB962C8B-B14F-4D97-AF65-F5344CB8AC3E}">
        <p14:creationId xmlns:p14="http://schemas.microsoft.com/office/powerpoint/2010/main" val="56559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564CE-F2C0-4878-96AC-33E58177A08E}"/>
              </a:ext>
            </a:extLst>
          </p:cNvPr>
          <p:cNvSpPr>
            <a:spLocks noGrp="1"/>
          </p:cNvSpPr>
          <p:nvPr>
            <p:ph idx="1"/>
          </p:nvPr>
        </p:nvSpPr>
        <p:spPr>
          <a:xfrm>
            <a:off x="1679644" y="1749746"/>
            <a:ext cx="6852030" cy="2563779"/>
          </a:xfrm>
        </p:spPr>
        <p:txBody>
          <a:bodyPr/>
          <a:lstStyle/>
          <a:p>
            <a:pPr marL="0" indent="0" algn="just">
              <a:buNone/>
            </a:pPr>
            <a:r>
              <a:rPr lang="en-US" sz="1400" b="0" dirty="0">
                <a:solidFill>
                  <a:schemeClr val="tx1">
                    <a:lumMod val="65000"/>
                    <a:lumOff val="35000"/>
                  </a:schemeClr>
                </a:solidFill>
                <a:latin typeface="Montserrat" panose="02000505000000020004" pitchFamily="2" charset="0"/>
              </a:rPr>
              <a:t>HOW this was going to be achieved was also communicated back to the workforce in the same presentation. The following was specified as the plan for going forward;</a:t>
            </a:r>
          </a:p>
          <a:p>
            <a:pPr marL="0" indent="0" algn="just">
              <a:buNone/>
            </a:pPr>
            <a:endParaRPr lang="en-US" sz="800" b="0" dirty="0">
              <a:solidFill>
                <a:schemeClr val="tx1">
                  <a:lumMod val="65000"/>
                  <a:lumOff val="35000"/>
                </a:schemeClr>
              </a:solidFill>
              <a:latin typeface="Montserrat" panose="02000505000000020004" pitchFamily="2" charset="0"/>
            </a:endParaRPr>
          </a:p>
          <a:p>
            <a:pPr marL="342900" indent="-342900" algn="just">
              <a:spcBef>
                <a:spcPts val="600"/>
              </a:spcBef>
              <a:buFont typeface="+mj-lt"/>
              <a:buAutoNum type="alphaLcPeriod"/>
            </a:pPr>
            <a:r>
              <a:rPr lang="en-US" sz="1400" b="0" dirty="0">
                <a:solidFill>
                  <a:schemeClr val="tx1">
                    <a:lumMod val="65000"/>
                    <a:lumOff val="35000"/>
                  </a:schemeClr>
                </a:solidFill>
                <a:latin typeface="Montserrat" panose="02000505000000020004" pitchFamily="2" charset="0"/>
              </a:rPr>
              <a:t>Achieve compliance with EPC Groupe SHE Standards,</a:t>
            </a:r>
          </a:p>
          <a:p>
            <a:pPr marL="342900" indent="-342900" algn="just">
              <a:spcBef>
                <a:spcPts val="600"/>
              </a:spcBef>
              <a:buFont typeface="+mj-lt"/>
              <a:buAutoNum type="alphaLcPeriod"/>
            </a:pPr>
            <a:r>
              <a:rPr lang="en-US" sz="1400" b="0" dirty="0">
                <a:solidFill>
                  <a:schemeClr val="tx1">
                    <a:lumMod val="65000"/>
                    <a:lumOff val="35000"/>
                  </a:schemeClr>
                </a:solidFill>
                <a:latin typeface="Montserrat" panose="02000505000000020004" pitchFamily="2" charset="0"/>
              </a:rPr>
              <a:t>Train all operational managers to minimum occupational health &amp; safety standard,</a:t>
            </a:r>
          </a:p>
          <a:p>
            <a:pPr marL="342900" indent="-342900" algn="just">
              <a:spcBef>
                <a:spcPts val="600"/>
              </a:spcBef>
              <a:buFont typeface="+mj-lt"/>
              <a:buAutoNum type="alphaLcPeriod"/>
            </a:pPr>
            <a:r>
              <a:rPr lang="en-US" sz="1400" b="0" dirty="0">
                <a:solidFill>
                  <a:schemeClr val="tx1">
                    <a:lumMod val="65000"/>
                    <a:lumOff val="35000"/>
                  </a:schemeClr>
                </a:solidFill>
                <a:latin typeface="Montserrat" panose="02000505000000020004" pitchFamily="2" charset="0"/>
              </a:rPr>
              <a:t>Train all relevant personnel to a minimum level in Process Safety,</a:t>
            </a:r>
          </a:p>
          <a:p>
            <a:pPr marL="342900" indent="-342900" algn="just">
              <a:spcBef>
                <a:spcPts val="600"/>
              </a:spcBef>
              <a:buFont typeface="+mj-lt"/>
              <a:buAutoNum type="alphaLcPeriod"/>
            </a:pPr>
            <a:r>
              <a:rPr lang="en-US" sz="1400" b="0" dirty="0">
                <a:solidFill>
                  <a:schemeClr val="tx1">
                    <a:lumMod val="65000"/>
                    <a:lumOff val="35000"/>
                  </a:schemeClr>
                </a:solidFill>
                <a:latin typeface="Montserrat" panose="02000505000000020004" pitchFamily="2" charset="0"/>
              </a:rPr>
              <a:t>Introduce </a:t>
            </a:r>
            <a:r>
              <a:rPr lang="en-US" sz="1400" b="0" dirty="0" err="1">
                <a:solidFill>
                  <a:schemeClr val="tx1">
                    <a:lumMod val="65000"/>
                    <a:lumOff val="35000"/>
                  </a:schemeClr>
                </a:solidFill>
                <a:latin typeface="Montserrat" panose="02000505000000020004" pitchFamily="2" charset="0"/>
              </a:rPr>
              <a:t>Behavioural</a:t>
            </a:r>
            <a:r>
              <a:rPr lang="en-US" sz="1400" b="0" dirty="0">
                <a:solidFill>
                  <a:schemeClr val="tx1">
                    <a:lumMod val="65000"/>
                    <a:lumOff val="35000"/>
                  </a:schemeClr>
                </a:solidFill>
                <a:latin typeface="Montserrat" panose="02000505000000020004" pitchFamily="2" charset="0"/>
              </a:rPr>
              <a:t> Safety,</a:t>
            </a:r>
          </a:p>
          <a:p>
            <a:pPr marL="342900" indent="-342900" algn="just">
              <a:spcBef>
                <a:spcPts val="600"/>
              </a:spcBef>
              <a:buFont typeface="+mj-lt"/>
              <a:buAutoNum type="alphaLcPeriod"/>
            </a:pPr>
            <a:r>
              <a:rPr lang="en-US" sz="1400" b="0" dirty="0">
                <a:solidFill>
                  <a:schemeClr val="tx1">
                    <a:lumMod val="65000"/>
                    <a:lumOff val="35000"/>
                  </a:schemeClr>
                </a:solidFill>
                <a:latin typeface="Montserrat" panose="02000505000000020004" pitchFamily="2" charset="0"/>
              </a:rPr>
              <a:t>Commence risk assessing all activities that present a high level of risk,</a:t>
            </a:r>
          </a:p>
        </p:txBody>
      </p:sp>
      <p:sp>
        <p:nvSpPr>
          <p:cNvPr id="9" name="Titre 1">
            <a:extLst>
              <a:ext uri="{FF2B5EF4-FFF2-40B4-BE49-F238E27FC236}">
                <a16:creationId xmlns:a16="http://schemas.microsoft.com/office/drawing/2014/main" id="{DF9DE1C4-4C76-47A0-8A2A-0AEC700CAC0E}"/>
              </a:ext>
            </a:extLst>
          </p:cNvPr>
          <p:cNvSpPr txBox="1">
            <a:spLocks/>
          </p:cNvSpPr>
          <p:nvPr/>
        </p:nvSpPr>
        <p:spPr>
          <a:xfrm>
            <a:off x="1620000" y="360000"/>
            <a:ext cx="7798526" cy="1077218"/>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US" dirty="0"/>
              <a:t>The Safety Journey Following Acquisition</a:t>
            </a:r>
            <a:br>
              <a:rPr lang="en-US" dirty="0"/>
            </a:br>
            <a:r>
              <a:rPr lang="en-US" dirty="0"/>
              <a:t>Main Body - Survey</a:t>
            </a:r>
          </a:p>
        </p:txBody>
      </p:sp>
    </p:spTree>
    <p:extLst>
      <p:ext uri="{BB962C8B-B14F-4D97-AF65-F5344CB8AC3E}">
        <p14:creationId xmlns:p14="http://schemas.microsoft.com/office/powerpoint/2010/main" val="65501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564CE-F2C0-4878-96AC-33E58177A08E}"/>
              </a:ext>
            </a:extLst>
          </p:cNvPr>
          <p:cNvSpPr>
            <a:spLocks noGrp="1"/>
          </p:cNvSpPr>
          <p:nvPr>
            <p:ph idx="1"/>
          </p:nvPr>
        </p:nvSpPr>
        <p:spPr>
          <a:xfrm>
            <a:off x="1692000" y="1745745"/>
            <a:ext cx="7316076" cy="3037755"/>
          </a:xfrm>
        </p:spPr>
        <p:txBody>
          <a:bodyPr/>
          <a:lstStyle/>
          <a:p>
            <a:pPr marL="0" indent="0" algn="just">
              <a:buNone/>
            </a:pPr>
            <a:r>
              <a:rPr lang="en-US" sz="1400" b="0" dirty="0">
                <a:solidFill>
                  <a:schemeClr val="tx1">
                    <a:lumMod val="65000"/>
                    <a:lumOff val="35000"/>
                  </a:schemeClr>
                </a:solidFill>
                <a:latin typeface="Montserrat" panose="02000505000000020004" pitchFamily="2" charset="0"/>
              </a:rPr>
              <a:t>HOW this was going to be achieved was also communicated back to the workforce in the same presentation. The following was specified as the plan for going forward;</a:t>
            </a:r>
          </a:p>
          <a:p>
            <a:pPr marL="0" indent="0" algn="just">
              <a:buNone/>
            </a:pPr>
            <a:endParaRPr lang="en-US" sz="800" b="0" dirty="0">
              <a:solidFill>
                <a:schemeClr val="tx1">
                  <a:lumMod val="65000"/>
                  <a:lumOff val="35000"/>
                </a:schemeClr>
              </a:solidFill>
              <a:latin typeface="Montserrat" panose="02000505000000020004" pitchFamily="2" charset="0"/>
            </a:endParaRPr>
          </a:p>
          <a:p>
            <a:pPr marL="342900" indent="-342900" algn="just">
              <a:spcBef>
                <a:spcPts val="600"/>
              </a:spcBef>
              <a:buFont typeface="+mj-lt"/>
              <a:buAutoNum type="alphaLcPeriod" startAt="6"/>
            </a:pPr>
            <a:r>
              <a:rPr lang="en-US" sz="1400" b="0" dirty="0">
                <a:solidFill>
                  <a:schemeClr val="tx1">
                    <a:lumMod val="65000"/>
                    <a:lumOff val="35000"/>
                  </a:schemeClr>
                </a:solidFill>
                <a:latin typeface="Montserrat" panose="02000505000000020004" pitchFamily="2" charset="0"/>
              </a:rPr>
              <a:t>Introducing adequate and sufficient control measures to reduce the risks,</a:t>
            </a:r>
          </a:p>
          <a:p>
            <a:pPr marL="342900" indent="-342900" algn="just">
              <a:spcBef>
                <a:spcPts val="600"/>
              </a:spcBef>
              <a:buFont typeface="+mj-lt"/>
              <a:buAutoNum type="alphaLcPeriod" startAt="6"/>
            </a:pPr>
            <a:r>
              <a:rPr lang="en-US" sz="1400" b="0" dirty="0">
                <a:solidFill>
                  <a:schemeClr val="tx1">
                    <a:lumMod val="65000"/>
                    <a:lumOff val="35000"/>
                  </a:schemeClr>
                </a:solidFill>
                <a:latin typeface="Montserrat" panose="02000505000000020004" pitchFamily="2" charset="0"/>
              </a:rPr>
              <a:t>Promote the reporting of Near Misses and all incidents on reporting system,</a:t>
            </a:r>
          </a:p>
          <a:p>
            <a:pPr marL="342900" indent="-342900" algn="just">
              <a:spcBef>
                <a:spcPts val="600"/>
              </a:spcBef>
              <a:buFont typeface="+mj-lt"/>
              <a:buAutoNum type="alphaLcPeriod" startAt="6"/>
            </a:pPr>
            <a:r>
              <a:rPr lang="en-US" sz="1400" b="0" dirty="0">
                <a:solidFill>
                  <a:schemeClr val="tx1">
                    <a:lumMod val="65000"/>
                    <a:lumOff val="35000"/>
                  </a:schemeClr>
                </a:solidFill>
                <a:latin typeface="Montserrat" panose="02000505000000020004" pitchFamily="2" charset="0"/>
              </a:rPr>
              <a:t>Introduce management STOP Audits,</a:t>
            </a:r>
          </a:p>
          <a:p>
            <a:pPr marL="342900" indent="-342900" algn="just">
              <a:spcBef>
                <a:spcPts val="600"/>
              </a:spcBef>
              <a:buFont typeface="+mj-lt"/>
              <a:buAutoNum type="alphaLcPeriod" startAt="6"/>
            </a:pPr>
            <a:r>
              <a:rPr lang="en-US" sz="1400" b="0" dirty="0">
                <a:solidFill>
                  <a:schemeClr val="tx1">
                    <a:lumMod val="65000"/>
                    <a:lumOff val="35000"/>
                  </a:schemeClr>
                </a:solidFill>
                <a:latin typeface="Montserrat" panose="02000505000000020004" pitchFamily="2" charset="0"/>
              </a:rPr>
              <a:t>Introduce Safety Pauses and regular Team Meetings (PDR’s),</a:t>
            </a:r>
          </a:p>
          <a:p>
            <a:pPr marL="342900" indent="-342900" algn="just">
              <a:spcBef>
                <a:spcPts val="600"/>
              </a:spcBef>
              <a:buFont typeface="+mj-lt"/>
              <a:buAutoNum type="alphaLcPeriod" startAt="6"/>
            </a:pPr>
            <a:r>
              <a:rPr lang="en-US" sz="1400" b="0" dirty="0">
                <a:solidFill>
                  <a:schemeClr val="tx1">
                    <a:lumMod val="65000"/>
                    <a:lumOff val="35000"/>
                  </a:schemeClr>
                </a:solidFill>
                <a:latin typeface="Montserrat" panose="02000505000000020004" pitchFamily="2" charset="0"/>
              </a:rPr>
              <a:t>Regular dedicated Safety Management Meetings.</a:t>
            </a:r>
          </a:p>
          <a:p>
            <a:pPr marL="0" indent="0" algn="just">
              <a:buNone/>
            </a:pPr>
            <a:endParaRPr lang="en-US" sz="1400" b="0" dirty="0">
              <a:solidFill>
                <a:schemeClr val="tx1">
                  <a:lumMod val="65000"/>
                  <a:lumOff val="35000"/>
                </a:schemeClr>
              </a:solidFill>
              <a:latin typeface="Montserrat" panose="02000505000000020004" pitchFamily="2" charset="0"/>
            </a:endParaRPr>
          </a:p>
        </p:txBody>
      </p:sp>
      <p:sp>
        <p:nvSpPr>
          <p:cNvPr id="9" name="Titre 1">
            <a:extLst>
              <a:ext uri="{FF2B5EF4-FFF2-40B4-BE49-F238E27FC236}">
                <a16:creationId xmlns:a16="http://schemas.microsoft.com/office/drawing/2014/main" id="{DF9DE1C4-4C76-47A0-8A2A-0AEC700CAC0E}"/>
              </a:ext>
            </a:extLst>
          </p:cNvPr>
          <p:cNvSpPr txBox="1">
            <a:spLocks/>
          </p:cNvSpPr>
          <p:nvPr/>
        </p:nvSpPr>
        <p:spPr>
          <a:xfrm>
            <a:off x="1620000" y="360000"/>
            <a:ext cx="7798526" cy="1077218"/>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US" dirty="0"/>
              <a:t>The Safety Journey Following Acquisition</a:t>
            </a:r>
            <a:br>
              <a:rPr lang="en-US" dirty="0"/>
            </a:br>
            <a:r>
              <a:rPr lang="en-US" dirty="0"/>
              <a:t>Main Body - Survey</a:t>
            </a:r>
          </a:p>
        </p:txBody>
      </p:sp>
    </p:spTree>
    <p:extLst>
      <p:ext uri="{BB962C8B-B14F-4D97-AF65-F5344CB8AC3E}">
        <p14:creationId xmlns:p14="http://schemas.microsoft.com/office/powerpoint/2010/main" val="3061365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564CE-F2C0-4878-96AC-33E58177A08E}"/>
              </a:ext>
            </a:extLst>
          </p:cNvPr>
          <p:cNvSpPr>
            <a:spLocks noGrp="1"/>
          </p:cNvSpPr>
          <p:nvPr>
            <p:ph idx="1"/>
          </p:nvPr>
        </p:nvSpPr>
        <p:spPr>
          <a:xfrm>
            <a:off x="1620000" y="1732755"/>
            <a:ext cx="7295400" cy="1631216"/>
          </a:xfrm>
        </p:spPr>
        <p:txBody>
          <a:bodyPr/>
          <a:lstStyle/>
          <a:p>
            <a:pPr marL="0" indent="0" algn="just">
              <a:buNone/>
            </a:pPr>
            <a:r>
              <a:rPr lang="en-US" sz="2000" b="0" dirty="0">
                <a:solidFill>
                  <a:schemeClr val="tx1">
                    <a:lumMod val="65000"/>
                    <a:lumOff val="35000"/>
                  </a:schemeClr>
                </a:solidFill>
                <a:latin typeface="Montserrat" panose="02000505000000020004" pitchFamily="2" charset="0"/>
              </a:rPr>
              <a:t>Merging safety cultures in high hazard industries is key in the overall success of acquisitions. Despite the financial and operational challenges faced during any acquisition, safety and the development of an appropriate culture contributes to that success…</a:t>
            </a:r>
          </a:p>
        </p:txBody>
      </p:sp>
      <p:sp>
        <p:nvSpPr>
          <p:cNvPr id="9" name="Titre 1">
            <a:extLst>
              <a:ext uri="{FF2B5EF4-FFF2-40B4-BE49-F238E27FC236}">
                <a16:creationId xmlns:a16="http://schemas.microsoft.com/office/drawing/2014/main" id="{DF9DE1C4-4C76-47A0-8A2A-0AEC700CAC0E}"/>
              </a:ext>
            </a:extLst>
          </p:cNvPr>
          <p:cNvSpPr txBox="1">
            <a:spLocks/>
          </p:cNvSpPr>
          <p:nvPr/>
        </p:nvSpPr>
        <p:spPr>
          <a:xfrm>
            <a:off x="1620000" y="360000"/>
            <a:ext cx="7798526" cy="1077218"/>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US" dirty="0"/>
              <a:t>The Safety Journey Following Acquisition</a:t>
            </a:r>
            <a:br>
              <a:rPr lang="en-US" dirty="0"/>
            </a:br>
            <a:r>
              <a:rPr lang="en-US" dirty="0"/>
              <a:t>Conclusions</a:t>
            </a:r>
          </a:p>
        </p:txBody>
      </p:sp>
    </p:spTree>
    <p:extLst>
      <p:ext uri="{BB962C8B-B14F-4D97-AF65-F5344CB8AC3E}">
        <p14:creationId xmlns:p14="http://schemas.microsoft.com/office/powerpoint/2010/main" val="72694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a:extLst>
              <a:ext uri="{FF2B5EF4-FFF2-40B4-BE49-F238E27FC236}">
                <a16:creationId xmlns:a16="http://schemas.microsoft.com/office/drawing/2014/main" id="{EE9283D9-141C-4734-B3DC-A7D17882FC33}"/>
              </a:ext>
            </a:extLst>
          </p:cNvPr>
          <p:cNvSpPr txBox="1">
            <a:spLocks/>
          </p:cNvSpPr>
          <p:nvPr/>
        </p:nvSpPr>
        <p:spPr>
          <a:xfrm>
            <a:off x="3179927" y="2295214"/>
            <a:ext cx="5739899" cy="715709"/>
          </a:xfrm>
          <a:prstGeom prst="rect">
            <a:avLst/>
          </a:prstGeom>
          <a:solidFill>
            <a:schemeClr val="bg1"/>
          </a:solidFill>
        </p:spPr>
        <p:txBody>
          <a:bodyPr wrap="square" rtlCol="0" anchor="ctr">
            <a:spAutoFit/>
          </a:bodyPr>
          <a:lstStyle>
            <a:lvl1pPr algn="l" defTabSz="342891" rtl="0" eaLnBrk="1" latinLnBrk="0" hangingPunct="1">
              <a:spcBef>
                <a:spcPct val="0"/>
              </a:spcBef>
              <a:buNone/>
              <a:defRPr lang="en-US" sz="4051" b="1" kern="1200" smtClean="0">
                <a:solidFill>
                  <a:schemeClr val="accent2"/>
                </a:solidFill>
                <a:latin typeface="Myriad Pro Cond"/>
                <a:ea typeface="+mn-ea"/>
                <a:cs typeface="+mj-cs"/>
              </a:defRPr>
            </a:lvl1pPr>
          </a:lstStyle>
          <a:p>
            <a:pPr marL="0" marR="0" lvl="0" indent="0" algn="l" defTabSz="342891" rtl="0" eaLnBrk="1" fontAlgn="auto" latinLnBrk="0" hangingPunct="1">
              <a:lnSpc>
                <a:spcPct val="100000"/>
              </a:lnSpc>
              <a:spcBef>
                <a:spcPct val="0"/>
              </a:spcBef>
              <a:spcAft>
                <a:spcPts val="0"/>
              </a:spcAft>
              <a:buClrTx/>
              <a:buSzTx/>
              <a:buFontTx/>
              <a:buNone/>
              <a:tabLst/>
              <a:defRPr/>
            </a:pPr>
            <a:endParaRPr kumimoji="0" lang="fr-CA" sz="4051" b="1" i="0" u="none" strike="noStrike" kern="1200" cap="none" spc="0" normalizeH="0" baseline="0" noProof="0" dirty="0">
              <a:ln>
                <a:noFill/>
              </a:ln>
              <a:solidFill>
                <a:srgbClr val="E42313"/>
              </a:solidFill>
              <a:effectLst/>
              <a:uLnTx/>
              <a:uFillTx/>
              <a:latin typeface="Myriad Pro Cond"/>
              <a:ea typeface="+mn-ea"/>
              <a:cs typeface="+mj-cs"/>
            </a:endParaRPr>
          </a:p>
        </p:txBody>
      </p:sp>
      <p:sp>
        <p:nvSpPr>
          <p:cNvPr id="8" name="Titre 2">
            <a:extLst>
              <a:ext uri="{FF2B5EF4-FFF2-40B4-BE49-F238E27FC236}">
                <a16:creationId xmlns:a16="http://schemas.microsoft.com/office/drawing/2014/main" id="{C696B3E4-CFB1-4131-9DF0-1720A9B1C9C1}"/>
              </a:ext>
            </a:extLst>
          </p:cNvPr>
          <p:cNvSpPr txBox="1">
            <a:spLocks/>
          </p:cNvSpPr>
          <p:nvPr/>
        </p:nvSpPr>
        <p:spPr>
          <a:xfrm>
            <a:off x="3179927" y="2653068"/>
            <a:ext cx="5739899" cy="715709"/>
          </a:xfrm>
          <a:prstGeom prst="rect">
            <a:avLst/>
          </a:prstGeom>
          <a:solidFill>
            <a:schemeClr val="bg1"/>
          </a:solidFill>
        </p:spPr>
        <p:txBody>
          <a:bodyPr wrap="square" rtlCol="0" anchor="ctr">
            <a:spAutoFit/>
          </a:bodyPr>
          <a:lstStyle>
            <a:lvl1pPr algn="l" defTabSz="342891" rtl="0" eaLnBrk="1" latinLnBrk="0" hangingPunct="1">
              <a:spcBef>
                <a:spcPct val="0"/>
              </a:spcBef>
              <a:buNone/>
              <a:defRPr lang="en-US" sz="4051" b="1" kern="1200" smtClean="0">
                <a:solidFill>
                  <a:schemeClr val="accent2"/>
                </a:solidFill>
                <a:latin typeface="Myriad Pro Cond"/>
                <a:ea typeface="+mn-ea"/>
                <a:cs typeface="+mj-cs"/>
              </a:defRPr>
            </a:lvl1pPr>
          </a:lstStyle>
          <a:p>
            <a:pPr marL="0" marR="0" lvl="0" indent="0" algn="l" defTabSz="342891" rtl="0" eaLnBrk="1" fontAlgn="auto" latinLnBrk="0" hangingPunct="1">
              <a:lnSpc>
                <a:spcPct val="100000"/>
              </a:lnSpc>
              <a:spcBef>
                <a:spcPct val="0"/>
              </a:spcBef>
              <a:spcAft>
                <a:spcPts val="0"/>
              </a:spcAft>
              <a:buClrTx/>
              <a:buSzTx/>
              <a:buFontTx/>
              <a:buNone/>
              <a:tabLst/>
              <a:defRPr/>
            </a:pPr>
            <a:endParaRPr kumimoji="0" lang="fr-CA" sz="4051" b="1" i="0" u="none" strike="noStrike" kern="1200" cap="none" spc="0" normalizeH="0" baseline="0" noProof="0" dirty="0">
              <a:ln>
                <a:noFill/>
              </a:ln>
              <a:solidFill>
                <a:srgbClr val="E42313"/>
              </a:solidFill>
              <a:effectLst/>
              <a:uLnTx/>
              <a:uFillTx/>
              <a:latin typeface="Myriad Pro Cond"/>
              <a:ea typeface="+mn-ea"/>
              <a:cs typeface="+mj-cs"/>
            </a:endParaRPr>
          </a:p>
        </p:txBody>
      </p:sp>
      <p:pic>
        <p:nvPicPr>
          <p:cNvPr id="6" name="Image 5">
            <a:extLst>
              <a:ext uri="{FF2B5EF4-FFF2-40B4-BE49-F238E27FC236}">
                <a16:creationId xmlns:a16="http://schemas.microsoft.com/office/drawing/2014/main" id="{02E49B50-D562-4168-82E1-A3F2C98DC345}"/>
              </a:ext>
            </a:extLst>
          </p:cNvPr>
          <p:cNvPicPr>
            <a:picLocks noChangeAspect="1"/>
          </p:cNvPicPr>
          <p:nvPr/>
        </p:nvPicPr>
        <p:blipFill>
          <a:blip r:embed="rId2"/>
          <a:stretch>
            <a:fillRect/>
          </a:stretch>
        </p:blipFill>
        <p:spPr>
          <a:xfrm>
            <a:off x="3593217" y="2571750"/>
            <a:ext cx="4656261" cy="550991"/>
          </a:xfrm>
          <a:prstGeom prst="rect">
            <a:avLst/>
          </a:prstGeom>
        </p:spPr>
      </p:pic>
      <p:sp>
        <p:nvSpPr>
          <p:cNvPr id="9" name="Titre 2">
            <a:extLst>
              <a:ext uri="{FF2B5EF4-FFF2-40B4-BE49-F238E27FC236}">
                <a16:creationId xmlns:a16="http://schemas.microsoft.com/office/drawing/2014/main" id="{5E08799E-1F3E-4FB3-ABC8-93C23C46F8F3}"/>
              </a:ext>
            </a:extLst>
          </p:cNvPr>
          <p:cNvSpPr>
            <a:spLocks noGrp="1"/>
          </p:cNvSpPr>
          <p:nvPr>
            <p:ph type="title"/>
          </p:nvPr>
        </p:nvSpPr>
        <p:spPr>
          <a:xfrm>
            <a:off x="3302502" y="1014482"/>
            <a:ext cx="5739898" cy="528606"/>
          </a:xfrm>
          <a:noFill/>
        </p:spPr>
        <p:txBody>
          <a:bodyPr wrap="square" rtlCol="0" anchor="t">
            <a:spAutoFit/>
          </a:bodyPr>
          <a:lstStyle/>
          <a:p>
            <a:r>
              <a:rPr lang="en-CA" sz="3200" dirty="0">
                <a:solidFill>
                  <a:srgbClr val="7E003F"/>
                </a:solidFill>
              </a:rPr>
              <a:t>Take Home Messages</a:t>
            </a:r>
          </a:p>
        </p:txBody>
      </p:sp>
    </p:spTree>
    <p:extLst>
      <p:ext uri="{BB962C8B-B14F-4D97-AF65-F5344CB8AC3E}">
        <p14:creationId xmlns:p14="http://schemas.microsoft.com/office/powerpoint/2010/main" val="351485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A24334A7-8E8F-4CB6-A91F-5641A1B61274}"/>
              </a:ext>
            </a:extLst>
          </p:cNvPr>
          <p:cNvSpPr>
            <a:spLocks noGrp="1"/>
          </p:cNvSpPr>
          <p:nvPr>
            <p:ph idx="1"/>
          </p:nvPr>
        </p:nvSpPr>
        <p:spPr>
          <a:xfrm>
            <a:off x="1620000" y="1731520"/>
            <a:ext cx="6852030" cy="840230"/>
          </a:xfrm>
        </p:spPr>
        <p:txBody>
          <a:bodyPr/>
          <a:lstStyle/>
          <a:p>
            <a:pPr marL="361950" indent="-361950" algn="just">
              <a:buBlip>
                <a:blip r:embed="rId2"/>
              </a:buBlip>
            </a:pPr>
            <a:r>
              <a:rPr lang="en-US" sz="2000" b="0" dirty="0">
                <a:solidFill>
                  <a:srgbClr val="7F7F7F"/>
                </a:solidFill>
                <a:latin typeface="Montserrat" panose="02000505000000020004" pitchFamily="2" charset="0"/>
              </a:rPr>
              <a:t>Safety needs to be considered and addressed within the acquisition process Companies being acquired require clear leadership, standards and direction.</a:t>
            </a:r>
          </a:p>
          <a:p>
            <a:pPr marL="361950" indent="-361950" algn="just">
              <a:buBlip>
                <a:blip r:embed="rId2"/>
              </a:buBlip>
            </a:pPr>
            <a:endParaRPr lang="en-US" sz="800" b="0" dirty="0">
              <a:solidFill>
                <a:srgbClr val="7F7F7F"/>
              </a:solidFill>
              <a:latin typeface="Montserrat" panose="02000505000000020004" pitchFamily="2" charset="0"/>
            </a:endParaRPr>
          </a:p>
          <a:p>
            <a:pPr marL="361950" indent="-361950" algn="just">
              <a:buBlip>
                <a:blip r:embed="rId2"/>
              </a:buBlip>
            </a:pPr>
            <a:r>
              <a:rPr lang="en-US" sz="2000" b="0" dirty="0">
                <a:solidFill>
                  <a:srgbClr val="7F7F7F"/>
                </a:solidFill>
                <a:latin typeface="Montserrat" panose="02000505000000020004" pitchFamily="2" charset="0"/>
              </a:rPr>
              <a:t>The safety culture is what defines how things are done. </a:t>
            </a:r>
          </a:p>
          <a:p>
            <a:pPr marL="361950" indent="-361950" algn="just">
              <a:buBlip>
                <a:blip r:embed="rId2"/>
              </a:buBlip>
            </a:pPr>
            <a:endParaRPr lang="en-US" sz="800" b="0" dirty="0">
              <a:solidFill>
                <a:srgbClr val="7F7F7F"/>
              </a:solidFill>
              <a:latin typeface="Montserrat" panose="02000505000000020004" pitchFamily="2" charset="0"/>
            </a:endParaRPr>
          </a:p>
          <a:p>
            <a:pPr marL="361950" indent="-361950" algn="just">
              <a:buBlip>
                <a:blip r:embed="rId2"/>
              </a:buBlip>
            </a:pPr>
            <a:r>
              <a:rPr lang="en-US" sz="2000" b="0" dirty="0">
                <a:solidFill>
                  <a:srgbClr val="7F7F7F"/>
                </a:solidFill>
                <a:latin typeface="Montserrat" panose="02000505000000020004" pitchFamily="2" charset="0"/>
              </a:rPr>
              <a:t>Developing it is crucial.</a:t>
            </a:r>
            <a:endParaRPr lang="fr-CA" sz="2000" b="0" dirty="0">
              <a:solidFill>
                <a:srgbClr val="7F7F7F"/>
              </a:solidFill>
              <a:latin typeface="Montserrat" panose="02000505000000020004" pitchFamily="2" charset="0"/>
            </a:endParaRPr>
          </a:p>
        </p:txBody>
      </p:sp>
      <p:pic>
        <p:nvPicPr>
          <p:cNvPr id="4" name="Image 3">
            <a:extLst>
              <a:ext uri="{FF2B5EF4-FFF2-40B4-BE49-F238E27FC236}">
                <a16:creationId xmlns:a16="http://schemas.microsoft.com/office/drawing/2014/main" id="{72B8524F-A51D-4AB6-87D7-EA7EAD8F630A}"/>
              </a:ext>
            </a:extLst>
          </p:cNvPr>
          <p:cNvPicPr>
            <a:picLocks noChangeAspect="1"/>
          </p:cNvPicPr>
          <p:nvPr/>
        </p:nvPicPr>
        <p:blipFill>
          <a:blip r:embed="rId3"/>
          <a:stretch>
            <a:fillRect/>
          </a:stretch>
        </p:blipFill>
        <p:spPr>
          <a:xfrm>
            <a:off x="6833286" y="3705389"/>
            <a:ext cx="1638744" cy="1285129"/>
          </a:xfrm>
          <a:prstGeom prst="rect">
            <a:avLst/>
          </a:prstGeom>
        </p:spPr>
      </p:pic>
      <p:sp>
        <p:nvSpPr>
          <p:cNvPr id="8" name="Titre 1">
            <a:extLst>
              <a:ext uri="{FF2B5EF4-FFF2-40B4-BE49-F238E27FC236}">
                <a16:creationId xmlns:a16="http://schemas.microsoft.com/office/drawing/2014/main" id="{8EB99F9F-D10B-4C64-8AB9-3FB64AB8BD8F}"/>
              </a:ext>
            </a:extLst>
          </p:cNvPr>
          <p:cNvSpPr txBox="1">
            <a:spLocks/>
          </p:cNvSpPr>
          <p:nvPr/>
        </p:nvSpPr>
        <p:spPr>
          <a:xfrm>
            <a:off x="1620000" y="360000"/>
            <a:ext cx="7798526" cy="1077218"/>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US" dirty="0"/>
              <a:t>The Safety Journey Following Acquisition</a:t>
            </a:r>
            <a:br>
              <a:rPr lang="en-US" dirty="0"/>
            </a:br>
            <a:r>
              <a:rPr lang="en-US" dirty="0"/>
              <a:t>Take Home Messages</a:t>
            </a:r>
          </a:p>
        </p:txBody>
      </p:sp>
    </p:spTree>
    <p:extLst>
      <p:ext uri="{BB962C8B-B14F-4D97-AF65-F5344CB8AC3E}">
        <p14:creationId xmlns:p14="http://schemas.microsoft.com/office/powerpoint/2010/main" val="423508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241657D-860C-4959-A175-E9175F42CF27}"/>
              </a:ext>
            </a:extLst>
          </p:cNvPr>
          <p:cNvSpPr txBox="1">
            <a:spLocks/>
          </p:cNvSpPr>
          <p:nvPr/>
        </p:nvSpPr>
        <p:spPr>
          <a:xfrm>
            <a:off x="1620000" y="360000"/>
            <a:ext cx="6852031" cy="584775"/>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CA" dirty="0"/>
              <a:t>Any questions?</a:t>
            </a:r>
          </a:p>
        </p:txBody>
      </p:sp>
      <p:sp>
        <p:nvSpPr>
          <p:cNvPr id="18" name="Rectangle 3">
            <a:extLst>
              <a:ext uri="{FF2B5EF4-FFF2-40B4-BE49-F238E27FC236}">
                <a16:creationId xmlns:a16="http://schemas.microsoft.com/office/drawing/2014/main" id="{A2110399-A560-4867-8F6A-BCA16B7F752D}"/>
              </a:ext>
            </a:extLst>
          </p:cNvPr>
          <p:cNvSpPr>
            <a:spLocks noChangeArrowheads="1"/>
          </p:cNvSpPr>
          <p:nvPr/>
        </p:nvSpPr>
        <p:spPr bwMode="auto">
          <a:xfrm>
            <a:off x="6509511" y="2457494"/>
            <a:ext cx="2547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fr-CA" altLang="fr-FR" sz="2100">
                <a:solidFill>
                  <a:schemeClr val="bg1"/>
                </a:solidFill>
              </a:rPr>
              <a:t>Feu dans un réservoir d’essence</a:t>
            </a:r>
          </a:p>
        </p:txBody>
      </p:sp>
      <p:pic>
        <p:nvPicPr>
          <p:cNvPr id="8" name="Picture 3" descr="C:\Documents and Settings\maris4\Local Settings\Temporary Internet Files\Content.IE5\Y3P27HRP\MC900441498[1].png">
            <a:extLst>
              <a:ext uri="{FF2B5EF4-FFF2-40B4-BE49-F238E27FC236}">
                <a16:creationId xmlns:a16="http://schemas.microsoft.com/office/drawing/2014/main" id="{304E2C0B-F515-418A-B6D0-227C686C64C0}"/>
              </a:ext>
            </a:extLst>
          </p:cNvPr>
          <p:cNvPicPr>
            <a:picLocks noChangeAspect="1" noChangeArrowheads="1"/>
          </p:cNvPicPr>
          <p:nvPr>
            <p:custDataLst>
              <p:tags r:id="rId1"/>
            </p:custDataLst>
          </p:nvPr>
        </p:nvPicPr>
        <p:blipFill>
          <a:blip r:embed="rId3" cstate="print"/>
          <a:srcRect/>
          <a:stretch>
            <a:fillRect/>
          </a:stretch>
        </p:blipFill>
        <p:spPr bwMode="auto">
          <a:xfrm>
            <a:off x="3364718" y="1469388"/>
            <a:ext cx="2943408" cy="2943408"/>
          </a:xfrm>
          <a:prstGeom prst="rect">
            <a:avLst/>
          </a:prstGeom>
          <a:noFill/>
          <a:ln w="9525">
            <a:noFill/>
            <a:miter lim="800000"/>
            <a:headEnd/>
            <a:tailEnd/>
          </a:ln>
        </p:spPr>
      </p:pic>
    </p:spTree>
    <p:extLst>
      <p:ext uri="{BB962C8B-B14F-4D97-AF65-F5344CB8AC3E}">
        <p14:creationId xmlns:p14="http://schemas.microsoft.com/office/powerpoint/2010/main" val="5506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F8B5E-3017-4835-AD32-9BB113E7ABF5}"/>
              </a:ext>
            </a:extLst>
          </p:cNvPr>
          <p:cNvSpPr>
            <a:spLocks noGrp="1"/>
          </p:cNvSpPr>
          <p:nvPr>
            <p:ph type="title"/>
          </p:nvPr>
        </p:nvSpPr>
        <p:spPr>
          <a:xfrm>
            <a:off x="49094" y="1037150"/>
            <a:ext cx="4465670" cy="850980"/>
          </a:xfrm>
          <a:ln>
            <a:solidFill>
              <a:srgbClr val="7D0140"/>
            </a:solidFill>
          </a:ln>
        </p:spPr>
        <p:txBody>
          <a:bodyPr/>
          <a:lstStyle/>
          <a:p>
            <a:r>
              <a:rPr lang="en-US" dirty="0">
                <a:ln>
                  <a:solidFill>
                    <a:srgbClr val="7D0140"/>
                  </a:solidFill>
                </a:ln>
                <a:ea typeface="+mj-lt"/>
                <a:cs typeface="+mj-lt"/>
              </a:rPr>
              <a:t>THE Safety Journey Following Acquisition</a:t>
            </a:r>
            <a:endParaRPr lang="en-US" dirty="0">
              <a:ln>
                <a:solidFill>
                  <a:srgbClr val="7D0140"/>
                </a:solidFill>
              </a:ln>
            </a:endParaRPr>
          </a:p>
        </p:txBody>
      </p:sp>
      <p:sp>
        <p:nvSpPr>
          <p:cNvPr id="7" name="Rectangle 6">
            <a:extLst>
              <a:ext uri="{FF2B5EF4-FFF2-40B4-BE49-F238E27FC236}">
                <a16:creationId xmlns:a16="http://schemas.microsoft.com/office/drawing/2014/main" id="{16307D06-1791-4E5C-A396-9DFD1BADA19E}"/>
              </a:ext>
            </a:extLst>
          </p:cNvPr>
          <p:cNvSpPr/>
          <p:nvPr/>
        </p:nvSpPr>
        <p:spPr>
          <a:xfrm>
            <a:off x="1" y="0"/>
            <a:ext cx="4571999" cy="991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Gill Sans MT" panose="020B0502020104020203"/>
            </a:endParaRPr>
          </a:p>
        </p:txBody>
      </p:sp>
      <p:pic>
        <p:nvPicPr>
          <p:cNvPr id="8" name="Picture 7" descr="Logo&#10;&#10;Description automatically generated">
            <a:extLst>
              <a:ext uri="{FF2B5EF4-FFF2-40B4-BE49-F238E27FC236}">
                <a16:creationId xmlns:a16="http://schemas.microsoft.com/office/drawing/2014/main" id="{30A68585-78A0-4DC3-8EDB-5145C762BCFD}"/>
              </a:ext>
            </a:extLst>
          </p:cNvPr>
          <p:cNvPicPr>
            <a:picLocks noChangeAspect="1"/>
          </p:cNvPicPr>
          <p:nvPr/>
        </p:nvPicPr>
        <p:blipFill rotWithShape="1">
          <a:blip r:embed="rId3"/>
          <a:srcRect t="6631" r="3" b="16429"/>
          <a:stretch/>
        </p:blipFill>
        <p:spPr>
          <a:xfrm>
            <a:off x="1535964" y="184144"/>
            <a:ext cx="1500070" cy="623231"/>
          </a:xfrm>
          <a:prstGeom prst="rect">
            <a:avLst/>
          </a:prstGeom>
        </p:spPr>
      </p:pic>
      <p:sp>
        <p:nvSpPr>
          <p:cNvPr id="12" name="Text Placeholder 5">
            <a:extLst>
              <a:ext uri="{FF2B5EF4-FFF2-40B4-BE49-F238E27FC236}">
                <a16:creationId xmlns:a16="http://schemas.microsoft.com/office/drawing/2014/main" id="{F8A3C85F-039A-4285-942C-FF32CE576AB0}"/>
              </a:ext>
            </a:extLst>
          </p:cNvPr>
          <p:cNvSpPr txBox="1">
            <a:spLocks/>
          </p:cNvSpPr>
          <p:nvPr/>
        </p:nvSpPr>
        <p:spPr>
          <a:xfrm>
            <a:off x="70526" y="1946028"/>
            <a:ext cx="4412221" cy="991580"/>
          </a:xfrm>
          <a:prstGeom prst="rect">
            <a:avLst/>
          </a:prstGeom>
        </p:spPr>
        <p:txBody>
          <a:bodyPr vert="horz" lIns="68580" tIns="34290" rIns="68580" bIns="34290" rtlCol="0" anchor="t" anchorCtr="1">
            <a:normAutofit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pPr defTabSz="685800">
              <a:spcBef>
                <a:spcPts val="750"/>
              </a:spcBef>
              <a:buClr>
                <a:srgbClr val="9BAFB5"/>
              </a:buClr>
            </a:pPr>
            <a:r>
              <a:rPr lang="fr-FR" sz="2700" dirty="0">
                <a:solidFill>
                  <a:srgbClr val="404040"/>
                </a:solidFill>
                <a:latin typeface="Gill Sans MT" panose="020B0502020104020203"/>
                <a:ea typeface="+mn-lt"/>
                <a:cs typeface="+mn-lt"/>
              </a:rPr>
              <a:t>Evan Quinn</a:t>
            </a:r>
            <a:r>
              <a:rPr lang="fr-FR" sz="2700" dirty="0">
                <a:solidFill>
                  <a:srgbClr val="000000"/>
                </a:solidFill>
                <a:latin typeface="Gill Sans MT" panose="020B0502020104020203"/>
              </a:rPr>
              <a:t>  </a:t>
            </a:r>
            <a:endParaRPr lang="en-US" sz="1125" dirty="0">
              <a:solidFill>
                <a:srgbClr val="000000"/>
              </a:solidFill>
              <a:latin typeface="Gill Sans MT" panose="020B0502020104020203"/>
            </a:endParaRPr>
          </a:p>
          <a:p>
            <a:pPr defTabSz="685800">
              <a:spcBef>
                <a:spcPts val="750"/>
              </a:spcBef>
              <a:buClr>
                <a:srgbClr val="9BAFB5"/>
              </a:buClr>
            </a:pPr>
            <a:r>
              <a:rPr lang="fr-FR" sz="2700" dirty="0">
                <a:solidFill>
                  <a:srgbClr val="000000"/>
                </a:solidFill>
                <a:latin typeface="Gill Sans MT" panose="020B0502020104020203"/>
              </a:rPr>
              <a:t>Canada, EPC Groupe</a:t>
            </a:r>
            <a:endParaRPr lang="en-US" sz="1125" dirty="0">
              <a:solidFill>
                <a:srgbClr val="000000"/>
              </a:solidFill>
              <a:latin typeface="Gill Sans MT" panose="020B0502020104020203"/>
            </a:endParaRPr>
          </a:p>
          <a:p>
            <a:pPr defTabSz="685800">
              <a:spcBef>
                <a:spcPts val="750"/>
              </a:spcBef>
              <a:buClr>
                <a:srgbClr val="9BAFB5"/>
              </a:buClr>
            </a:pPr>
            <a:endParaRPr lang="en-US" sz="2175" dirty="0">
              <a:solidFill>
                <a:srgbClr val="000000"/>
              </a:solidFill>
              <a:latin typeface="Gill Sans MT" panose="020B0502020104020203"/>
            </a:endParaRPr>
          </a:p>
        </p:txBody>
      </p:sp>
      <p:sp>
        <p:nvSpPr>
          <p:cNvPr id="16" name="TextBox 15">
            <a:extLst>
              <a:ext uri="{FF2B5EF4-FFF2-40B4-BE49-F238E27FC236}">
                <a16:creationId xmlns:a16="http://schemas.microsoft.com/office/drawing/2014/main" id="{54C32EC7-3296-4700-941A-DC054F1A52D0}"/>
              </a:ext>
            </a:extLst>
          </p:cNvPr>
          <p:cNvSpPr txBox="1"/>
          <p:nvPr/>
        </p:nvSpPr>
        <p:spPr>
          <a:xfrm>
            <a:off x="-12689" y="4920362"/>
            <a:ext cx="4582807" cy="223138"/>
          </a:xfrm>
          <a:prstGeom prst="rect">
            <a:avLst/>
          </a:prstGeom>
          <a:solidFill>
            <a:srgbClr val="7D0140"/>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a:r>
              <a:rPr lang="en-US" sz="1000" dirty="0">
                <a:solidFill>
                  <a:srgbClr val="FFFFFF"/>
                </a:solidFill>
                <a:latin typeface="Montserrat" panose="00000500000000000000" pitchFamily="2" charset="0"/>
              </a:rPr>
              <a:t>equinn@epc-groupe.ca</a:t>
            </a:r>
            <a:endParaRPr lang="en-US" sz="1000" dirty="0">
              <a:solidFill>
                <a:srgbClr val="FFFFFF"/>
              </a:solidFill>
              <a:latin typeface="Montserrat" panose="00000500000000000000" pitchFamily="2" charset="0"/>
              <a:ea typeface="+mn-lt"/>
              <a:cs typeface="+mn-lt"/>
            </a:endParaRPr>
          </a:p>
        </p:txBody>
      </p:sp>
      <p:sp>
        <p:nvSpPr>
          <p:cNvPr id="9" name="TextBox 8">
            <a:extLst>
              <a:ext uri="{FF2B5EF4-FFF2-40B4-BE49-F238E27FC236}">
                <a16:creationId xmlns:a16="http://schemas.microsoft.com/office/drawing/2014/main" id="{FF9359F7-C581-4B3F-A7B8-DFBCA455A23E}"/>
              </a:ext>
            </a:extLst>
          </p:cNvPr>
          <p:cNvSpPr txBox="1"/>
          <p:nvPr/>
        </p:nvSpPr>
        <p:spPr>
          <a:xfrm>
            <a:off x="70526" y="2937608"/>
            <a:ext cx="4412220" cy="19159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defTabSz="342900">
              <a:spcAft>
                <a:spcPts val="600"/>
              </a:spcAft>
              <a:buFont typeface="Arial"/>
              <a:buChar char="•"/>
              <a:defRPr/>
            </a:pPr>
            <a:r>
              <a:rPr lang="en-US" sz="1050" dirty="0">
                <a:solidFill>
                  <a:srgbClr val="000000"/>
                </a:solidFill>
                <a:latin typeface="Montserrat" panose="00000500000000000000" pitchFamily="2" charset="0"/>
                <a:cs typeface="Arial"/>
              </a:rPr>
              <a:t>HSEQ Advisor. Joined EPC Canada December 2013. Became a worker representative on the Joint Health and Safety Committee and proceeded to work into the Technical and Quality Control Departments in 2014. </a:t>
            </a:r>
          </a:p>
          <a:p>
            <a:pPr marL="214313" indent="-214313" defTabSz="342900">
              <a:spcAft>
                <a:spcPts val="600"/>
              </a:spcAft>
              <a:buFont typeface="Arial"/>
              <a:buChar char="•"/>
              <a:defRPr/>
            </a:pPr>
            <a:r>
              <a:rPr lang="en-US" sz="1050" dirty="0">
                <a:solidFill>
                  <a:srgbClr val="000000"/>
                </a:solidFill>
                <a:latin typeface="Montserrat" panose="00000500000000000000" pitchFamily="2" charset="0"/>
                <a:cs typeface="Arial"/>
              </a:rPr>
              <a:t>Attended Advanced Safety Systems course as a safety ambassador during 2016 and obtained the position of SHEAQ Advisor in 2018.</a:t>
            </a:r>
          </a:p>
          <a:p>
            <a:pPr marL="214313" indent="-214313" defTabSz="342900">
              <a:spcAft>
                <a:spcPts val="600"/>
              </a:spcAft>
              <a:buFont typeface="Arial"/>
              <a:buChar char="•"/>
              <a:defRPr/>
            </a:pPr>
            <a:r>
              <a:rPr lang="en-US" sz="1050" dirty="0">
                <a:solidFill>
                  <a:srgbClr val="000000"/>
                </a:solidFill>
                <a:latin typeface="Montserrat" panose="00000500000000000000" pitchFamily="2" charset="0"/>
                <a:cs typeface="Arial"/>
              </a:rPr>
              <a:t>Has held a worker or management representative position on JHSC through various companies since 2008.</a:t>
            </a:r>
          </a:p>
          <a:p>
            <a:pPr marL="214313" indent="-214313" defTabSz="342900">
              <a:spcAft>
                <a:spcPts val="600"/>
              </a:spcAft>
              <a:buFont typeface="Arial"/>
              <a:buChar char="•"/>
              <a:defRPr/>
            </a:pPr>
            <a:r>
              <a:rPr lang="en-US" sz="1050" dirty="0">
                <a:solidFill>
                  <a:srgbClr val="000000"/>
                </a:solidFill>
                <a:latin typeface="Montserrat" panose="00000500000000000000" pitchFamily="2" charset="0"/>
                <a:cs typeface="Arial"/>
              </a:rPr>
              <a:t>Knowledge of ISO systems (17025, 9001-2015, 45001)</a:t>
            </a:r>
          </a:p>
        </p:txBody>
      </p:sp>
      <p:pic>
        <p:nvPicPr>
          <p:cNvPr id="44" name="Picture Placeholder 43" descr="A person in a blue shirt&#10;&#10;Description automatically generated with low confidence">
            <a:extLst>
              <a:ext uri="{FF2B5EF4-FFF2-40B4-BE49-F238E27FC236}">
                <a16:creationId xmlns:a16="http://schemas.microsoft.com/office/drawing/2014/main" id="{CF015D0D-C8A4-4D70-8B25-2C94C1677EDB}"/>
              </a:ext>
            </a:extLst>
          </p:cNvPr>
          <p:cNvPicPr>
            <a:picLocks noGrp="1" noChangeAspect="1"/>
          </p:cNvPicPr>
          <p:nvPr>
            <p:ph type="pic" idx="1"/>
          </p:nvPr>
        </p:nvPicPr>
        <p:blipFill>
          <a:blip r:embed="rId4"/>
          <a:srcRect t="4996" b="4996"/>
          <a:stretch>
            <a:fillRect/>
          </a:stretch>
        </p:blipFill>
        <p:spPr/>
      </p:pic>
    </p:spTree>
    <p:extLst>
      <p:ext uri="{BB962C8B-B14F-4D97-AF65-F5344CB8AC3E}">
        <p14:creationId xmlns:p14="http://schemas.microsoft.com/office/powerpoint/2010/main" val="331781912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90BA346-7F14-4984-A8C2-3BD1CD6CBC2C}"/>
              </a:ext>
            </a:extLst>
          </p:cNvPr>
          <p:cNvSpPr>
            <a:spLocks noGrp="1"/>
          </p:cNvSpPr>
          <p:nvPr>
            <p:ph idx="1"/>
          </p:nvPr>
        </p:nvSpPr>
        <p:spPr>
          <a:xfrm>
            <a:off x="1692000" y="2201892"/>
            <a:ext cx="6852030" cy="840230"/>
          </a:xfrm>
        </p:spPr>
        <p:txBody>
          <a:bodyPr/>
          <a:lstStyle/>
          <a:p>
            <a:pPr indent="-342900" defTabSz="457200">
              <a:buBlip>
                <a:blip r:embed="rId2"/>
              </a:buBlip>
            </a:pPr>
            <a:r>
              <a:rPr lang="en-CA" sz="2000" b="0" dirty="0">
                <a:solidFill>
                  <a:schemeClr val="tx1">
                    <a:lumMod val="65000"/>
                    <a:lumOff val="35000"/>
                  </a:schemeClr>
                </a:solidFill>
                <a:latin typeface="Montserrat" panose="02000505000000020004" pitchFamily="2" charset="0"/>
              </a:rPr>
              <a:t>Behavioural Safety</a:t>
            </a:r>
          </a:p>
          <a:p>
            <a:pPr marL="0" indent="0" defTabSz="457200">
              <a:buNone/>
            </a:pPr>
            <a:endParaRPr lang="en-CA" sz="800" b="0" dirty="0">
              <a:solidFill>
                <a:schemeClr val="tx1">
                  <a:lumMod val="65000"/>
                  <a:lumOff val="35000"/>
                </a:schemeClr>
              </a:solidFill>
              <a:latin typeface="Montserrat" panose="02000505000000020004" pitchFamily="2" charset="0"/>
            </a:endParaRPr>
          </a:p>
          <a:p>
            <a:pPr indent="-342900" defTabSz="457200">
              <a:buBlip>
                <a:blip r:embed="rId2"/>
              </a:buBlip>
            </a:pPr>
            <a:r>
              <a:rPr lang="en-CA" sz="2000" b="0" dirty="0">
                <a:solidFill>
                  <a:schemeClr val="tx1">
                    <a:lumMod val="65000"/>
                    <a:lumOff val="35000"/>
                  </a:schemeClr>
                </a:solidFill>
                <a:latin typeface="Montserrat" panose="02000505000000020004" pitchFamily="2" charset="0"/>
              </a:rPr>
              <a:t>Culture</a:t>
            </a:r>
          </a:p>
          <a:p>
            <a:pPr marL="0" indent="0" defTabSz="457200">
              <a:buNone/>
            </a:pPr>
            <a:endParaRPr lang="en-CA" sz="800" b="0" dirty="0">
              <a:solidFill>
                <a:schemeClr val="tx1">
                  <a:lumMod val="65000"/>
                  <a:lumOff val="35000"/>
                </a:schemeClr>
              </a:solidFill>
              <a:latin typeface="Montserrat" panose="02000505000000020004" pitchFamily="2" charset="0"/>
            </a:endParaRPr>
          </a:p>
          <a:p>
            <a:pPr indent="-342900" defTabSz="457200">
              <a:buBlip>
                <a:blip r:embed="rId2"/>
              </a:buBlip>
            </a:pPr>
            <a:r>
              <a:rPr lang="en-CA" sz="2000" b="0" dirty="0">
                <a:solidFill>
                  <a:schemeClr val="tx1">
                    <a:lumMod val="65000"/>
                    <a:lumOff val="35000"/>
                  </a:schemeClr>
                </a:solidFill>
                <a:latin typeface="Montserrat" panose="02000505000000020004" pitchFamily="2" charset="0"/>
              </a:rPr>
              <a:t>Acquisition</a:t>
            </a:r>
          </a:p>
          <a:p>
            <a:pPr marL="0" indent="0" defTabSz="457200">
              <a:buNone/>
            </a:pPr>
            <a:endParaRPr lang="en-CA" sz="800" b="0" dirty="0">
              <a:solidFill>
                <a:schemeClr val="tx1">
                  <a:lumMod val="65000"/>
                  <a:lumOff val="35000"/>
                </a:schemeClr>
              </a:solidFill>
              <a:latin typeface="Montserrat" panose="02000505000000020004" pitchFamily="2" charset="0"/>
            </a:endParaRPr>
          </a:p>
          <a:p>
            <a:pPr indent="-342900" defTabSz="457200">
              <a:buBlip>
                <a:blip r:embed="rId2"/>
              </a:buBlip>
            </a:pPr>
            <a:r>
              <a:rPr lang="en-CA" sz="2000" b="0" dirty="0">
                <a:solidFill>
                  <a:schemeClr val="tx1">
                    <a:lumMod val="65000"/>
                    <a:lumOff val="35000"/>
                  </a:schemeClr>
                </a:solidFill>
                <a:latin typeface="Montserrat" panose="02000505000000020004" pitchFamily="2" charset="0"/>
              </a:rPr>
              <a:t>Safety Survey</a:t>
            </a:r>
          </a:p>
          <a:p>
            <a:pPr indent="-342900" defTabSz="457200">
              <a:buFont typeface="Arial" pitchFamily="34" charset="0"/>
              <a:buChar char="•"/>
            </a:pPr>
            <a:endParaRPr lang="fr-FR" sz="2000" b="0" dirty="0">
              <a:solidFill>
                <a:schemeClr val="tx1">
                  <a:lumMod val="65000"/>
                  <a:lumOff val="35000"/>
                </a:schemeClr>
              </a:solidFill>
              <a:latin typeface="Montserrat" panose="02000505000000020004" pitchFamily="2" charset="0"/>
            </a:endParaRPr>
          </a:p>
          <a:p>
            <a:pPr marL="0" indent="0" defTabSz="457200">
              <a:buNone/>
            </a:pPr>
            <a:endParaRPr lang="en-CA" sz="1400" dirty="0"/>
          </a:p>
        </p:txBody>
      </p:sp>
      <p:sp>
        <p:nvSpPr>
          <p:cNvPr id="2" name="Titre 1">
            <a:extLst>
              <a:ext uri="{FF2B5EF4-FFF2-40B4-BE49-F238E27FC236}">
                <a16:creationId xmlns:a16="http://schemas.microsoft.com/office/drawing/2014/main" id="{4F15287E-FD2B-459B-8907-A3771B2E7F25}"/>
              </a:ext>
            </a:extLst>
          </p:cNvPr>
          <p:cNvSpPr>
            <a:spLocks noGrp="1"/>
          </p:cNvSpPr>
          <p:nvPr>
            <p:ph type="title"/>
          </p:nvPr>
        </p:nvSpPr>
        <p:spPr>
          <a:xfrm>
            <a:off x="1620000" y="360000"/>
            <a:ext cx="7452000" cy="1077218"/>
          </a:xfrm>
        </p:spPr>
        <p:txBody>
          <a:bodyPr/>
          <a:lstStyle/>
          <a:p>
            <a:r>
              <a:rPr lang="en-US" sz="3200" dirty="0"/>
              <a:t>The Safety Journey Following Acquisition</a:t>
            </a:r>
            <a:br>
              <a:rPr lang="en-US" sz="3200" dirty="0"/>
            </a:br>
            <a:r>
              <a:rPr lang="en-US" sz="3200" dirty="0"/>
              <a:t>Keywords</a:t>
            </a:r>
            <a:endParaRPr lang="fr-CA" sz="3200" dirty="0"/>
          </a:p>
        </p:txBody>
      </p:sp>
    </p:spTree>
    <p:extLst>
      <p:ext uri="{BB962C8B-B14F-4D97-AF65-F5344CB8AC3E}">
        <p14:creationId xmlns:p14="http://schemas.microsoft.com/office/powerpoint/2010/main" val="424430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90BA346-7F14-4984-A8C2-3BD1CD6CBC2C}"/>
              </a:ext>
            </a:extLst>
          </p:cNvPr>
          <p:cNvSpPr>
            <a:spLocks noGrp="1"/>
          </p:cNvSpPr>
          <p:nvPr>
            <p:ph idx="1"/>
          </p:nvPr>
        </p:nvSpPr>
        <p:spPr>
          <a:xfrm>
            <a:off x="1692000" y="1854779"/>
            <a:ext cx="6852030" cy="840230"/>
          </a:xfrm>
        </p:spPr>
        <p:txBody>
          <a:bodyPr/>
          <a:lstStyle/>
          <a:p>
            <a:pPr indent="-342900" defTabSz="457200">
              <a:buBlip>
                <a:blip r:embed="rId2"/>
              </a:buBlip>
            </a:pPr>
            <a:r>
              <a:rPr lang="en-CA" sz="2000" b="0" dirty="0">
                <a:solidFill>
                  <a:schemeClr val="tx1">
                    <a:lumMod val="65000"/>
                    <a:lumOff val="35000"/>
                  </a:schemeClr>
                </a:solidFill>
                <a:latin typeface="Montserrat" panose="02000505000000020004" pitchFamily="2" charset="0"/>
              </a:rPr>
              <a:t>Abstract</a:t>
            </a:r>
          </a:p>
          <a:p>
            <a:pPr marL="0" indent="0" defTabSz="457200">
              <a:buNone/>
            </a:pPr>
            <a:endParaRPr lang="en-CA" sz="800" b="0" dirty="0">
              <a:solidFill>
                <a:schemeClr val="tx1">
                  <a:lumMod val="65000"/>
                  <a:lumOff val="35000"/>
                </a:schemeClr>
              </a:solidFill>
              <a:latin typeface="Montserrat" panose="02000505000000020004" pitchFamily="2" charset="0"/>
            </a:endParaRPr>
          </a:p>
          <a:p>
            <a:pPr indent="-342900" defTabSz="457200">
              <a:buBlip>
                <a:blip r:embed="rId2"/>
              </a:buBlip>
            </a:pPr>
            <a:r>
              <a:rPr lang="en-CA" sz="2000" b="0" dirty="0">
                <a:solidFill>
                  <a:schemeClr val="tx1">
                    <a:lumMod val="65000"/>
                    <a:lumOff val="35000"/>
                  </a:schemeClr>
                </a:solidFill>
                <a:latin typeface="Montserrat" panose="02000505000000020004" pitchFamily="2" charset="0"/>
              </a:rPr>
              <a:t>Introduction</a:t>
            </a:r>
          </a:p>
          <a:p>
            <a:pPr marL="0" indent="0" defTabSz="457200">
              <a:buNone/>
            </a:pPr>
            <a:endParaRPr lang="en-CA" sz="800" b="0" dirty="0">
              <a:solidFill>
                <a:schemeClr val="tx1">
                  <a:lumMod val="65000"/>
                  <a:lumOff val="35000"/>
                </a:schemeClr>
              </a:solidFill>
              <a:latin typeface="Montserrat" panose="02000505000000020004" pitchFamily="2" charset="0"/>
            </a:endParaRPr>
          </a:p>
          <a:p>
            <a:pPr indent="-342900" defTabSz="457200">
              <a:buBlip>
                <a:blip r:embed="rId2"/>
              </a:buBlip>
            </a:pPr>
            <a:r>
              <a:rPr lang="en-CA" sz="2000" b="0" dirty="0">
                <a:solidFill>
                  <a:schemeClr val="tx1">
                    <a:lumMod val="65000"/>
                    <a:lumOff val="35000"/>
                  </a:schemeClr>
                </a:solidFill>
                <a:latin typeface="Montserrat" panose="02000505000000020004" pitchFamily="2" charset="0"/>
              </a:rPr>
              <a:t>Main Body</a:t>
            </a:r>
          </a:p>
          <a:p>
            <a:pPr marL="0" indent="0" defTabSz="457200">
              <a:buNone/>
            </a:pPr>
            <a:endParaRPr lang="en-CA" sz="800" b="0" dirty="0">
              <a:solidFill>
                <a:schemeClr val="tx1">
                  <a:lumMod val="65000"/>
                  <a:lumOff val="35000"/>
                </a:schemeClr>
              </a:solidFill>
              <a:latin typeface="Montserrat" panose="02000505000000020004" pitchFamily="2" charset="0"/>
            </a:endParaRPr>
          </a:p>
          <a:p>
            <a:pPr indent="-342900" defTabSz="457200">
              <a:buBlip>
                <a:blip r:embed="rId2"/>
              </a:buBlip>
            </a:pPr>
            <a:r>
              <a:rPr lang="en-CA" sz="2000" b="0" dirty="0">
                <a:solidFill>
                  <a:schemeClr val="tx1">
                    <a:lumMod val="65000"/>
                    <a:lumOff val="35000"/>
                  </a:schemeClr>
                </a:solidFill>
                <a:latin typeface="Montserrat" panose="02000505000000020004" pitchFamily="2" charset="0"/>
              </a:rPr>
              <a:t>Conclusions</a:t>
            </a:r>
          </a:p>
          <a:p>
            <a:pPr marL="0" indent="0" defTabSz="457200">
              <a:buNone/>
            </a:pPr>
            <a:endParaRPr lang="en-CA" sz="800" b="0" dirty="0">
              <a:solidFill>
                <a:schemeClr val="tx1">
                  <a:lumMod val="65000"/>
                  <a:lumOff val="35000"/>
                </a:schemeClr>
              </a:solidFill>
              <a:latin typeface="Montserrat" panose="02000505000000020004" pitchFamily="2" charset="0"/>
            </a:endParaRPr>
          </a:p>
          <a:p>
            <a:pPr indent="-342900" defTabSz="457200">
              <a:buBlip>
                <a:blip r:embed="rId2"/>
              </a:buBlip>
            </a:pPr>
            <a:r>
              <a:rPr lang="en-CA" sz="2000" b="0" dirty="0">
                <a:solidFill>
                  <a:schemeClr val="tx1">
                    <a:lumMod val="65000"/>
                    <a:lumOff val="35000"/>
                  </a:schemeClr>
                </a:solidFill>
                <a:latin typeface="Montserrat" panose="02000505000000020004" pitchFamily="2" charset="0"/>
              </a:rPr>
              <a:t>Take Home Messages</a:t>
            </a:r>
            <a:endParaRPr lang="fr-FR" sz="2000" b="0" dirty="0">
              <a:solidFill>
                <a:schemeClr val="tx1">
                  <a:lumMod val="65000"/>
                  <a:lumOff val="35000"/>
                </a:schemeClr>
              </a:solidFill>
              <a:latin typeface="Montserrat" panose="02000505000000020004" pitchFamily="2" charset="0"/>
            </a:endParaRPr>
          </a:p>
          <a:p>
            <a:pPr marL="0" indent="0" defTabSz="457200">
              <a:buNone/>
            </a:pPr>
            <a:endParaRPr lang="en-CA" sz="1400" dirty="0"/>
          </a:p>
        </p:txBody>
      </p:sp>
      <p:sp>
        <p:nvSpPr>
          <p:cNvPr id="4" name="Titre 1">
            <a:extLst>
              <a:ext uri="{FF2B5EF4-FFF2-40B4-BE49-F238E27FC236}">
                <a16:creationId xmlns:a16="http://schemas.microsoft.com/office/drawing/2014/main" id="{7A881AD0-A43F-4E26-B3F0-5E41B5611B46}"/>
              </a:ext>
            </a:extLst>
          </p:cNvPr>
          <p:cNvSpPr txBox="1">
            <a:spLocks/>
          </p:cNvSpPr>
          <p:nvPr/>
        </p:nvSpPr>
        <p:spPr>
          <a:xfrm>
            <a:off x="1620000" y="360000"/>
            <a:ext cx="7798526" cy="1077218"/>
          </a:xfrm>
          <a:prstGeom prst="rect">
            <a:avLst/>
          </a:prstGeom>
          <a:noFill/>
        </p:spPr>
        <p:txBody>
          <a:bodyPr wrap="square" rtlCol="0" anchor="t">
            <a:spAutoFit/>
          </a:bodyPr>
          <a:lstStyle>
            <a:lvl1pPr defTabSz="342900">
              <a:spcBef>
                <a:spcPct val="0"/>
              </a:spcBef>
              <a:buNone/>
              <a:defRPr lang="en-US" sz="3200" b="1">
                <a:solidFill>
                  <a:srgbClr val="7E003F"/>
                </a:solidFill>
                <a:latin typeface="Myriad Pro Cond"/>
                <a:cs typeface="+mj-cs"/>
              </a:defRPr>
            </a:lvl1pPr>
          </a:lstStyle>
          <a:p>
            <a:r>
              <a:rPr lang="en-US" dirty="0"/>
              <a:t>The Safety Journey Following Acquisition</a:t>
            </a:r>
            <a:br>
              <a:rPr lang="en-US" dirty="0"/>
            </a:br>
            <a:r>
              <a:rPr lang="en-US" dirty="0"/>
              <a:t>Topics													</a:t>
            </a:r>
          </a:p>
        </p:txBody>
      </p:sp>
    </p:spTree>
    <p:extLst>
      <p:ext uri="{BB962C8B-B14F-4D97-AF65-F5344CB8AC3E}">
        <p14:creationId xmlns:p14="http://schemas.microsoft.com/office/powerpoint/2010/main" val="150585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564CE-F2C0-4878-96AC-33E58177A08E}"/>
              </a:ext>
            </a:extLst>
          </p:cNvPr>
          <p:cNvSpPr>
            <a:spLocks noGrp="1"/>
          </p:cNvSpPr>
          <p:nvPr>
            <p:ph idx="1"/>
          </p:nvPr>
        </p:nvSpPr>
        <p:spPr>
          <a:xfrm>
            <a:off x="1620000" y="2151635"/>
            <a:ext cx="6852030" cy="840230"/>
          </a:xfrm>
        </p:spPr>
        <p:txBody>
          <a:bodyPr/>
          <a:lstStyle/>
          <a:p>
            <a:pPr indent="-342900" defTabSz="457200">
              <a:buBlip>
                <a:blip r:embed="rId3"/>
              </a:buBlip>
            </a:pPr>
            <a:r>
              <a:rPr lang="en-CA" sz="2000" b="0" dirty="0">
                <a:solidFill>
                  <a:schemeClr val="tx1">
                    <a:lumMod val="65000"/>
                    <a:lumOff val="35000"/>
                  </a:schemeClr>
                </a:solidFill>
                <a:latin typeface="Montserrat" panose="02000505000000020004" pitchFamily="2" charset="0"/>
              </a:rPr>
              <a:t>Does behaviour lead the culture or </a:t>
            </a:r>
          </a:p>
          <a:p>
            <a:pPr marL="0" indent="0" algn="just">
              <a:buNone/>
            </a:pPr>
            <a:r>
              <a:rPr lang="en-CA" sz="2000" b="0" dirty="0">
                <a:latin typeface="Montserrat" panose="02000505000000020004" pitchFamily="2" charset="0"/>
              </a:rPr>
              <a:t>                     </a:t>
            </a:r>
            <a:r>
              <a:rPr lang="en-CA" sz="2000" b="0" dirty="0">
                <a:solidFill>
                  <a:schemeClr val="tx1">
                    <a:lumMod val="65000"/>
                    <a:lumOff val="35000"/>
                  </a:schemeClr>
                </a:solidFill>
                <a:latin typeface="Montserrat" panose="02000505000000020004" pitchFamily="2" charset="0"/>
              </a:rPr>
              <a:t>does the culture lead the behaviour? </a:t>
            </a:r>
          </a:p>
        </p:txBody>
      </p:sp>
      <p:sp>
        <p:nvSpPr>
          <p:cNvPr id="9" name="Titre 1">
            <a:extLst>
              <a:ext uri="{FF2B5EF4-FFF2-40B4-BE49-F238E27FC236}">
                <a16:creationId xmlns:a16="http://schemas.microsoft.com/office/drawing/2014/main" id="{E4A9339F-7273-42CC-9B08-41992429AAC5}"/>
              </a:ext>
            </a:extLst>
          </p:cNvPr>
          <p:cNvSpPr txBox="1">
            <a:spLocks/>
          </p:cNvSpPr>
          <p:nvPr/>
        </p:nvSpPr>
        <p:spPr>
          <a:xfrm>
            <a:off x="1620000" y="360000"/>
            <a:ext cx="7798526" cy="1077218"/>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US" dirty="0"/>
              <a:t>The Safety Journey Following Acquisition</a:t>
            </a:r>
            <a:br>
              <a:rPr lang="en-US" dirty="0"/>
            </a:br>
            <a:r>
              <a:rPr lang="en-US" dirty="0"/>
              <a:t>Abstract</a:t>
            </a:r>
          </a:p>
        </p:txBody>
      </p:sp>
    </p:spTree>
    <p:extLst>
      <p:ext uri="{BB962C8B-B14F-4D97-AF65-F5344CB8AC3E}">
        <p14:creationId xmlns:p14="http://schemas.microsoft.com/office/powerpoint/2010/main" val="6884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564CE-F2C0-4878-96AC-33E58177A08E}"/>
              </a:ext>
            </a:extLst>
          </p:cNvPr>
          <p:cNvSpPr>
            <a:spLocks noGrp="1"/>
          </p:cNvSpPr>
          <p:nvPr>
            <p:ph idx="1"/>
          </p:nvPr>
        </p:nvSpPr>
        <p:spPr>
          <a:xfrm>
            <a:off x="1692000" y="1943252"/>
            <a:ext cx="6852030" cy="840230"/>
          </a:xfrm>
        </p:spPr>
        <p:txBody>
          <a:bodyPr/>
          <a:lstStyle/>
          <a:p>
            <a:pPr algn="just">
              <a:buBlip>
                <a:blip r:embed="rId2"/>
              </a:buBlip>
            </a:pPr>
            <a:r>
              <a:rPr lang="en-US" sz="2000" b="0" dirty="0">
                <a:solidFill>
                  <a:schemeClr val="tx1">
                    <a:lumMod val="65000"/>
                    <a:lumOff val="35000"/>
                  </a:schemeClr>
                </a:solidFill>
                <a:latin typeface="Montserrat" panose="02000505000000020004" pitchFamily="2" charset="0"/>
              </a:rPr>
              <a:t>The EPC Groupe, with its head office in Paris, France, comprises of 51 individual companies, located in 30 countries and 5 continents. The cultures within each of these are diverse but intrinsically connected by the importance of ensuring that everyone goes home safely every day…</a:t>
            </a:r>
          </a:p>
        </p:txBody>
      </p:sp>
      <p:sp>
        <p:nvSpPr>
          <p:cNvPr id="9" name="Titre 1">
            <a:extLst>
              <a:ext uri="{FF2B5EF4-FFF2-40B4-BE49-F238E27FC236}">
                <a16:creationId xmlns:a16="http://schemas.microsoft.com/office/drawing/2014/main" id="{DF9DE1C4-4C76-47A0-8A2A-0AEC700CAC0E}"/>
              </a:ext>
            </a:extLst>
          </p:cNvPr>
          <p:cNvSpPr txBox="1">
            <a:spLocks/>
          </p:cNvSpPr>
          <p:nvPr/>
        </p:nvSpPr>
        <p:spPr>
          <a:xfrm>
            <a:off x="1620000" y="360000"/>
            <a:ext cx="7798526" cy="1569660"/>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US" dirty="0"/>
              <a:t>The Safety Journey Following Acquisition</a:t>
            </a:r>
            <a:br>
              <a:rPr lang="en-US" dirty="0"/>
            </a:br>
            <a:r>
              <a:rPr lang="en-US" dirty="0"/>
              <a:t>Introduction</a:t>
            </a:r>
          </a:p>
          <a:p>
            <a:endParaRPr lang="en-US" dirty="0"/>
          </a:p>
        </p:txBody>
      </p:sp>
    </p:spTree>
    <p:extLst>
      <p:ext uri="{BB962C8B-B14F-4D97-AF65-F5344CB8AC3E}">
        <p14:creationId xmlns:p14="http://schemas.microsoft.com/office/powerpoint/2010/main" val="2752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564CE-F2C0-4878-96AC-33E58177A08E}"/>
              </a:ext>
            </a:extLst>
          </p:cNvPr>
          <p:cNvSpPr>
            <a:spLocks noGrp="1"/>
          </p:cNvSpPr>
          <p:nvPr>
            <p:ph idx="1"/>
          </p:nvPr>
        </p:nvSpPr>
        <p:spPr>
          <a:xfrm>
            <a:off x="1691999" y="1620000"/>
            <a:ext cx="7452001" cy="3323987"/>
          </a:xfrm>
        </p:spPr>
        <p:txBody>
          <a:bodyPr/>
          <a:lstStyle/>
          <a:p>
            <a:pPr marL="266700" indent="-266700">
              <a:spcBef>
                <a:spcPts val="600"/>
              </a:spcBef>
              <a:spcAft>
                <a:spcPts val="600"/>
              </a:spcAft>
              <a:buBlip>
                <a:blip r:embed="rId3"/>
              </a:buBlip>
            </a:pPr>
            <a:r>
              <a:rPr lang="en-US" sz="2000" b="0" dirty="0">
                <a:solidFill>
                  <a:schemeClr val="tx1">
                    <a:lumMod val="65000"/>
                    <a:lumOff val="35000"/>
                  </a:schemeClr>
                </a:solidFill>
                <a:latin typeface="Montserrat" panose="02000505000000020004" pitchFamily="2" charset="0"/>
              </a:rPr>
              <a:t>On acquiring Nordex Explosives, the announcement within the company itself induced an understanding that change was on its way. </a:t>
            </a:r>
          </a:p>
          <a:p>
            <a:pPr marL="266700" indent="-266700">
              <a:spcBef>
                <a:spcPts val="600"/>
              </a:spcBef>
              <a:spcAft>
                <a:spcPts val="600"/>
              </a:spcAft>
              <a:buBlip>
                <a:blip r:embed="rId3"/>
              </a:buBlip>
            </a:pPr>
            <a:r>
              <a:rPr lang="en-US" sz="2000" b="0" dirty="0">
                <a:solidFill>
                  <a:schemeClr val="tx1">
                    <a:lumMod val="65000"/>
                    <a:lumOff val="35000"/>
                  </a:schemeClr>
                </a:solidFill>
                <a:latin typeface="Montserrat" panose="02000505000000020004" pitchFamily="2" charset="0"/>
              </a:rPr>
              <a:t>This conditioned the management and staff. </a:t>
            </a:r>
          </a:p>
          <a:p>
            <a:pPr marL="266700" indent="-266700">
              <a:spcBef>
                <a:spcPts val="600"/>
              </a:spcBef>
              <a:spcAft>
                <a:spcPts val="600"/>
              </a:spcAft>
              <a:buBlip>
                <a:blip r:embed="rId3"/>
              </a:buBlip>
            </a:pPr>
            <a:r>
              <a:rPr lang="en-US" sz="2000" b="0" dirty="0">
                <a:solidFill>
                  <a:schemeClr val="tx1">
                    <a:lumMod val="65000"/>
                    <a:lumOff val="35000"/>
                  </a:schemeClr>
                </a:solidFill>
                <a:latin typeface="Montserrat" panose="02000505000000020004" pitchFamily="2" charset="0"/>
              </a:rPr>
              <a:t>Depending upon where you view change from, it is either positive, something to be apprehensive of or both. </a:t>
            </a:r>
          </a:p>
          <a:p>
            <a:pPr marL="266700" indent="-266700">
              <a:spcBef>
                <a:spcPts val="600"/>
              </a:spcBef>
              <a:spcAft>
                <a:spcPts val="600"/>
              </a:spcAft>
              <a:buBlip>
                <a:blip r:embed="rId3"/>
              </a:buBlip>
            </a:pPr>
            <a:r>
              <a:rPr lang="en-US" sz="2000" b="0" dirty="0">
                <a:solidFill>
                  <a:schemeClr val="tx1">
                    <a:lumMod val="65000"/>
                    <a:lumOff val="35000"/>
                  </a:schemeClr>
                </a:solidFill>
                <a:latin typeface="Montserrat" panose="02000505000000020004" pitchFamily="2" charset="0"/>
              </a:rPr>
              <a:t>Change to most of us is seen as positive, as long as it isn’t going to affect me!</a:t>
            </a:r>
          </a:p>
        </p:txBody>
      </p:sp>
      <p:sp>
        <p:nvSpPr>
          <p:cNvPr id="9" name="Titre 1">
            <a:extLst>
              <a:ext uri="{FF2B5EF4-FFF2-40B4-BE49-F238E27FC236}">
                <a16:creationId xmlns:a16="http://schemas.microsoft.com/office/drawing/2014/main" id="{DF9DE1C4-4C76-47A0-8A2A-0AEC700CAC0E}"/>
              </a:ext>
            </a:extLst>
          </p:cNvPr>
          <p:cNvSpPr txBox="1">
            <a:spLocks/>
          </p:cNvSpPr>
          <p:nvPr/>
        </p:nvSpPr>
        <p:spPr>
          <a:xfrm>
            <a:off x="1620000" y="360000"/>
            <a:ext cx="7798526" cy="1077218"/>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US" dirty="0"/>
              <a:t>The Safety Journey Following Acquisition</a:t>
            </a:r>
            <a:br>
              <a:rPr lang="en-US" dirty="0"/>
            </a:br>
            <a:r>
              <a:rPr lang="en-US" dirty="0"/>
              <a:t>Main Body</a:t>
            </a:r>
          </a:p>
        </p:txBody>
      </p:sp>
    </p:spTree>
    <p:extLst>
      <p:ext uri="{BB962C8B-B14F-4D97-AF65-F5344CB8AC3E}">
        <p14:creationId xmlns:p14="http://schemas.microsoft.com/office/powerpoint/2010/main" val="50959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564CE-F2C0-4878-96AC-33E58177A08E}"/>
              </a:ext>
            </a:extLst>
          </p:cNvPr>
          <p:cNvSpPr>
            <a:spLocks noGrp="1"/>
          </p:cNvSpPr>
          <p:nvPr>
            <p:ph idx="1"/>
          </p:nvPr>
        </p:nvSpPr>
        <p:spPr>
          <a:xfrm>
            <a:off x="1620000" y="1661135"/>
            <a:ext cx="6852030" cy="3508653"/>
          </a:xfrm>
        </p:spPr>
        <p:txBody>
          <a:bodyPr/>
          <a:lstStyle/>
          <a:p>
            <a:pPr marL="0" indent="0" algn="just">
              <a:spcBef>
                <a:spcPts val="600"/>
              </a:spcBef>
              <a:spcAft>
                <a:spcPts val="200"/>
              </a:spcAft>
              <a:buNone/>
            </a:pPr>
            <a:r>
              <a:rPr lang="en-US" sz="1800" b="0" dirty="0">
                <a:solidFill>
                  <a:schemeClr val="tx1">
                    <a:lumMod val="65000"/>
                    <a:lumOff val="35000"/>
                  </a:schemeClr>
                </a:solidFill>
                <a:latin typeface="Montserrat" panose="02000505000000020004" pitchFamily="2" charset="0"/>
              </a:rPr>
              <a:t>The survey was structured into 8 separate areas that were;</a:t>
            </a:r>
          </a:p>
          <a:p>
            <a:pPr marL="804863" indent="-342900" algn="just">
              <a:spcBef>
                <a:spcPts val="600"/>
              </a:spcBef>
              <a:spcAft>
                <a:spcPts val="200"/>
              </a:spcAft>
              <a:buFont typeface="+mj-lt"/>
              <a:buAutoNum type="arabicParenR"/>
            </a:pPr>
            <a:r>
              <a:rPr lang="en-US" sz="1800" b="0" dirty="0">
                <a:solidFill>
                  <a:schemeClr val="tx1">
                    <a:lumMod val="65000"/>
                    <a:lumOff val="35000"/>
                  </a:schemeClr>
                </a:solidFill>
                <a:latin typeface="Montserrat" panose="02000505000000020004" pitchFamily="2" charset="0"/>
              </a:rPr>
              <a:t>Organizational commitment</a:t>
            </a:r>
          </a:p>
          <a:p>
            <a:pPr marL="804863" indent="-342900" algn="just">
              <a:spcBef>
                <a:spcPts val="600"/>
              </a:spcBef>
              <a:spcAft>
                <a:spcPts val="200"/>
              </a:spcAft>
              <a:buFont typeface="+mj-lt"/>
              <a:buAutoNum type="arabicParenR"/>
            </a:pPr>
            <a:r>
              <a:rPr lang="en-US" sz="1800" b="0" dirty="0">
                <a:solidFill>
                  <a:schemeClr val="tx1">
                    <a:lumMod val="65000"/>
                    <a:lumOff val="35000"/>
                  </a:schemeClr>
                </a:solidFill>
                <a:latin typeface="Montserrat" panose="02000505000000020004" pitchFamily="2" charset="0"/>
              </a:rPr>
              <a:t>Health and safety orientated behaviors</a:t>
            </a:r>
          </a:p>
          <a:p>
            <a:pPr marL="804863" indent="-342900" algn="just">
              <a:spcBef>
                <a:spcPts val="600"/>
              </a:spcBef>
              <a:spcAft>
                <a:spcPts val="200"/>
              </a:spcAft>
              <a:buFont typeface="+mj-lt"/>
              <a:buAutoNum type="arabicParenR"/>
            </a:pPr>
            <a:r>
              <a:rPr lang="en-US" sz="1800" b="0" dirty="0">
                <a:solidFill>
                  <a:schemeClr val="tx1">
                    <a:lumMod val="65000"/>
                    <a:lumOff val="35000"/>
                  </a:schemeClr>
                </a:solidFill>
                <a:latin typeface="Montserrat" panose="02000505000000020004" pitchFamily="2" charset="0"/>
              </a:rPr>
              <a:t>Health and safety trusts</a:t>
            </a:r>
          </a:p>
          <a:p>
            <a:pPr marL="804863" indent="-342900" algn="just">
              <a:spcBef>
                <a:spcPts val="600"/>
              </a:spcBef>
              <a:spcAft>
                <a:spcPts val="200"/>
              </a:spcAft>
              <a:buFont typeface="+mj-lt"/>
              <a:buAutoNum type="arabicParenR"/>
            </a:pPr>
            <a:r>
              <a:rPr lang="en-US" sz="1800" b="0" dirty="0">
                <a:solidFill>
                  <a:schemeClr val="tx1">
                    <a:lumMod val="65000"/>
                    <a:lumOff val="35000"/>
                  </a:schemeClr>
                </a:solidFill>
                <a:latin typeface="Montserrat" panose="02000505000000020004" pitchFamily="2" charset="0"/>
              </a:rPr>
              <a:t>Usability of procedures</a:t>
            </a:r>
          </a:p>
          <a:p>
            <a:pPr marL="804863" indent="-342900" algn="just">
              <a:spcBef>
                <a:spcPts val="600"/>
              </a:spcBef>
              <a:spcAft>
                <a:spcPts val="200"/>
              </a:spcAft>
              <a:buFont typeface="+mj-lt"/>
              <a:buAutoNum type="arabicParenR"/>
            </a:pPr>
            <a:r>
              <a:rPr lang="en-US" sz="1800" b="0" dirty="0">
                <a:solidFill>
                  <a:schemeClr val="tx1">
                    <a:lumMod val="65000"/>
                    <a:lumOff val="35000"/>
                  </a:schemeClr>
                </a:solidFill>
                <a:latin typeface="Montserrat" panose="02000505000000020004" pitchFamily="2" charset="0"/>
              </a:rPr>
              <a:t>Engagement in health and safety</a:t>
            </a:r>
          </a:p>
          <a:p>
            <a:pPr marL="804863" indent="-342900" algn="just">
              <a:spcBef>
                <a:spcPts val="600"/>
              </a:spcBef>
              <a:spcAft>
                <a:spcPts val="200"/>
              </a:spcAft>
              <a:buFont typeface="+mj-lt"/>
              <a:buAutoNum type="arabicParenR"/>
            </a:pPr>
            <a:r>
              <a:rPr lang="en-US" sz="1800" b="0" dirty="0">
                <a:solidFill>
                  <a:schemeClr val="tx1">
                    <a:lumMod val="65000"/>
                    <a:lumOff val="35000"/>
                  </a:schemeClr>
                </a:solidFill>
                <a:latin typeface="Montserrat" panose="02000505000000020004" pitchFamily="2" charset="0"/>
              </a:rPr>
              <a:t>Peer group attitude</a:t>
            </a:r>
          </a:p>
          <a:p>
            <a:pPr marL="804863" indent="-342900" algn="just">
              <a:spcBef>
                <a:spcPts val="600"/>
              </a:spcBef>
              <a:spcAft>
                <a:spcPts val="200"/>
              </a:spcAft>
              <a:buFont typeface="+mj-lt"/>
              <a:buAutoNum type="arabicParenR"/>
            </a:pPr>
            <a:r>
              <a:rPr lang="en-US" sz="1800" b="0" dirty="0">
                <a:solidFill>
                  <a:schemeClr val="tx1">
                    <a:lumMod val="65000"/>
                    <a:lumOff val="35000"/>
                  </a:schemeClr>
                </a:solidFill>
                <a:latin typeface="Montserrat" panose="02000505000000020004" pitchFamily="2" charset="0"/>
              </a:rPr>
              <a:t>Resources for health and safety</a:t>
            </a:r>
          </a:p>
          <a:p>
            <a:pPr marL="804863" indent="-342900" algn="just">
              <a:spcBef>
                <a:spcPts val="600"/>
              </a:spcBef>
              <a:spcAft>
                <a:spcPts val="200"/>
              </a:spcAft>
              <a:buFont typeface="+mj-lt"/>
              <a:buAutoNum type="arabicParenR"/>
            </a:pPr>
            <a:r>
              <a:rPr lang="en-US" sz="1800" b="0" dirty="0">
                <a:solidFill>
                  <a:schemeClr val="tx1">
                    <a:lumMod val="65000"/>
                    <a:lumOff val="35000"/>
                  </a:schemeClr>
                </a:solidFill>
                <a:latin typeface="Montserrat" panose="02000505000000020004" pitchFamily="2" charset="0"/>
              </a:rPr>
              <a:t>Accident and near miss reporting.</a:t>
            </a:r>
          </a:p>
        </p:txBody>
      </p:sp>
      <p:sp>
        <p:nvSpPr>
          <p:cNvPr id="9" name="Titre 1">
            <a:extLst>
              <a:ext uri="{FF2B5EF4-FFF2-40B4-BE49-F238E27FC236}">
                <a16:creationId xmlns:a16="http://schemas.microsoft.com/office/drawing/2014/main" id="{DF9DE1C4-4C76-47A0-8A2A-0AEC700CAC0E}"/>
              </a:ext>
            </a:extLst>
          </p:cNvPr>
          <p:cNvSpPr txBox="1">
            <a:spLocks/>
          </p:cNvSpPr>
          <p:nvPr/>
        </p:nvSpPr>
        <p:spPr>
          <a:xfrm>
            <a:off x="1620000" y="360000"/>
            <a:ext cx="7798526" cy="1077218"/>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US" dirty="0"/>
              <a:t>The Safety Journey Following Acquisition</a:t>
            </a:r>
            <a:br>
              <a:rPr lang="en-US" dirty="0"/>
            </a:br>
            <a:r>
              <a:rPr lang="en-US" dirty="0"/>
              <a:t>Main Body - Survey</a:t>
            </a:r>
          </a:p>
        </p:txBody>
      </p:sp>
    </p:spTree>
    <p:extLst>
      <p:ext uri="{BB962C8B-B14F-4D97-AF65-F5344CB8AC3E}">
        <p14:creationId xmlns:p14="http://schemas.microsoft.com/office/powerpoint/2010/main" val="381424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564CE-F2C0-4878-96AC-33E58177A08E}"/>
              </a:ext>
            </a:extLst>
          </p:cNvPr>
          <p:cNvSpPr>
            <a:spLocks noGrp="1"/>
          </p:cNvSpPr>
          <p:nvPr>
            <p:ph idx="1"/>
          </p:nvPr>
        </p:nvSpPr>
        <p:spPr>
          <a:xfrm>
            <a:off x="1692000" y="1620000"/>
            <a:ext cx="7390216" cy="781752"/>
          </a:xfrm>
        </p:spPr>
        <p:txBody>
          <a:bodyPr/>
          <a:lstStyle/>
          <a:p>
            <a:pPr marL="0" indent="0" algn="just">
              <a:buNone/>
            </a:pPr>
            <a:r>
              <a:rPr lang="en-US" sz="1400" b="0" dirty="0">
                <a:solidFill>
                  <a:schemeClr val="tx1">
                    <a:lumMod val="65000"/>
                    <a:lumOff val="35000"/>
                  </a:schemeClr>
                </a:solidFill>
                <a:latin typeface="Montserrat" panose="02000505000000020004" pitchFamily="2" charset="0"/>
              </a:rPr>
              <a:t>The responses when compared to previous culture surveys conducted within EPC showed significant opportunity for improvement. </a:t>
            </a:r>
          </a:p>
          <a:p>
            <a:pPr marL="0" indent="0" algn="just">
              <a:buNone/>
            </a:pPr>
            <a:r>
              <a:rPr lang="en-US" sz="1400" b="0" dirty="0">
                <a:solidFill>
                  <a:schemeClr val="tx1">
                    <a:lumMod val="65000"/>
                    <a:lumOff val="35000"/>
                  </a:schemeClr>
                </a:solidFill>
                <a:latin typeface="Montserrat" panose="02000505000000020004" pitchFamily="2" charset="0"/>
              </a:rPr>
              <a:t>At a high level, these were;</a:t>
            </a:r>
          </a:p>
        </p:txBody>
      </p:sp>
      <p:sp>
        <p:nvSpPr>
          <p:cNvPr id="9" name="Titre 1">
            <a:extLst>
              <a:ext uri="{FF2B5EF4-FFF2-40B4-BE49-F238E27FC236}">
                <a16:creationId xmlns:a16="http://schemas.microsoft.com/office/drawing/2014/main" id="{DF9DE1C4-4C76-47A0-8A2A-0AEC700CAC0E}"/>
              </a:ext>
            </a:extLst>
          </p:cNvPr>
          <p:cNvSpPr txBox="1">
            <a:spLocks/>
          </p:cNvSpPr>
          <p:nvPr/>
        </p:nvSpPr>
        <p:spPr>
          <a:xfrm>
            <a:off x="1620000" y="360000"/>
            <a:ext cx="7798526" cy="1077218"/>
          </a:xfrm>
          <a:prstGeom prst="rect">
            <a:avLst/>
          </a:prstGeom>
          <a:noFill/>
        </p:spPr>
        <p:txBody>
          <a:bodyPr wrap="square" rtlCol="0" anchor="t">
            <a:spAutoFit/>
          </a:bodyPr>
          <a:lstStyle>
            <a:defPPr>
              <a:defRPr lang="fr-FR"/>
            </a:defPPr>
            <a:lvl1pPr defTabSz="342900">
              <a:spcBef>
                <a:spcPct val="0"/>
              </a:spcBef>
              <a:buNone/>
              <a:defRPr sz="3200" b="1">
                <a:solidFill>
                  <a:srgbClr val="7E003F"/>
                </a:solidFill>
                <a:latin typeface="Myriad Pro Cond"/>
                <a:cs typeface="+mj-cs"/>
              </a:defRPr>
            </a:lvl1pPr>
          </a:lstStyle>
          <a:p>
            <a:r>
              <a:rPr lang="en-US" dirty="0"/>
              <a:t>The Safety Journey Following Acquisition</a:t>
            </a:r>
            <a:br>
              <a:rPr lang="en-US" dirty="0"/>
            </a:br>
            <a:r>
              <a:rPr lang="en-US" dirty="0"/>
              <a:t>Main Body - Survey</a:t>
            </a:r>
          </a:p>
        </p:txBody>
      </p:sp>
      <p:graphicFrame>
        <p:nvGraphicFramePr>
          <p:cNvPr id="6" name="Tableau 6">
            <a:extLst>
              <a:ext uri="{FF2B5EF4-FFF2-40B4-BE49-F238E27FC236}">
                <a16:creationId xmlns:a16="http://schemas.microsoft.com/office/drawing/2014/main" id="{5D860603-3F4B-4B94-9551-48EB4ECEB1E7}"/>
              </a:ext>
            </a:extLst>
          </p:cNvPr>
          <p:cNvGraphicFramePr>
            <a:graphicFrameLocks noGrp="1"/>
          </p:cNvGraphicFramePr>
          <p:nvPr>
            <p:extLst>
              <p:ext uri="{D42A27DB-BD31-4B8C-83A1-F6EECF244321}">
                <p14:modId xmlns:p14="http://schemas.microsoft.com/office/powerpoint/2010/main" val="3321486986"/>
              </p:ext>
            </p:extLst>
          </p:nvPr>
        </p:nvGraphicFramePr>
        <p:xfrm>
          <a:off x="1245094" y="2548309"/>
          <a:ext cx="7704135" cy="2595191"/>
        </p:xfrm>
        <a:graphic>
          <a:graphicData uri="http://schemas.openxmlformats.org/drawingml/2006/table">
            <a:tbl>
              <a:tblPr firstRow="1" bandRow="1">
                <a:tableStyleId>{5C22544A-7EE6-4342-B048-85BDC9FD1C3A}</a:tableStyleId>
              </a:tblPr>
              <a:tblGrid>
                <a:gridCol w="2122638">
                  <a:extLst>
                    <a:ext uri="{9D8B030D-6E8A-4147-A177-3AD203B41FA5}">
                      <a16:colId xmlns:a16="http://schemas.microsoft.com/office/drawing/2014/main" val="4167232111"/>
                    </a:ext>
                  </a:extLst>
                </a:gridCol>
                <a:gridCol w="5581497">
                  <a:extLst>
                    <a:ext uri="{9D8B030D-6E8A-4147-A177-3AD203B41FA5}">
                      <a16:colId xmlns:a16="http://schemas.microsoft.com/office/drawing/2014/main" val="3549109248"/>
                    </a:ext>
                  </a:extLst>
                </a:gridCol>
              </a:tblGrid>
              <a:tr h="358691">
                <a:tc gridSpan="2">
                  <a:txBody>
                    <a:bodyPr/>
                    <a:lstStyle/>
                    <a:p>
                      <a:pPr algn="ctr"/>
                      <a:r>
                        <a:rPr lang="en-US" sz="1400" dirty="0">
                          <a:latin typeface="Montserrat" panose="02000505000000020004" pitchFamily="2" charset="0"/>
                        </a:rPr>
                        <a:t>2016 Safety Culture Survey POSITIVES</a:t>
                      </a:r>
                      <a:endParaRPr lang="fr-CA" sz="1400" dirty="0">
                        <a:latin typeface="Montserrat" panose="02000505000000020004" pitchFamily="2" charset="0"/>
                      </a:endParaRPr>
                    </a:p>
                  </a:txBody>
                  <a:tcPr anchor="ctr"/>
                </a:tc>
                <a:tc hMerge="1">
                  <a:txBody>
                    <a:bodyPr/>
                    <a:lstStyle/>
                    <a:p>
                      <a:endParaRPr lang="fr-CA"/>
                    </a:p>
                  </a:txBody>
                  <a:tcPr/>
                </a:tc>
                <a:extLst>
                  <a:ext uri="{0D108BD9-81ED-4DB2-BD59-A6C34878D82A}">
                    <a16:rowId xmlns:a16="http://schemas.microsoft.com/office/drawing/2014/main" val="768220585"/>
                  </a:ext>
                </a:extLst>
              </a:tr>
              <a:tr h="358691">
                <a:tc>
                  <a:txBody>
                    <a:bodyPr/>
                    <a:lstStyle/>
                    <a:p>
                      <a:r>
                        <a:rPr lang="en-CA" sz="1000" noProof="0" dirty="0">
                          <a:solidFill>
                            <a:schemeClr val="tx1"/>
                          </a:solidFill>
                          <a:latin typeface="Montserrat" panose="02000505000000020004" pitchFamily="2" charset="0"/>
                        </a:rPr>
                        <a:t>Resources for Health &amp; Safety </a:t>
                      </a:r>
                    </a:p>
                  </a:txBody>
                  <a:tcPr/>
                </a:tc>
                <a:tc>
                  <a:txBody>
                    <a:bodyPr/>
                    <a:lstStyle/>
                    <a:p>
                      <a:pPr marL="0" marR="0" lvl="0" indent="0" algn="l" defTabSz="342891" rtl="0" eaLnBrk="1" fontAlgn="auto" latinLnBrk="0" hangingPunct="1">
                        <a:lnSpc>
                          <a:spcPct val="100000"/>
                        </a:lnSpc>
                        <a:spcBef>
                          <a:spcPts val="0"/>
                        </a:spcBef>
                        <a:spcAft>
                          <a:spcPts val="0"/>
                        </a:spcAft>
                        <a:buClrTx/>
                        <a:buSzTx/>
                        <a:buFontTx/>
                        <a:buNone/>
                        <a:tabLst/>
                        <a:defRPr/>
                      </a:pPr>
                      <a:r>
                        <a:rPr lang="en-CA" sz="1000" noProof="0" dirty="0">
                          <a:solidFill>
                            <a:schemeClr val="tx1"/>
                          </a:solidFill>
                          <a:effectLst/>
                          <a:latin typeface="Montserrat" panose="02000505000000020004" pitchFamily="2" charset="0"/>
                          <a:ea typeface="Times New Roman" panose="02020603050405020304" pitchFamily="18" charset="0"/>
                          <a:cs typeface="Times New Roman" panose="02020603050405020304" pitchFamily="18" charset="0"/>
                        </a:rPr>
                        <a:t>The H&amp;S equipment works well 					(70.7% Agree / Strongly Agree)</a:t>
                      </a:r>
                    </a:p>
                    <a:p>
                      <a:pPr marL="0" marR="0" lvl="0" indent="0" algn="l" defTabSz="342891" rtl="0" eaLnBrk="1" fontAlgn="auto" latinLnBrk="0" hangingPunct="1">
                        <a:lnSpc>
                          <a:spcPct val="100000"/>
                        </a:lnSpc>
                        <a:spcBef>
                          <a:spcPts val="0"/>
                        </a:spcBef>
                        <a:spcAft>
                          <a:spcPts val="0"/>
                        </a:spcAft>
                        <a:buClrTx/>
                        <a:buSzTx/>
                        <a:buFontTx/>
                        <a:buNone/>
                        <a:tabLst/>
                        <a:defRPr/>
                      </a:pPr>
                      <a:r>
                        <a:rPr lang="en-CA" sz="1000" noProof="0" dirty="0">
                          <a:solidFill>
                            <a:schemeClr val="tx1"/>
                          </a:solidFill>
                          <a:effectLst/>
                          <a:latin typeface="Montserrat" panose="02000505000000020004" pitchFamily="2" charset="0"/>
                          <a:ea typeface="Times New Roman" panose="02020603050405020304" pitchFamily="18" charset="0"/>
                          <a:cs typeface="Times New Roman" panose="02020603050405020304" pitchFamily="18" charset="0"/>
                        </a:rPr>
                        <a:t>People can always get the equipment 			(68.3%)</a:t>
                      </a:r>
                      <a:endParaRPr lang="en-CA" sz="1000" noProof="0" dirty="0">
                        <a:solidFill>
                          <a:schemeClr val="tx1"/>
                        </a:solidFill>
                        <a:latin typeface="Montserrat" panose="02000505000000020004" pitchFamily="2" charset="0"/>
                      </a:endParaRPr>
                    </a:p>
                  </a:txBody>
                  <a:tcPr marL="68580" marR="68580" marT="0" marB="0"/>
                </a:tc>
                <a:extLst>
                  <a:ext uri="{0D108BD9-81ED-4DB2-BD59-A6C34878D82A}">
                    <a16:rowId xmlns:a16="http://schemas.microsoft.com/office/drawing/2014/main" val="2773519141"/>
                  </a:ext>
                </a:extLst>
              </a:tr>
              <a:tr h="258399">
                <a:tc>
                  <a:txBody>
                    <a:bodyPr/>
                    <a:lstStyle/>
                    <a:p>
                      <a:r>
                        <a:rPr lang="en-CA" sz="1000" noProof="0" dirty="0">
                          <a:solidFill>
                            <a:schemeClr val="tx1"/>
                          </a:solidFill>
                          <a:latin typeface="Montserrat" panose="02000505000000020004" pitchFamily="2" charset="0"/>
                        </a:rPr>
                        <a:t>Usability of Procedures </a:t>
                      </a:r>
                    </a:p>
                  </a:txBody>
                  <a:tcPr/>
                </a:tc>
                <a:tc>
                  <a:txBody>
                    <a:bodyPr/>
                    <a:lstStyle/>
                    <a:p>
                      <a:r>
                        <a:rPr lang="en-US" sz="1000" dirty="0">
                          <a:solidFill>
                            <a:schemeClr val="tx1"/>
                          </a:solidFill>
                          <a:effectLst/>
                          <a:latin typeface="Montserrat" panose="02000505000000020004" pitchFamily="2" charset="0"/>
                          <a:ea typeface="Calibri" panose="020F0502020204030204" pitchFamily="34" charset="0"/>
                          <a:cs typeface="Times New Roman" panose="02020603050405020304" pitchFamily="18" charset="0"/>
                        </a:rPr>
                        <a:t>There are too many procedures 					(63.4% Disagree / Strongly DA)</a:t>
                      </a:r>
                      <a:endParaRPr lang="en-CA" sz="1000" noProof="0" dirty="0">
                        <a:solidFill>
                          <a:schemeClr val="tx1"/>
                        </a:solidFill>
                        <a:latin typeface="Montserrat" panose="02000505000000020004" pitchFamily="2" charset="0"/>
                      </a:endParaRPr>
                    </a:p>
                  </a:txBody>
                  <a:tcPr marL="68580" marR="68580" marT="0" marB="0" anchor="ctr"/>
                </a:tc>
                <a:extLst>
                  <a:ext uri="{0D108BD9-81ED-4DB2-BD59-A6C34878D82A}">
                    <a16:rowId xmlns:a16="http://schemas.microsoft.com/office/drawing/2014/main" val="273532170"/>
                  </a:ext>
                </a:extLst>
              </a:tr>
              <a:tr h="358691">
                <a:tc gridSpan="2">
                  <a:txBody>
                    <a:bodyPr/>
                    <a:lstStyle/>
                    <a:p>
                      <a:pPr algn="ctr"/>
                      <a:r>
                        <a:rPr lang="fr-CA" sz="1400" b="1" dirty="0">
                          <a:solidFill>
                            <a:schemeClr val="bg1"/>
                          </a:solidFill>
                          <a:latin typeface="Montserrat" panose="02000505000000020004" pitchFamily="2" charset="0"/>
                        </a:rPr>
                        <a:t>Areas for IMPROVEMENT</a:t>
                      </a:r>
                    </a:p>
                  </a:txBody>
                  <a:tcPr anchor="ctr">
                    <a:solidFill>
                      <a:srgbClr val="7D0140"/>
                    </a:solidFill>
                  </a:tcPr>
                </a:tc>
                <a:tc hMerge="1">
                  <a:txBody>
                    <a:bodyPr/>
                    <a:lstStyle/>
                    <a:p>
                      <a:endParaRPr lang="fr-CA"/>
                    </a:p>
                  </a:txBody>
                  <a:tcPr/>
                </a:tc>
                <a:extLst>
                  <a:ext uri="{0D108BD9-81ED-4DB2-BD59-A6C34878D82A}">
                    <a16:rowId xmlns:a16="http://schemas.microsoft.com/office/drawing/2014/main" val="3341017125"/>
                  </a:ext>
                </a:extLst>
              </a:tr>
              <a:tr h="573275">
                <a:tc>
                  <a:txBody>
                    <a:bodyPr/>
                    <a:lstStyle/>
                    <a:p>
                      <a:r>
                        <a:rPr lang="en-CA" sz="1000" noProof="0" dirty="0">
                          <a:latin typeface="Montserrat" panose="02000505000000020004" pitchFamily="2" charset="0"/>
                        </a:rPr>
                        <a:t>H&amp;S Orientated Behaviours </a:t>
                      </a:r>
                    </a:p>
                  </a:txBody>
                  <a:tcPr/>
                </a:tc>
                <a:tc>
                  <a:txBody>
                    <a:bodyPr/>
                    <a:lstStyle/>
                    <a:p>
                      <a:r>
                        <a:rPr lang="en-US" sz="1000" dirty="0">
                          <a:latin typeface="Montserrat" panose="02000505000000020004" pitchFamily="2" charset="0"/>
                        </a:rPr>
                        <a:t>Some pay little attention to H&amp;S 				(70.7% Agree / SA) </a:t>
                      </a:r>
                    </a:p>
                    <a:p>
                      <a:r>
                        <a:rPr lang="en-US" sz="1000" dirty="0">
                          <a:latin typeface="Montserrat" panose="02000505000000020004" pitchFamily="2" charset="0"/>
                        </a:rPr>
                        <a:t>Not all procedures are followed 				          (70.7% Agree / SA) </a:t>
                      </a:r>
                    </a:p>
                    <a:p>
                      <a:r>
                        <a:rPr lang="en-US" sz="1000" dirty="0">
                          <a:latin typeface="Montserrat" panose="02000505000000020004" pitchFamily="2" charset="0"/>
                        </a:rPr>
                        <a:t>Suggestions are not always acted upon 			(63.4% Agree / SA)</a:t>
                      </a:r>
                      <a:endParaRPr lang="fr-CA" sz="1000" dirty="0">
                        <a:latin typeface="Montserrat" panose="02000505000000020004" pitchFamily="2" charset="0"/>
                      </a:endParaRPr>
                    </a:p>
                  </a:txBody>
                  <a:tcPr/>
                </a:tc>
                <a:extLst>
                  <a:ext uri="{0D108BD9-81ED-4DB2-BD59-A6C34878D82A}">
                    <a16:rowId xmlns:a16="http://schemas.microsoft.com/office/drawing/2014/main" val="1631774933"/>
                  </a:ext>
                </a:extLst>
              </a:tr>
              <a:tr h="358691">
                <a:tc>
                  <a:txBody>
                    <a:bodyPr/>
                    <a:lstStyle/>
                    <a:p>
                      <a:r>
                        <a:rPr lang="en-CA" sz="1000" noProof="0" dirty="0">
                          <a:latin typeface="Montserrat" panose="02000505000000020004" pitchFamily="2" charset="0"/>
                        </a:rPr>
                        <a:t>Organisation commitment </a:t>
                      </a:r>
                    </a:p>
                  </a:txBody>
                  <a:tcPr anchor="ctr"/>
                </a:tc>
                <a:tc>
                  <a:txBody>
                    <a:bodyPr/>
                    <a:lstStyle/>
                    <a:p>
                      <a:r>
                        <a:rPr lang="en-US" sz="1000" dirty="0">
                          <a:latin typeface="Montserrat" panose="02000505000000020004" pitchFamily="2" charset="0"/>
                        </a:rPr>
                        <a:t>My Supervisor doesn’t do enough for H&amp;S 			(41.4% Neutral)</a:t>
                      </a:r>
                      <a:endParaRPr lang="fr-CA" sz="1000" dirty="0">
                        <a:latin typeface="Montserrat" panose="02000505000000020004" pitchFamily="2" charset="0"/>
                      </a:endParaRPr>
                    </a:p>
                  </a:txBody>
                  <a:tcPr anchor="ctr"/>
                </a:tc>
                <a:extLst>
                  <a:ext uri="{0D108BD9-81ED-4DB2-BD59-A6C34878D82A}">
                    <a16:rowId xmlns:a16="http://schemas.microsoft.com/office/drawing/2014/main" val="4279422856"/>
                  </a:ext>
                </a:extLst>
              </a:tr>
              <a:tr h="328753">
                <a:tc>
                  <a:txBody>
                    <a:bodyPr/>
                    <a:lstStyle/>
                    <a:p>
                      <a:r>
                        <a:rPr lang="en-CA" sz="1000" noProof="0" dirty="0">
                          <a:latin typeface="Montserrat" panose="02000505000000020004" pitchFamily="2" charset="0"/>
                        </a:rPr>
                        <a:t>Resources for H&amp;S </a:t>
                      </a:r>
                    </a:p>
                  </a:txBody>
                  <a:tcPr anchor="ctr"/>
                </a:tc>
                <a:tc>
                  <a:txBody>
                    <a:bodyPr/>
                    <a:lstStyle/>
                    <a:p>
                      <a:r>
                        <a:rPr lang="en-US" sz="1000" dirty="0">
                          <a:latin typeface="Montserrat" panose="02000505000000020004" pitchFamily="2" charset="0"/>
                        </a:rPr>
                        <a:t>I can get more people to do job for H&amp;S reasons 	          (46.3% Neutral) </a:t>
                      </a:r>
                      <a:endParaRPr lang="fr-CA" sz="1000" dirty="0">
                        <a:latin typeface="Montserrat" panose="02000505000000020004" pitchFamily="2" charset="0"/>
                      </a:endParaRPr>
                    </a:p>
                  </a:txBody>
                  <a:tcPr anchor="ctr"/>
                </a:tc>
                <a:extLst>
                  <a:ext uri="{0D108BD9-81ED-4DB2-BD59-A6C34878D82A}">
                    <a16:rowId xmlns:a16="http://schemas.microsoft.com/office/drawing/2014/main" val="998602479"/>
                  </a:ext>
                </a:extLst>
              </a:tr>
            </a:tbl>
          </a:graphicData>
        </a:graphic>
      </p:graphicFrame>
    </p:spTree>
    <p:extLst>
      <p:ext uri="{BB962C8B-B14F-4D97-AF65-F5344CB8AC3E}">
        <p14:creationId xmlns:p14="http://schemas.microsoft.com/office/powerpoint/2010/main" val="3808696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4_EPC Groupe Safety Presentation_General2_EPC Groupe Corporate Presentation_Cover2_EPC Groupe Explosives &amp; Chemicals Presentation_FrontPage">
  <a:themeElements>
    <a:clrScheme name="CouleursEpcGroupeMai2016">
      <a:dk1>
        <a:sysClr val="windowText" lastClr="000000"/>
      </a:dk1>
      <a:lt1>
        <a:sysClr val="window" lastClr="FFFFFF"/>
      </a:lt1>
      <a:dk2>
        <a:srgbClr val="BFBFBF"/>
      </a:dk2>
      <a:lt2>
        <a:srgbClr val="EEECE1"/>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Safety Chapter Slide">
  <a:themeElements>
    <a:clrScheme name="Personnalisée 4">
      <a:dk1>
        <a:sysClr val="windowText" lastClr="000000"/>
      </a:dk1>
      <a:lt1>
        <a:sysClr val="window" lastClr="FFFFFF"/>
      </a:lt1>
      <a:dk2>
        <a:srgbClr val="BFBFBF"/>
      </a:dk2>
      <a:lt2>
        <a:srgbClr val="ACAA00"/>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Explosives &amp; Chemicals Slides">
  <a:themeElements>
    <a:clrScheme name="Personnalisée 4">
      <a:dk1>
        <a:sysClr val="windowText" lastClr="000000"/>
      </a:dk1>
      <a:lt1>
        <a:sysClr val="window" lastClr="FFFFFF"/>
      </a:lt1>
      <a:dk2>
        <a:srgbClr val="BFBFBF"/>
      </a:dk2>
      <a:lt2>
        <a:srgbClr val="ACAA00"/>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Safety Chapter Slide">
  <a:themeElements>
    <a:clrScheme name="Personnalisée 4">
      <a:dk1>
        <a:sysClr val="windowText" lastClr="000000"/>
      </a:dk1>
      <a:lt1>
        <a:sysClr val="window" lastClr="FFFFFF"/>
      </a:lt1>
      <a:dk2>
        <a:srgbClr val="BFBFBF"/>
      </a:dk2>
      <a:lt2>
        <a:srgbClr val="ACAA00"/>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6.xml><?xml version="1.0" encoding="utf-8"?>
<a:theme xmlns:a="http://schemas.openxmlformats.org/drawingml/2006/main" name="generique-titre presentation">
  <a:themeElements>
    <a:clrScheme name="GROUPE EPC">
      <a:dk1>
        <a:sysClr val="windowText" lastClr="000000"/>
      </a:dk1>
      <a:lt1>
        <a:sysClr val="window" lastClr="FFFFFF"/>
      </a:lt1>
      <a:dk2>
        <a:srgbClr val="BFBFBF"/>
      </a:dk2>
      <a:lt2>
        <a:srgbClr val="ACAA00"/>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PC 2018" id="{7E26F255-9107-CD46-A755-A9A5AC32CEC0}" vid="{A5CE007D-9776-5C4E-B7D6-E0BAD7AAA026}"/>
    </a:ext>
  </a:extLst>
</a:theme>
</file>

<file path=ppt/theme/theme7.xml><?xml version="1.0" encoding="utf-8"?>
<a:theme xmlns:a="http://schemas.openxmlformats.org/drawingml/2006/main" name="generique-titre de chapitre">
  <a:themeElements>
    <a:clrScheme name="Personnalisée 4">
      <a:dk1>
        <a:sysClr val="windowText" lastClr="000000"/>
      </a:dk1>
      <a:lt1>
        <a:sysClr val="window" lastClr="FFFFFF"/>
      </a:lt1>
      <a:dk2>
        <a:srgbClr val="BFBFBF"/>
      </a:dk2>
      <a:lt2>
        <a:srgbClr val="ACAA00"/>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generique-contenu">
  <a:themeElements>
    <a:clrScheme name="CouleursEpcGroupeMai2016">
      <a:dk1>
        <a:sysClr val="windowText" lastClr="000000"/>
      </a:dk1>
      <a:lt1>
        <a:sysClr val="window" lastClr="FFFFFF"/>
      </a:lt1>
      <a:dk2>
        <a:srgbClr val="BFBFBF"/>
      </a:dk2>
      <a:lt2>
        <a:srgbClr val="EEECE1"/>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EPC 2018</Template>
  <TotalTime>5768</TotalTime>
  <Words>1739</Words>
  <Application>Microsoft Office PowerPoint</Application>
  <PresentationFormat>Affichage à l'écran (16:9)</PresentationFormat>
  <Paragraphs>168</Paragraphs>
  <Slides>16</Slides>
  <Notes>8</Notes>
  <HiddenSlides>0</HiddenSlides>
  <MMClips>0</MMClips>
  <ScaleCrop>false</ScaleCrop>
  <HeadingPairs>
    <vt:vector size="6" baseType="variant">
      <vt:variant>
        <vt:lpstr>Polices utilisées</vt:lpstr>
      </vt:variant>
      <vt:variant>
        <vt:i4>8</vt:i4>
      </vt:variant>
      <vt:variant>
        <vt:lpstr>Thème</vt:lpstr>
      </vt:variant>
      <vt:variant>
        <vt:i4>8</vt:i4>
      </vt:variant>
      <vt:variant>
        <vt:lpstr>Titres des diapositives</vt:lpstr>
      </vt:variant>
      <vt:variant>
        <vt:i4>16</vt:i4>
      </vt:variant>
    </vt:vector>
  </HeadingPairs>
  <TitlesOfParts>
    <vt:vector size="32" baseType="lpstr">
      <vt:lpstr>Montserrat</vt:lpstr>
      <vt:lpstr>Wingdings</vt:lpstr>
      <vt:lpstr>Montserrat-Bold</vt:lpstr>
      <vt:lpstr>Gill Sans MT</vt:lpstr>
      <vt:lpstr>Myriad Pro Cond</vt:lpstr>
      <vt:lpstr>Calibri</vt:lpstr>
      <vt:lpstr>Arial</vt:lpstr>
      <vt:lpstr>Montserrat-Regular</vt:lpstr>
      <vt:lpstr>4_EPC Groupe Safety Presentation_General2_EPC Groupe Corporate Presentation_Cover2_EPC Groupe Explosives &amp; Chemicals Presentation_FrontPage</vt:lpstr>
      <vt:lpstr>4_Safety Chapter Slide</vt:lpstr>
      <vt:lpstr>4_Explosives &amp; Chemicals Slides</vt:lpstr>
      <vt:lpstr>5_Safety Chapter Slide</vt:lpstr>
      <vt:lpstr>Parcel</vt:lpstr>
      <vt:lpstr>generique-titre presentation</vt:lpstr>
      <vt:lpstr>generique-titre de chapitre</vt:lpstr>
      <vt:lpstr>generique-contenu</vt:lpstr>
      <vt:lpstr>The Safety Journey Following Acquisition</vt:lpstr>
      <vt:lpstr>THE Safety Journey Following Acquisition</vt:lpstr>
      <vt:lpstr>The Safety Journey Following Acquisition Keywords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Take Home Messages</vt:lpstr>
      <vt:lpstr>Présentation PowerPoint</vt:lpstr>
      <vt:lpstr>Présentation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Hubert Fafard</dc:creator>
  <cp:lastModifiedBy>Dozolme Philippe</cp:lastModifiedBy>
  <cp:revision>255</cp:revision>
  <cp:lastPrinted>2021-12-20T17:15:11Z</cp:lastPrinted>
  <dcterms:created xsi:type="dcterms:W3CDTF">2018-01-19T12:51:23Z</dcterms:created>
  <dcterms:modified xsi:type="dcterms:W3CDTF">2022-11-14T09:54:48Z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2477909</vt:lpwstr>
  </property>
  <property fmtid="{D5CDD505-2E9C-101B-9397-08002B2CF9AE}" pid="3" name="NXPowerLiteSettings">
    <vt:lpwstr>C700052003A000</vt:lpwstr>
  </property>
  <property fmtid="{D5CDD505-2E9C-101B-9397-08002B2CF9AE}" pid="4" name="NXPowerLiteVersion">
    <vt:lpwstr>D8.0.11</vt:lpwstr>
  </property>
</Properties>
</file>