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1" r:id="rId2"/>
    <p:sldId id="262" r:id="rId3"/>
    <p:sldId id="263" r:id="rId4"/>
    <p:sldId id="260" r:id="rId5"/>
    <p:sldId id="258" r:id="rId6"/>
    <p:sldId id="259" r:id="rId7"/>
    <p:sldId id="257" r:id="rId8"/>
    <p:sldId id="264" r:id="rId9"/>
    <p:sldId id="265" r:id="rId10"/>
    <p:sldId id="273" r:id="rId11"/>
    <p:sldId id="266" r:id="rId12"/>
    <p:sldId id="267" r:id="rId13"/>
    <p:sldId id="274" r:id="rId14"/>
    <p:sldId id="275" r:id="rId15"/>
    <p:sldId id="276" r:id="rId16"/>
    <p:sldId id="268" r:id="rId17"/>
    <p:sldId id="270" r:id="rId18"/>
    <p:sldId id="288" r:id="rId19"/>
    <p:sldId id="289" r:id="rId20"/>
    <p:sldId id="279" r:id="rId21"/>
    <p:sldId id="280" r:id="rId22"/>
    <p:sldId id="281" r:id="rId23"/>
    <p:sldId id="282" r:id="rId24"/>
    <p:sldId id="290" r:id="rId25"/>
    <p:sldId id="287" r:id="rId26"/>
    <p:sldId id="271" r:id="rId27"/>
    <p:sldId id="272" r:id="rId28"/>
    <p:sldId id="292" r:id="rId2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92B"/>
    <a:srgbClr val="E8002C"/>
    <a:srgbClr val="1579FF"/>
    <a:srgbClr val="331747"/>
    <a:srgbClr val="FACAD3"/>
    <a:srgbClr val="004729"/>
    <a:srgbClr val="005F37"/>
    <a:srgbClr val="82CBFF"/>
    <a:srgbClr val="005DDD"/>
    <a:srgbClr val="004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3" autoAdjust="0"/>
    <p:restoredTop sz="61823" autoAdjust="0"/>
  </p:normalViewPr>
  <p:slideViewPr>
    <p:cSldViewPr snapToGrid="0">
      <p:cViewPr varScale="1">
        <p:scale>
          <a:sx n="42" d="100"/>
          <a:sy n="42" d="100"/>
        </p:scale>
        <p:origin x="1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Virginia Ramirez" userId="8f65024c-f511-49a6-a8e6-e26bca3e652d" providerId="ADAL" clId="{1665FB9B-578D-497F-B6FB-BD27C7D7B4B4}"/>
    <pc:docChg chg="modSld">
      <pc:chgData name="Maria Virginia Ramirez" userId="8f65024c-f511-49a6-a8e6-e26bca3e652d" providerId="ADAL" clId="{1665FB9B-578D-497F-B6FB-BD27C7D7B4B4}" dt="2023-04-13T18:19:41.415" v="16" actId="6549"/>
      <pc:docMkLst>
        <pc:docMk/>
      </pc:docMkLst>
      <pc:sldChg chg="modNotesTx">
        <pc:chgData name="Maria Virginia Ramirez" userId="8f65024c-f511-49a6-a8e6-e26bca3e652d" providerId="ADAL" clId="{1665FB9B-578D-497F-B6FB-BD27C7D7B4B4}" dt="2023-04-13T18:17:47.758" v="0" actId="6549"/>
        <pc:sldMkLst>
          <pc:docMk/>
          <pc:sldMk cId="1954733095" sldId="265"/>
        </pc:sldMkLst>
      </pc:sldChg>
      <pc:sldChg chg="modNotesTx">
        <pc:chgData name="Maria Virginia Ramirez" userId="8f65024c-f511-49a6-a8e6-e26bca3e652d" providerId="ADAL" clId="{1665FB9B-578D-497F-B6FB-BD27C7D7B4B4}" dt="2023-04-13T18:17:56.247" v="2" actId="6549"/>
        <pc:sldMkLst>
          <pc:docMk/>
          <pc:sldMk cId="2219050014" sldId="266"/>
        </pc:sldMkLst>
      </pc:sldChg>
      <pc:sldChg chg="modNotesTx">
        <pc:chgData name="Maria Virginia Ramirez" userId="8f65024c-f511-49a6-a8e6-e26bca3e652d" providerId="ADAL" clId="{1665FB9B-578D-497F-B6FB-BD27C7D7B4B4}" dt="2023-04-13T18:17:59.085" v="3" actId="6549"/>
        <pc:sldMkLst>
          <pc:docMk/>
          <pc:sldMk cId="372764991" sldId="267"/>
        </pc:sldMkLst>
      </pc:sldChg>
      <pc:sldChg chg="modNotesTx">
        <pc:chgData name="Maria Virginia Ramirez" userId="8f65024c-f511-49a6-a8e6-e26bca3e652d" providerId="ADAL" clId="{1665FB9B-578D-497F-B6FB-BD27C7D7B4B4}" dt="2023-04-13T18:19:05.034" v="14" actId="6549"/>
        <pc:sldMkLst>
          <pc:docMk/>
          <pc:sldMk cId="2324527178" sldId="271"/>
        </pc:sldMkLst>
      </pc:sldChg>
      <pc:sldChg chg="modNotesTx">
        <pc:chgData name="Maria Virginia Ramirez" userId="8f65024c-f511-49a6-a8e6-e26bca3e652d" providerId="ADAL" clId="{1665FB9B-578D-497F-B6FB-BD27C7D7B4B4}" dt="2023-04-13T18:19:12.138" v="15" actId="6549"/>
        <pc:sldMkLst>
          <pc:docMk/>
          <pc:sldMk cId="757857697" sldId="272"/>
        </pc:sldMkLst>
      </pc:sldChg>
      <pc:sldChg chg="modNotesTx">
        <pc:chgData name="Maria Virginia Ramirez" userId="8f65024c-f511-49a6-a8e6-e26bca3e652d" providerId="ADAL" clId="{1665FB9B-578D-497F-B6FB-BD27C7D7B4B4}" dt="2023-04-13T18:17:52.704" v="1" actId="6549"/>
        <pc:sldMkLst>
          <pc:docMk/>
          <pc:sldMk cId="2072152170" sldId="273"/>
        </pc:sldMkLst>
      </pc:sldChg>
      <pc:sldChg chg="modNotesTx">
        <pc:chgData name="Maria Virginia Ramirez" userId="8f65024c-f511-49a6-a8e6-e26bca3e652d" providerId="ADAL" clId="{1665FB9B-578D-497F-B6FB-BD27C7D7B4B4}" dt="2023-04-13T18:18:03.624" v="4" actId="6549"/>
        <pc:sldMkLst>
          <pc:docMk/>
          <pc:sldMk cId="3612656807" sldId="274"/>
        </pc:sldMkLst>
      </pc:sldChg>
      <pc:sldChg chg="modNotesTx">
        <pc:chgData name="Maria Virginia Ramirez" userId="8f65024c-f511-49a6-a8e6-e26bca3e652d" providerId="ADAL" clId="{1665FB9B-578D-497F-B6FB-BD27C7D7B4B4}" dt="2023-04-13T18:18:06.809" v="5" actId="6549"/>
        <pc:sldMkLst>
          <pc:docMk/>
          <pc:sldMk cId="2748296634" sldId="275"/>
        </pc:sldMkLst>
      </pc:sldChg>
      <pc:sldChg chg="modNotesTx">
        <pc:chgData name="Maria Virginia Ramirez" userId="8f65024c-f511-49a6-a8e6-e26bca3e652d" providerId="ADAL" clId="{1665FB9B-578D-497F-B6FB-BD27C7D7B4B4}" dt="2023-04-13T18:18:11.475" v="6" actId="6549"/>
        <pc:sldMkLst>
          <pc:docMk/>
          <pc:sldMk cId="3331336407" sldId="276"/>
        </pc:sldMkLst>
      </pc:sldChg>
      <pc:sldChg chg="modNotesTx">
        <pc:chgData name="Maria Virginia Ramirez" userId="8f65024c-f511-49a6-a8e6-e26bca3e652d" providerId="ADAL" clId="{1665FB9B-578D-497F-B6FB-BD27C7D7B4B4}" dt="2023-04-13T18:19:41.415" v="16" actId="6549"/>
        <pc:sldMkLst>
          <pc:docMk/>
          <pc:sldMk cId="246709463" sldId="279"/>
        </pc:sldMkLst>
      </pc:sldChg>
      <pc:sldChg chg="modNotesTx">
        <pc:chgData name="Maria Virginia Ramirez" userId="8f65024c-f511-49a6-a8e6-e26bca3e652d" providerId="ADAL" clId="{1665FB9B-578D-497F-B6FB-BD27C7D7B4B4}" dt="2023-04-13T18:18:38.368" v="9" actId="6549"/>
        <pc:sldMkLst>
          <pc:docMk/>
          <pc:sldMk cId="1851293767" sldId="280"/>
        </pc:sldMkLst>
      </pc:sldChg>
      <pc:sldChg chg="modNotesTx">
        <pc:chgData name="Maria Virginia Ramirez" userId="8f65024c-f511-49a6-a8e6-e26bca3e652d" providerId="ADAL" clId="{1665FB9B-578D-497F-B6FB-BD27C7D7B4B4}" dt="2023-04-13T18:18:43.104" v="10" actId="6549"/>
        <pc:sldMkLst>
          <pc:docMk/>
          <pc:sldMk cId="3522218222" sldId="281"/>
        </pc:sldMkLst>
      </pc:sldChg>
      <pc:sldChg chg="modNotesTx">
        <pc:chgData name="Maria Virginia Ramirez" userId="8f65024c-f511-49a6-a8e6-e26bca3e652d" providerId="ADAL" clId="{1665FB9B-578D-497F-B6FB-BD27C7D7B4B4}" dt="2023-04-13T18:18:48.937" v="11" actId="6549"/>
        <pc:sldMkLst>
          <pc:docMk/>
          <pc:sldMk cId="3497415059" sldId="282"/>
        </pc:sldMkLst>
      </pc:sldChg>
      <pc:sldChg chg="modNotesTx">
        <pc:chgData name="Maria Virginia Ramirez" userId="8f65024c-f511-49a6-a8e6-e26bca3e652d" providerId="ADAL" clId="{1665FB9B-578D-497F-B6FB-BD27C7D7B4B4}" dt="2023-04-13T18:18:59.811" v="13" actId="6549"/>
        <pc:sldMkLst>
          <pc:docMk/>
          <pc:sldMk cId="2150133360" sldId="287"/>
        </pc:sldMkLst>
      </pc:sldChg>
      <pc:sldChg chg="modNotesTx">
        <pc:chgData name="Maria Virginia Ramirez" userId="8f65024c-f511-49a6-a8e6-e26bca3e652d" providerId="ADAL" clId="{1665FB9B-578D-497F-B6FB-BD27C7D7B4B4}" dt="2023-04-13T18:18:20.637" v="7" actId="6549"/>
        <pc:sldMkLst>
          <pc:docMk/>
          <pc:sldMk cId="3093096119" sldId="288"/>
        </pc:sldMkLst>
      </pc:sldChg>
      <pc:sldChg chg="modNotesTx">
        <pc:chgData name="Maria Virginia Ramirez" userId="8f65024c-f511-49a6-a8e6-e26bca3e652d" providerId="ADAL" clId="{1665FB9B-578D-497F-B6FB-BD27C7D7B4B4}" dt="2023-04-13T18:18:25.060" v="8" actId="6549"/>
        <pc:sldMkLst>
          <pc:docMk/>
          <pc:sldMk cId="2608420479" sldId="289"/>
        </pc:sldMkLst>
      </pc:sldChg>
      <pc:sldChg chg="modNotesTx">
        <pc:chgData name="Maria Virginia Ramirez" userId="8f65024c-f511-49a6-a8e6-e26bca3e652d" providerId="ADAL" clId="{1665FB9B-578D-497F-B6FB-BD27C7D7B4B4}" dt="2023-04-13T18:18:54.681" v="12" actId="6549"/>
        <pc:sldMkLst>
          <pc:docMk/>
          <pc:sldMk cId="3721916354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D35B2-CF97-4D83-A5A7-393A2FBC24EA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F6705-3F70-45DA-8662-E6197CDBFB2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91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855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353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459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1669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8684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119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8042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9368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5504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7373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80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5672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9378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3683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622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5848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8885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785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3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9114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968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1066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627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2616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157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F6705-3F70-45DA-8662-E6197CDBFB20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668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EE58-B135-4C8B-A6A9-3AF01E5CFA9B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BA1F-03D3-4D1C-A863-F2F7A675ED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181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EE58-B135-4C8B-A6A9-3AF01E5CFA9B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BA1F-03D3-4D1C-A863-F2F7A675ED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386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EE58-B135-4C8B-A6A9-3AF01E5CFA9B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BA1F-03D3-4D1C-A863-F2F7A675ED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193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EE58-B135-4C8B-A6A9-3AF01E5CFA9B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BA1F-03D3-4D1C-A863-F2F7A675ED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159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EE58-B135-4C8B-A6A9-3AF01E5CFA9B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BA1F-03D3-4D1C-A863-F2F7A675ED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33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EE58-B135-4C8B-A6A9-3AF01E5CFA9B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BA1F-03D3-4D1C-A863-F2F7A675ED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379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EE58-B135-4C8B-A6A9-3AF01E5CFA9B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BA1F-03D3-4D1C-A863-F2F7A675ED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79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EE58-B135-4C8B-A6A9-3AF01E5CFA9B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BA1F-03D3-4D1C-A863-F2F7A675ED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257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EE58-B135-4C8B-A6A9-3AF01E5CFA9B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BA1F-03D3-4D1C-A863-F2F7A675ED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451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EE58-B135-4C8B-A6A9-3AF01E5CFA9B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BA1F-03D3-4D1C-A863-F2F7A675ED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085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EE58-B135-4C8B-A6A9-3AF01E5CFA9B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BA1F-03D3-4D1C-A863-F2F7A675ED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128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EE58-B135-4C8B-A6A9-3AF01E5CFA9B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CBA1F-03D3-4D1C-A863-F2F7A675ED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152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42.png"/><Relationship Id="rId7" Type="http://schemas.openxmlformats.org/officeDocument/2006/relationships/image" Target="../media/image25.png"/><Relationship Id="rId12" Type="http://schemas.openxmlformats.org/officeDocument/2006/relationships/image" Target="../media/image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2.png"/><Relationship Id="rId5" Type="http://schemas.openxmlformats.org/officeDocument/2006/relationships/image" Target="../media/image43.png"/><Relationship Id="rId15" Type="http://schemas.openxmlformats.org/officeDocument/2006/relationships/image" Target="../media/image38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30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5" Type="http://schemas.openxmlformats.org/officeDocument/2006/relationships/image" Target="../media/image31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2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18" Type="http://schemas.openxmlformats.org/officeDocument/2006/relationships/image" Target="../media/image3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27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33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Relationship Id="rId1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8.png"/><Relationship Id="rId3" Type="http://schemas.openxmlformats.org/officeDocument/2006/relationships/image" Target="../media/image7.png"/><Relationship Id="rId7" Type="http://schemas.openxmlformats.org/officeDocument/2006/relationships/image" Target="../media/image47.png"/><Relationship Id="rId12" Type="http://schemas.openxmlformats.org/officeDocument/2006/relationships/image" Target="../media/image27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49.png"/><Relationship Id="rId9" Type="http://schemas.openxmlformats.org/officeDocument/2006/relationships/image" Target="../media/image25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3.png"/><Relationship Id="rId18" Type="http://schemas.openxmlformats.org/officeDocument/2006/relationships/image" Target="../media/image52.png"/><Relationship Id="rId3" Type="http://schemas.openxmlformats.org/officeDocument/2006/relationships/image" Target="../media/image7.png"/><Relationship Id="rId21" Type="http://schemas.openxmlformats.org/officeDocument/2006/relationships/image" Target="../media/image54.png"/><Relationship Id="rId7" Type="http://schemas.openxmlformats.org/officeDocument/2006/relationships/image" Target="../media/image9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8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1.png"/><Relationship Id="rId5" Type="http://schemas.openxmlformats.org/officeDocument/2006/relationships/image" Target="../media/image51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25.png"/><Relationship Id="rId19" Type="http://schemas.openxmlformats.org/officeDocument/2006/relationships/image" Target="../media/image17.png"/><Relationship Id="rId4" Type="http://schemas.openxmlformats.org/officeDocument/2006/relationships/image" Target="../media/image50.png"/><Relationship Id="rId9" Type="http://schemas.openxmlformats.org/officeDocument/2006/relationships/image" Target="../media/image8.png"/><Relationship Id="rId14" Type="http://schemas.openxmlformats.org/officeDocument/2006/relationships/image" Target="../media/image28.png"/><Relationship Id="rId22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33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51.png"/><Relationship Id="rId15" Type="http://schemas.openxmlformats.org/officeDocument/2006/relationships/image" Target="../media/image37.png"/><Relationship Id="rId10" Type="http://schemas.openxmlformats.org/officeDocument/2006/relationships/image" Target="../media/image31.png"/><Relationship Id="rId4" Type="http://schemas.openxmlformats.org/officeDocument/2006/relationships/image" Target="../media/image50.png"/><Relationship Id="rId9" Type="http://schemas.openxmlformats.org/officeDocument/2006/relationships/image" Target="../media/image25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0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59.png"/><Relationship Id="rId5" Type="http://schemas.openxmlformats.org/officeDocument/2006/relationships/image" Target="../media/image11.png"/><Relationship Id="rId10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37.png"/><Relationship Id="rId1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7.png"/><Relationship Id="rId5" Type="http://schemas.openxmlformats.org/officeDocument/2006/relationships/image" Target="../media/image12.png"/><Relationship Id="rId15" Type="http://schemas.openxmlformats.org/officeDocument/2006/relationships/image" Target="../media/image62.png"/><Relationship Id="rId10" Type="http://schemas.openxmlformats.org/officeDocument/2006/relationships/image" Target="../media/image60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63.png"/><Relationship Id="rId10" Type="http://schemas.openxmlformats.org/officeDocument/2006/relationships/image" Target="../media/image60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14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6.png"/><Relationship Id="rId5" Type="http://schemas.openxmlformats.org/officeDocument/2006/relationships/image" Target="../media/image37.png"/><Relationship Id="rId1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60.png"/><Relationship Id="rId9" Type="http://schemas.openxmlformats.org/officeDocument/2006/relationships/image" Target="../media/image13.png"/><Relationship Id="rId1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63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14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6.png"/><Relationship Id="rId5" Type="http://schemas.openxmlformats.org/officeDocument/2006/relationships/image" Target="../media/image38.png"/><Relationship Id="rId1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60.png"/><Relationship Id="rId9" Type="http://schemas.openxmlformats.org/officeDocument/2006/relationships/image" Target="../media/image13.png"/><Relationship Id="rId1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62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14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6.png"/><Relationship Id="rId5" Type="http://schemas.openxmlformats.org/officeDocument/2006/relationships/image" Target="../media/image38.png"/><Relationship Id="rId1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60.png"/><Relationship Id="rId9" Type="http://schemas.openxmlformats.org/officeDocument/2006/relationships/image" Target="../media/image13.png"/><Relationship Id="rId1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7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9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60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4.wdp"/><Relationship Id="rId3" Type="http://schemas.openxmlformats.org/officeDocument/2006/relationships/image" Target="../media/image67.png"/><Relationship Id="rId7" Type="http://schemas.openxmlformats.org/officeDocument/2006/relationships/image" Target="../media/image13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60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6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microsoft.com/office/2007/relationships/hdphoto" Target="../media/hdphoto4.wdp"/><Relationship Id="rId15" Type="http://schemas.openxmlformats.org/officeDocument/2006/relationships/image" Target="../media/image68.png"/><Relationship Id="rId10" Type="http://schemas.openxmlformats.org/officeDocument/2006/relationships/image" Target="../media/image12.png"/><Relationship Id="rId4" Type="http://schemas.openxmlformats.org/officeDocument/2006/relationships/image" Target="../media/image59.png"/><Relationship Id="rId9" Type="http://schemas.openxmlformats.org/officeDocument/2006/relationships/image" Target="../media/image38.png"/><Relationship Id="rId1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7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9.png"/><Relationship Id="rId5" Type="http://schemas.openxmlformats.org/officeDocument/2006/relationships/image" Target="../media/image25.png"/><Relationship Id="rId15" Type="http://schemas.openxmlformats.org/officeDocument/2006/relationships/image" Target="../media/image18.png"/><Relationship Id="rId10" Type="http://schemas.microsoft.com/office/2007/relationships/hdphoto" Target="../media/hdphoto1.wdp"/><Relationship Id="rId19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34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7.png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5" Type="http://schemas.openxmlformats.org/officeDocument/2006/relationships/image" Target="../media/image32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1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22904" r="77500" b="70778"/>
          <a:stretch/>
        </p:blipFill>
        <p:spPr>
          <a:xfrm>
            <a:off x="1043609" y="1570385"/>
            <a:ext cx="1699591" cy="43322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778488" y="4458881"/>
            <a:ext cx="4403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s-C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María Virginia Ramírez</a:t>
            </a:r>
          </a:p>
          <a:p>
            <a:pPr algn="r">
              <a:lnSpc>
                <a:spcPct val="120000"/>
              </a:lnSpc>
            </a:pPr>
            <a:r>
              <a:rPr lang="es-C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Explosive </a:t>
            </a:r>
            <a:r>
              <a:rPr lang="es-CL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Specialist</a:t>
            </a:r>
            <a:r>
              <a:rPr lang="es-C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Manager, </a:t>
            </a:r>
          </a:p>
          <a:p>
            <a:pPr algn="r">
              <a:lnSpc>
                <a:spcPct val="120000"/>
              </a:lnSpc>
            </a:pPr>
            <a:r>
              <a:rPr lang="es-CL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Enaex</a:t>
            </a:r>
            <a:r>
              <a:rPr lang="es-C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Mining</a:t>
            </a:r>
            <a:r>
              <a:rPr lang="es-C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Technical</a:t>
            </a:r>
            <a:r>
              <a:rPr lang="es-C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Solutions</a:t>
            </a:r>
            <a:r>
              <a:rPr lang="es-C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Chile</a:t>
            </a:r>
          </a:p>
          <a:p>
            <a:pPr algn="r">
              <a:lnSpc>
                <a:spcPct val="120000"/>
              </a:lnSpc>
            </a:pPr>
            <a:endParaRPr lang="es-CL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C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April 2023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00129" y="3565559"/>
            <a:ext cx="10026208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E800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Case study: </a:t>
            </a:r>
            <a:r>
              <a:rPr lang="en-US" sz="2000" dirty="0" err="1">
                <a:solidFill>
                  <a:srgbClr val="E800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Emmanation</a:t>
            </a:r>
            <a:r>
              <a:rPr lang="en-US" sz="2000" dirty="0">
                <a:solidFill>
                  <a:srgbClr val="E800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nitrous gases in nitration process. Rio Loa Plant, </a:t>
            </a:r>
            <a:r>
              <a:rPr lang="en-US" sz="2000" dirty="0" err="1">
                <a:solidFill>
                  <a:srgbClr val="E800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Enaex</a:t>
            </a:r>
            <a:r>
              <a:rPr lang="en-US" sz="2000" dirty="0">
                <a:solidFill>
                  <a:srgbClr val="E800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Chile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07660" y="2128650"/>
            <a:ext cx="10406929" cy="1329595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spc="7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CHANGE MANAGEMENT THROUGH </a:t>
            </a:r>
          </a:p>
          <a:p>
            <a:pPr>
              <a:lnSpc>
                <a:spcPct val="120000"/>
              </a:lnSpc>
            </a:pPr>
            <a:r>
              <a:rPr lang="en-US" sz="3600" b="1" spc="7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COURAGEOUS SAFETY LEADERSHIP</a:t>
            </a:r>
          </a:p>
        </p:txBody>
      </p:sp>
    </p:spTree>
    <p:extLst>
      <p:ext uri="{BB962C8B-B14F-4D97-AF65-F5344CB8AC3E}">
        <p14:creationId xmlns:p14="http://schemas.microsoft.com/office/powerpoint/2010/main" val="3564342181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ángulo 47"/>
          <p:cNvSpPr/>
          <p:nvPr/>
        </p:nvSpPr>
        <p:spPr>
          <a:xfrm>
            <a:off x="8130684" y="-1215"/>
            <a:ext cx="4061316" cy="6859216"/>
          </a:xfrm>
          <a:prstGeom prst="rect">
            <a:avLst/>
          </a:prstGeom>
          <a:solidFill>
            <a:srgbClr val="82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Grupo 1"/>
          <p:cNvGrpSpPr/>
          <p:nvPr/>
        </p:nvGrpSpPr>
        <p:grpSpPr>
          <a:xfrm>
            <a:off x="8079289" y="-1215"/>
            <a:ext cx="4112711" cy="6859215"/>
            <a:chOff x="8079289" y="-1215"/>
            <a:chExt cx="4112711" cy="6859215"/>
          </a:xfrm>
        </p:grpSpPr>
        <p:sp>
          <p:nvSpPr>
            <p:cNvPr id="19" name="Rectángulo 18"/>
            <p:cNvSpPr/>
            <p:nvPr/>
          </p:nvSpPr>
          <p:spPr>
            <a:xfrm>
              <a:off x="8130684" y="-1215"/>
              <a:ext cx="4061316" cy="6859215"/>
            </a:xfrm>
            <a:prstGeom prst="rect">
              <a:avLst/>
            </a:prstGeom>
            <a:solidFill>
              <a:srgbClr val="005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8130684" y="5045726"/>
              <a:ext cx="4061316" cy="1812274"/>
            </a:xfrm>
            <a:prstGeom prst="rect">
              <a:avLst/>
            </a:prstGeom>
            <a:solidFill>
              <a:srgbClr val="004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1" r="1226" b="14703"/>
            <a:stretch/>
          </p:blipFill>
          <p:spPr>
            <a:xfrm>
              <a:off x="8079289" y="0"/>
              <a:ext cx="3958224" cy="5849655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r="14385"/>
          <a:stretch/>
        </p:blipFill>
        <p:spPr>
          <a:xfrm>
            <a:off x="-14068" y="669"/>
            <a:ext cx="8089759" cy="6856661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7" t="61128" r="62511" b="15282"/>
          <a:stretch/>
        </p:blipFill>
        <p:spPr>
          <a:xfrm>
            <a:off x="2926081" y="4192172"/>
            <a:ext cx="1645920" cy="16177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4" t="6738" r="48315" b="74785"/>
          <a:stretch/>
        </p:blipFill>
        <p:spPr>
          <a:xfrm>
            <a:off x="2683021" y="462709"/>
            <a:ext cx="1255923" cy="12669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2" t="37909" r="38825" b="54539"/>
          <a:stretch/>
        </p:blipFill>
        <p:spPr>
          <a:xfrm>
            <a:off x="4093180" y="2599982"/>
            <a:ext cx="1002535" cy="5177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5" t="68919" r="65572" b="20637"/>
          <a:stretch/>
        </p:blipFill>
        <p:spPr>
          <a:xfrm>
            <a:off x="1129642" y="4726236"/>
            <a:ext cx="705081" cy="7160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0" t="50924" r="56897" b="42167"/>
          <a:stretch/>
        </p:blipFill>
        <p:spPr>
          <a:xfrm>
            <a:off x="2506751" y="3492347"/>
            <a:ext cx="385591" cy="4737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6" t="68277" r="46596" b="22083"/>
          <a:stretch/>
        </p:blipFill>
        <p:spPr>
          <a:xfrm>
            <a:off x="3299966" y="4682170"/>
            <a:ext cx="848299" cy="6610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5" t="70365" r="24910" b="22887"/>
          <a:stretch/>
        </p:blipFill>
        <p:spPr>
          <a:xfrm>
            <a:off x="6318588" y="4825388"/>
            <a:ext cx="473725" cy="4627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72273" r="52983" b="26421"/>
          <a:stretch/>
        </p:blipFill>
        <p:spPr>
          <a:xfrm>
            <a:off x="1746588" y="4956202"/>
            <a:ext cx="1622997" cy="8952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4" t="55912" r="52731" b="27839"/>
          <a:stretch/>
        </p:blipFill>
        <p:spPr>
          <a:xfrm>
            <a:off x="2524340" y="3834332"/>
            <a:ext cx="875981" cy="111418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6" t="23931" r="55441" b="47674"/>
          <a:stretch/>
        </p:blipFill>
        <p:spPr>
          <a:xfrm>
            <a:off x="2654970" y="1641514"/>
            <a:ext cx="414938" cy="19469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6419" r="40694" b="31090"/>
          <a:stretch/>
        </p:blipFill>
        <p:spPr>
          <a:xfrm>
            <a:off x="3454109" y="3183467"/>
            <a:ext cx="1413864" cy="154221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2" t="44320" r="40557" b="53581"/>
          <a:stretch/>
        </p:blipFill>
        <p:spPr>
          <a:xfrm>
            <a:off x="4309029" y="3039533"/>
            <a:ext cx="575734" cy="14393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2" t="68827" r="26627" b="26421"/>
          <a:stretch/>
        </p:blipFill>
        <p:spPr>
          <a:xfrm>
            <a:off x="4105330" y="4719918"/>
            <a:ext cx="2477661" cy="3258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3" t="68546" r="51157" b="27995"/>
          <a:stretch/>
        </p:blipFill>
        <p:spPr>
          <a:xfrm>
            <a:off x="3326579" y="4700588"/>
            <a:ext cx="265747" cy="23717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2" t="66546" r="46726" b="30787"/>
          <a:stretch/>
        </p:blipFill>
        <p:spPr>
          <a:xfrm>
            <a:off x="3632331" y="4563428"/>
            <a:ext cx="500063" cy="18288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1" t="4489" r="1962" b="89566"/>
          <a:stretch/>
        </p:blipFill>
        <p:spPr>
          <a:xfrm>
            <a:off x="11413475" y="308473"/>
            <a:ext cx="539826" cy="407623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8021239" y="-1215"/>
            <a:ext cx="109443" cy="6859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1" name="Grupo 30"/>
          <p:cNvGrpSpPr/>
          <p:nvPr/>
        </p:nvGrpSpPr>
        <p:grpSpPr>
          <a:xfrm>
            <a:off x="3195376" y="5988818"/>
            <a:ext cx="2703006" cy="582804"/>
            <a:chOff x="3195376" y="5988818"/>
            <a:chExt cx="2703006" cy="582804"/>
          </a:xfrm>
        </p:grpSpPr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2" t="87326" r="51622" b="4176"/>
            <a:stretch/>
          </p:blipFill>
          <p:spPr>
            <a:xfrm>
              <a:off x="3195376" y="5988818"/>
              <a:ext cx="2703006" cy="582804"/>
            </a:xfrm>
            <a:prstGeom prst="rect">
              <a:avLst/>
            </a:prstGeom>
          </p:spPr>
        </p:pic>
        <p:sp>
          <p:nvSpPr>
            <p:cNvPr id="33" name="CuadroTexto 32"/>
            <p:cNvSpPr txBox="1"/>
            <p:nvPr/>
          </p:nvSpPr>
          <p:spPr>
            <a:xfrm>
              <a:off x="3396343" y="6098047"/>
              <a:ext cx="2301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REGULATION SYSTEMS</a:t>
              </a: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689317" y="5964702"/>
            <a:ext cx="2715066" cy="576775"/>
            <a:chOff x="689317" y="5964702"/>
            <a:chExt cx="2715066" cy="576775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" t="86974" r="72082" b="4615"/>
            <a:stretch/>
          </p:blipFill>
          <p:spPr>
            <a:xfrm>
              <a:off x="689317" y="5964702"/>
              <a:ext cx="2715066" cy="576775"/>
            </a:xfrm>
            <a:prstGeom prst="rect">
              <a:avLst/>
            </a:prstGeom>
          </p:spPr>
        </p:pic>
        <p:sp>
          <p:nvSpPr>
            <p:cNvPr id="24" name="CuadroTexto 23"/>
            <p:cNvSpPr txBox="1"/>
            <p:nvPr/>
          </p:nvSpPr>
          <p:spPr>
            <a:xfrm>
              <a:off x="1222164" y="6098047"/>
              <a:ext cx="1695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RAW MATERIALS</a:t>
              </a:r>
            </a:p>
          </p:txBody>
        </p:sp>
      </p:grp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4" t="76632" r="51114"/>
          <a:stretch/>
        </p:blipFill>
        <p:spPr>
          <a:xfrm>
            <a:off x="2638954" y="5255046"/>
            <a:ext cx="958467" cy="1602284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9857432" y="5988818"/>
            <a:ext cx="1617785" cy="582804"/>
            <a:chOff x="9857432" y="5988818"/>
            <a:chExt cx="1617785" cy="582804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60" t="87326" r="5868" b="4176"/>
            <a:stretch/>
          </p:blipFill>
          <p:spPr>
            <a:xfrm>
              <a:off x="9857432" y="5988818"/>
              <a:ext cx="1617785" cy="582804"/>
            </a:xfrm>
            <a:prstGeom prst="rect">
              <a:avLst/>
            </a:prstGeom>
          </p:spPr>
        </p:pic>
        <p:sp>
          <p:nvSpPr>
            <p:cNvPr id="27" name="CuadroTexto 26"/>
            <p:cNvSpPr txBox="1"/>
            <p:nvPr/>
          </p:nvSpPr>
          <p:spPr>
            <a:xfrm>
              <a:off x="9897846" y="6098047"/>
              <a:ext cx="1567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EXT. CONTROLS</a:t>
              </a: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5737609" y="5988818"/>
            <a:ext cx="4260501" cy="562707"/>
            <a:chOff x="5737609" y="5988818"/>
            <a:chExt cx="4260501" cy="562707"/>
          </a:xfrm>
        </p:grpSpPr>
        <p:pic>
          <p:nvPicPr>
            <p:cNvPr id="41" name="Imagen 40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58" t="87326" r="17967" b="4469"/>
            <a:stretch/>
          </p:blipFill>
          <p:spPr>
            <a:xfrm>
              <a:off x="5737609" y="5988818"/>
              <a:ext cx="4260501" cy="562707"/>
            </a:xfrm>
            <a:prstGeom prst="rect">
              <a:avLst/>
            </a:prstGeom>
          </p:spPr>
        </p:pic>
        <p:sp>
          <p:nvSpPr>
            <p:cNvPr id="42" name="CuadroTexto 41"/>
            <p:cNvSpPr txBox="1"/>
            <p:nvPr/>
          </p:nvSpPr>
          <p:spPr>
            <a:xfrm>
              <a:off x="6901358" y="6098047"/>
              <a:ext cx="2073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NITRATION PROCESS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276015" y="3437558"/>
            <a:ext cx="934571" cy="2514305"/>
            <a:chOff x="3276015" y="3437558"/>
            <a:chExt cx="934571" cy="2514305"/>
          </a:xfrm>
        </p:grpSpPr>
        <p:sp>
          <p:nvSpPr>
            <p:cNvPr id="46" name="Elipse 45"/>
            <p:cNvSpPr/>
            <p:nvPr/>
          </p:nvSpPr>
          <p:spPr>
            <a:xfrm>
              <a:off x="3276015" y="3437558"/>
              <a:ext cx="934571" cy="9345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7" name="Triángulo isósceles 46"/>
            <p:cNvSpPr/>
            <p:nvPr/>
          </p:nvSpPr>
          <p:spPr>
            <a:xfrm rot="10800000">
              <a:off x="3593528" y="4125717"/>
              <a:ext cx="286096" cy="56951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44" name="Imagen 43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2" t="50594" r="66006" b="37534"/>
            <a:stretch/>
          </p:blipFill>
          <p:spPr>
            <a:xfrm>
              <a:off x="3344449" y="3469709"/>
              <a:ext cx="801666" cy="814192"/>
            </a:xfrm>
            <a:prstGeom prst="rect">
              <a:avLst/>
            </a:prstGeom>
          </p:spPr>
        </p:pic>
        <p:sp>
          <p:nvSpPr>
            <p:cNvPr id="51" name="Elipse 50"/>
            <p:cNvSpPr/>
            <p:nvPr/>
          </p:nvSpPr>
          <p:spPr>
            <a:xfrm>
              <a:off x="3276015" y="5017292"/>
              <a:ext cx="934571" cy="93457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8004131" y="288099"/>
            <a:ext cx="3319397" cy="488515"/>
            <a:chOff x="8004131" y="288099"/>
            <a:chExt cx="3319397" cy="488515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64" t="4202" r="7087" b="88675"/>
            <a:stretch/>
          </p:blipFill>
          <p:spPr>
            <a:xfrm>
              <a:off x="8004131" y="288099"/>
              <a:ext cx="3319397" cy="488515"/>
            </a:xfrm>
            <a:prstGeom prst="rect">
              <a:avLst/>
            </a:prstGeom>
          </p:spPr>
        </p:pic>
        <p:sp>
          <p:nvSpPr>
            <p:cNvPr id="49" name="CuadroTexto 48"/>
            <p:cNvSpPr txBox="1"/>
            <p:nvPr/>
          </p:nvSpPr>
          <p:spPr>
            <a:xfrm>
              <a:off x="8166906" y="338159"/>
              <a:ext cx="3156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latin typeface="Segoe UI" panose="020B0502040204020203" pitchFamily="34" charset="0"/>
                  <a:cs typeface="Segoe UI" panose="020B0502040204020203" pitchFamily="34" charset="0"/>
                </a:rPr>
                <a:t>NITROGLYCERIN NITRATOR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152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/>
          <p:cNvSpPr/>
          <p:nvPr/>
        </p:nvSpPr>
        <p:spPr>
          <a:xfrm>
            <a:off x="8130684" y="-1"/>
            <a:ext cx="4061316" cy="6858001"/>
          </a:xfrm>
          <a:prstGeom prst="rect">
            <a:avLst/>
          </a:prstGeom>
          <a:solidFill>
            <a:srgbClr val="005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Grupo 1"/>
          <p:cNvGrpSpPr/>
          <p:nvPr/>
        </p:nvGrpSpPr>
        <p:grpSpPr>
          <a:xfrm>
            <a:off x="-14068" y="669"/>
            <a:ext cx="8089759" cy="6856661"/>
            <a:chOff x="2348636" y="669"/>
            <a:chExt cx="8089759" cy="685666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4" r="14385"/>
            <a:stretch/>
          </p:blipFill>
          <p:spPr>
            <a:xfrm>
              <a:off x="2348636" y="669"/>
              <a:ext cx="8089759" cy="6856661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4" t="6738" r="48315" b="74785"/>
            <a:stretch/>
          </p:blipFill>
          <p:spPr>
            <a:xfrm>
              <a:off x="5045725" y="462709"/>
              <a:ext cx="1255923" cy="1266939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2" t="37909" r="38825" b="54539"/>
            <a:stretch/>
          </p:blipFill>
          <p:spPr>
            <a:xfrm>
              <a:off x="6455884" y="2599982"/>
              <a:ext cx="1002535" cy="517792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45" t="68919" r="65572" b="20637"/>
            <a:stretch/>
          </p:blipFill>
          <p:spPr>
            <a:xfrm>
              <a:off x="3492346" y="4726236"/>
              <a:ext cx="705081" cy="716097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0" t="50924" r="56897" b="42167"/>
            <a:stretch/>
          </p:blipFill>
          <p:spPr>
            <a:xfrm>
              <a:off x="4869455" y="3492347"/>
              <a:ext cx="385591" cy="473726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05" t="70365" r="24910" b="22887"/>
            <a:stretch/>
          </p:blipFill>
          <p:spPr>
            <a:xfrm>
              <a:off x="8681292" y="4825388"/>
              <a:ext cx="473725" cy="462708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05" t="72273" r="52983" b="26421"/>
            <a:stretch/>
          </p:blipFill>
          <p:spPr>
            <a:xfrm>
              <a:off x="4109292" y="4956202"/>
              <a:ext cx="1622997" cy="89524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84" t="55912" r="52731" b="27839"/>
            <a:stretch/>
          </p:blipFill>
          <p:spPr>
            <a:xfrm>
              <a:off x="4887044" y="3834332"/>
              <a:ext cx="875981" cy="1114185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56" t="23931" r="55441" b="47674"/>
            <a:stretch/>
          </p:blipFill>
          <p:spPr>
            <a:xfrm>
              <a:off x="5017674" y="1641514"/>
              <a:ext cx="414938" cy="194693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6419" r="40694" b="31090"/>
            <a:stretch/>
          </p:blipFill>
          <p:spPr>
            <a:xfrm>
              <a:off x="5816813" y="3183467"/>
              <a:ext cx="1413864" cy="1542214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22" t="44320" r="40557" b="53581"/>
            <a:stretch/>
          </p:blipFill>
          <p:spPr>
            <a:xfrm>
              <a:off x="6671733" y="3039533"/>
              <a:ext cx="575734" cy="143934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52" t="68827" r="26627" b="26421"/>
            <a:stretch/>
          </p:blipFill>
          <p:spPr>
            <a:xfrm>
              <a:off x="6468034" y="4719918"/>
              <a:ext cx="2477661" cy="325808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63" t="68546" r="51157" b="27995"/>
            <a:stretch/>
          </p:blipFill>
          <p:spPr>
            <a:xfrm>
              <a:off x="5689283" y="4700588"/>
              <a:ext cx="265747" cy="237172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72" t="66546" r="46726" b="30787"/>
            <a:stretch/>
          </p:blipFill>
          <p:spPr>
            <a:xfrm>
              <a:off x="5995035" y="4563428"/>
              <a:ext cx="500063" cy="182880"/>
            </a:xfrm>
            <a:prstGeom prst="rect">
              <a:avLst/>
            </a:prstGeom>
          </p:spPr>
        </p:pic>
      </p:grpSp>
      <p:grpSp>
        <p:nvGrpSpPr>
          <p:cNvPr id="42" name="Grupo 41"/>
          <p:cNvGrpSpPr/>
          <p:nvPr/>
        </p:nvGrpSpPr>
        <p:grpSpPr>
          <a:xfrm>
            <a:off x="8088923" y="-1215"/>
            <a:ext cx="4103077" cy="6859215"/>
            <a:chOff x="8088923" y="-1215"/>
            <a:chExt cx="4103077" cy="6859215"/>
          </a:xfrm>
        </p:grpSpPr>
        <p:sp>
          <p:nvSpPr>
            <p:cNvPr id="18" name="Rectángulo 17"/>
            <p:cNvSpPr/>
            <p:nvPr/>
          </p:nvSpPr>
          <p:spPr>
            <a:xfrm>
              <a:off x="8130684" y="-1215"/>
              <a:ext cx="4061316" cy="6859215"/>
            </a:xfrm>
            <a:prstGeom prst="rect">
              <a:avLst/>
            </a:prstGeom>
            <a:solidFill>
              <a:srgbClr val="82C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34" name="Imagen 33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49" r="2"/>
            <a:stretch/>
          </p:blipFill>
          <p:spPr>
            <a:xfrm>
              <a:off x="8088923" y="0"/>
              <a:ext cx="4101491" cy="6858000"/>
            </a:xfrm>
            <a:prstGeom prst="rect">
              <a:avLst/>
            </a:prstGeom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1" t="4489" r="1962" b="89566"/>
          <a:stretch/>
        </p:blipFill>
        <p:spPr>
          <a:xfrm>
            <a:off x="11413475" y="308473"/>
            <a:ext cx="539826" cy="407623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8021239" y="-1215"/>
            <a:ext cx="109443" cy="6859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1" name="Grupo 20"/>
          <p:cNvGrpSpPr/>
          <p:nvPr/>
        </p:nvGrpSpPr>
        <p:grpSpPr>
          <a:xfrm>
            <a:off x="9857432" y="5988818"/>
            <a:ext cx="1617785" cy="582804"/>
            <a:chOff x="9857432" y="5988818"/>
            <a:chExt cx="1617785" cy="582804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60" t="87326" r="5868" b="4176"/>
            <a:stretch/>
          </p:blipFill>
          <p:spPr>
            <a:xfrm>
              <a:off x="9857432" y="5988818"/>
              <a:ext cx="1617785" cy="582804"/>
            </a:xfrm>
            <a:prstGeom prst="rect">
              <a:avLst/>
            </a:prstGeom>
          </p:spPr>
        </p:pic>
        <p:sp>
          <p:nvSpPr>
            <p:cNvPr id="23" name="CuadroTexto 22"/>
            <p:cNvSpPr txBox="1"/>
            <p:nvPr/>
          </p:nvSpPr>
          <p:spPr>
            <a:xfrm>
              <a:off x="9897846" y="6098047"/>
              <a:ext cx="1567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EXT. CONTROLS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5747657" y="5998866"/>
            <a:ext cx="4250454" cy="542611"/>
            <a:chOff x="5747657" y="5998866"/>
            <a:chExt cx="4250454" cy="542611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2" t="87473" r="17986" b="4615"/>
            <a:stretch/>
          </p:blipFill>
          <p:spPr>
            <a:xfrm>
              <a:off x="5747657" y="5998866"/>
              <a:ext cx="4250454" cy="542611"/>
            </a:xfrm>
            <a:prstGeom prst="rect">
              <a:avLst/>
            </a:prstGeom>
          </p:spPr>
        </p:pic>
        <p:sp>
          <p:nvSpPr>
            <p:cNvPr id="26" name="CuadroTexto 25"/>
            <p:cNvSpPr txBox="1"/>
            <p:nvPr/>
          </p:nvSpPr>
          <p:spPr>
            <a:xfrm>
              <a:off x="6901358" y="6098047"/>
              <a:ext cx="2073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NITRATION PROCESS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3195376" y="5988818"/>
            <a:ext cx="2703006" cy="582804"/>
            <a:chOff x="3195376" y="5988818"/>
            <a:chExt cx="2703006" cy="582804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2" t="87326" r="51622" b="4176"/>
            <a:stretch/>
          </p:blipFill>
          <p:spPr>
            <a:xfrm>
              <a:off x="3195376" y="5988818"/>
              <a:ext cx="2703006" cy="582804"/>
            </a:xfrm>
            <a:prstGeom prst="rect">
              <a:avLst/>
            </a:prstGeom>
          </p:spPr>
        </p:pic>
        <p:sp>
          <p:nvSpPr>
            <p:cNvPr id="29" name="CuadroTexto 28"/>
            <p:cNvSpPr txBox="1"/>
            <p:nvPr/>
          </p:nvSpPr>
          <p:spPr>
            <a:xfrm>
              <a:off x="3396343" y="6098047"/>
              <a:ext cx="2301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REGULATION SYSTEMS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89317" y="5964702"/>
            <a:ext cx="2715066" cy="576775"/>
            <a:chOff x="689317" y="5964702"/>
            <a:chExt cx="2715066" cy="576775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" t="86974" r="72082" b="4615"/>
            <a:stretch/>
          </p:blipFill>
          <p:spPr>
            <a:xfrm>
              <a:off x="689317" y="5964702"/>
              <a:ext cx="2715066" cy="576775"/>
            </a:xfrm>
            <a:prstGeom prst="rect">
              <a:avLst/>
            </a:prstGeom>
          </p:spPr>
        </p:pic>
        <p:sp>
          <p:nvSpPr>
            <p:cNvPr id="32" name="CuadroTexto 31"/>
            <p:cNvSpPr txBox="1"/>
            <p:nvPr/>
          </p:nvSpPr>
          <p:spPr>
            <a:xfrm>
              <a:off x="1222164" y="6098047"/>
              <a:ext cx="1695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RAW MATERIALS</a:t>
              </a:r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4" t="76632" r="51114"/>
          <a:stretch/>
        </p:blipFill>
        <p:spPr>
          <a:xfrm>
            <a:off x="2638954" y="5255046"/>
            <a:ext cx="958467" cy="160228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6" t="45949" r="73324" b="39823"/>
          <a:stretch/>
        </p:blipFill>
        <p:spPr>
          <a:xfrm>
            <a:off x="1631853" y="3151163"/>
            <a:ext cx="1621145" cy="97577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0" t="73393" r="72129" b="24955"/>
          <a:stretch/>
        </p:blipFill>
        <p:spPr>
          <a:xfrm>
            <a:off x="2459979" y="5033245"/>
            <a:ext cx="938676" cy="11328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8" t="72212" r="79764" b="23894"/>
          <a:stretch/>
        </p:blipFill>
        <p:spPr>
          <a:xfrm>
            <a:off x="3340912" y="4952326"/>
            <a:ext cx="250853" cy="267038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6" t="68277" r="46596" b="22083"/>
          <a:stretch/>
        </p:blipFill>
        <p:spPr>
          <a:xfrm>
            <a:off x="3299966" y="4682170"/>
            <a:ext cx="848299" cy="661012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5" t="68919" r="65572" b="20637"/>
          <a:stretch/>
        </p:blipFill>
        <p:spPr>
          <a:xfrm>
            <a:off x="1129641" y="4726236"/>
            <a:ext cx="705081" cy="7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50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9283 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r="14385"/>
          <a:stretch/>
        </p:blipFill>
        <p:spPr>
          <a:xfrm>
            <a:off x="-14068" y="669"/>
            <a:ext cx="8089759" cy="68566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0" t="50924" r="56897" b="42167"/>
          <a:stretch/>
        </p:blipFill>
        <p:spPr>
          <a:xfrm>
            <a:off x="2506751" y="3492347"/>
            <a:ext cx="385591" cy="47372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4" t="55912" r="52731" b="27839"/>
          <a:stretch/>
        </p:blipFill>
        <p:spPr>
          <a:xfrm>
            <a:off x="2524340" y="3834332"/>
            <a:ext cx="875981" cy="111418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6" t="23931" r="55441" b="47674"/>
          <a:stretch/>
        </p:blipFill>
        <p:spPr>
          <a:xfrm>
            <a:off x="2654970" y="1641514"/>
            <a:ext cx="414938" cy="194693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20" r="68832" b="14912"/>
          <a:stretch/>
        </p:blipFill>
        <p:spPr>
          <a:xfrm>
            <a:off x="5154" y="3272589"/>
            <a:ext cx="3796825" cy="25627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4" t="6738" r="48315" b="74785"/>
          <a:stretch/>
        </p:blipFill>
        <p:spPr>
          <a:xfrm>
            <a:off x="2683021" y="462709"/>
            <a:ext cx="1255923" cy="1266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2" t="37909" r="38825" b="54539"/>
          <a:stretch/>
        </p:blipFill>
        <p:spPr>
          <a:xfrm>
            <a:off x="4093180" y="2599982"/>
            <a:ext cx="1002535" cy="5177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6" t="68277" r="46596" b="22083"/>
          <a:stretch/>
        </p:blipFill>
        <p:spPr>
          <a:xfrm>
            <a:off x="3299966" y="4682170"/>
            <a:ext cx="848299" cy="6610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5" t="70365" r="24910" b="22887"/>
          <a:stretch/>
        </p:blipFill>
        <p:spPr>
          <a:xfrm>
            <a:off x="6318588" y="4825388"/>
            <a:ext cx="473725" cy="4627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6419" r="40694" b="31090"/>
          <a:stretch/>
        </p:blipFill>
        <p:spPr>
          <a:xfrm>
            <a:off x="3454109" y="3183467"/>
            <a:ext cx="1413864" cy="154221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2" t="44320" r="40557" b="53581"/>
          <a:stretch/>
        </p:blipFill>
        <p:spPr>
          <a:xfrm>
            <a:off x="4309029" y="3039533"/>
            <a:ext cx="575734" cy="14393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2" t="68827" r="26627" b="26421"/>
          <a:stretch/>
        </p:blipFill>
        <p:spPr>
          <a:xfrm>
            <a:off x="4105330" y="4719918"/>
            <a:ext cx="2477661" cy="3258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3" t="68546" r="51157" b="27995"/>
          <a:stretch/>
        </p:blipFill>
        <p:spPr>
          <a:xfrm>
            <a:off x="3326579" y="4700588"/>
            <a:ext cx="265747" cy="23717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2" t="66546" r="46726" b="30787"/>
          <a:stretch/>
        </p:blipFill>
        <p:spPr>
          <a:xfrm>
            <a:off x="3632331" y="4563428"/>
            <a:ext cx="500063" cy="18288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6" t="65385" r="63675" b="16780"/>
          <a:stretch/>
        </p:blipFill>
        <p:spPr>
          <a:xfrm>
            <a:off x="891048" y="4483866"/>
            <a:ext cx="1178805" cy="12228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5" t="68919" r="65572" b="20637"/>
          <a:stretch/>
        </p:blipFill>
        <p:spPr>
          <a:xfrm>
            <a:off x="1129642" y="4726236"/>
            <a:ext cx="705081" cy="7160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72273" r="52983" b="26421"/>
          <a:stretch/>
        </p:blipFill>
        <p:spPr>
          <a:xfrm>
            <a:off x="1746588" y="4956202"/>
            <a:ext cx="1622997" cy="89524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8130684" y="-1215"/>
            <a:ext cx="4061316" cy="6859215"/>
          </a:xfrm>
          <a:prstGeom prst="rect">
            <a:avLst/>
          </a:prstGeom>
          <a:solidFill>
            <a:srgbClr val="331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9" t="19123" b="10351"/>
          <a:stretch/>
        </p:blipFill>
        <p:spPr>
          <a:xfrm>
            <a:off x="8085221" y="1311442"/>
            <a:ext cx="4101624" cy="483669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5965" r="69326" b="37719"/>
          <a:stretch/>
        </p:blipFill>
        <p:spPr>
          <a:xfrm>
            <a:off x="661737" y="2466474"/>
            <a:ext cx="3080084" cy="1804737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8021239" y="-1215"/>
            <a:ext cx="109443" cy="6859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1" t="4489" r="1962" b="89566"/>
          <a:stretch/>
        </p:blipFill>
        <p:spPr>
          <a:xfrm>
            <a:off x="11413475" y="308473"/>
            <a:ext cx="539826" cy="407623"/>
          </a:xfrm>
          <a:prstGeom prst="rect">
            <a:avLst/>
          </a:prstGeom>
        </p:spPr>
      </p:pic>
      <p:grpSp>
        <p:nvGrpSpPr>
          <p:cNvPr id="40" name="Grupo 39"/>
          <p:cNvGrpSpPr/>
          <p:nvPr/>
        </p:nvGrpSpPr>
        <p:grpSpPr>
          <a:xfrm>
            <a:off x="9867481" y="5968720"/>
            <a:ext cx="1597689" cy="582805"/>
            <a:chOff x="9867481" y="5968720"/>
            <a:chExt cx="1597689" cy="582805"/>
          </a:xfrm>
        </p:grpSpPr>
        <p:pic>
          <p:nvPicPr>
            <p:cNvPr id="41" name="Imagen 40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60" t="87033" r="5925" b="4469"/>
            <a:stretch/>
          </p:blipFill>
          <p:spPr>
            <a:xfrm>
              <a:off x="9867481" y="5968720"/>
              <a:ext cx="1597688" cy="582805"/>
            </a:xfrm>
            <a:prstGeom prst="rect">
              <a:avLst/>
            </a:prstGeom>
          </p:spPr>
        </p:pic>
        <p:sp>
          <p:nvSpPr>
            <p:cNvPr id="42" name="CuadroTexto 41"/>
            <p:cNvSpPr txBox="1"/>
            <p:nvPr/>
          </p:nvSpPr>
          <p:spPr>
            <a:xfrm>
              <a:off x="9897846" y="6098047"/>
              <a:ext cx="1567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EXT. CONTROLS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747657" y="5998866"/>
            <a:ext cx="4250454" cy="542611"/>
            <a:chOff x="5747657" y="5998866"/>
            <a:chExt cx="4250454" cy="542611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2" t="87473" r="17986" b="4615"/>
            <a:stretch/>
          </p:blipFill>
          <p:spPr>
            <a:xfrm>
              <a:off x="5747657" y="5998866"/>
              <a:ext cx="4250454" cy="542611"/>
            </a:xfrm>
            <a:prstGeom prst="rect">
              <a:avLst/>
            </a:prstGeom>
          </p:spPr>
        </p:pic>
        <p:sp>
          <p:nvSpPr>
            <p:cNvPr id="23" name="CuadroTexto 22"/>
            <p:cNvSpPr txBox="1"/>
            <p:nvPr/>
          </p:nvSpPr>
          <p:spPr>
            <a:xfrm>
              <a:off x="6901358" y="6098047"/>
              <a:ext cx="2073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NITRATION PROCESS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195376" y="5988818"/>
            <a:ext cx="2703006" cy="582804"/>
            <a:chOff x="3195376" y="5988818"/>
            <a:chExt cx="2703006" cy="582804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2" t="87326" r="51622" b="4176"/>
            <a:stretch/>
          </p:blipFill>
          <p:spPr>
            <a:xfrm>
              <a:off x="3195376" y="5988818"/>
              <a:ext cx="2703006" cy="582804"/>
            </a:xfrm>
            <a:prstGeom prst="rect">
              <a:avLst/>
            </a:prstGeom>
          </p:spPr>
        </p:pic>
        <p:sp>
          <p:nvSpPr>
            <p:cNvPr id="26" name="CuadroTexto 25"/>
            <p:cNvSpPr txBox="1"/>
            <p:nvPr/>
          </p:nvSpPr>
          <p:spPr>
            <a:xfrm>
              <a:off x="3396343" y="6098047"/>
              <a:ext cx="2301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REGULATION SYSTEMS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89317" y="5964702"/>
            <a:ext cx="2715066" cy="576775"/>
            <a:chOff x="689317" y="5964702"/>
            <a:chExt cx="2715066" cy="576775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" t="86974" r="72082" b="4615"/>
            <a:stretch/>
          </p:blipFill>
          <p:spPr>
            <a:xfrm>
              <a:off x="689317" y="5964702"/>
              <a:ext cx="2715066" cy="576775"/>
            </a:xfrm>
            <a:prstGeom prst="rect">
              <a:avLst/>
            </a:prstGeom>
          </p:spPr>
        </p:pic>
        <p:sp>
          <p:nvSpPr>
            <p:cNvPr id="29" name="CuadroTexto 28"/>
            <p:cNvSpPr txBox="1"/>
            <p:nvPr/>
          </p:nvSpPr>
          <p:spPr>
            <a:xfrm>
              <a:off x="1222164" y="6098047"/>
              <a:ext cx="1695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RAW MATERIALS</a:t>
              </a:r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4" t="76632" r="51114"/>
          <a:stretch/>
        </p:blipFill>
        <p:spPr>
          <a:xfrm>
            <a:off x="2638954" y="5255046"/>
            <a:ext cx="958467" cy="1602284"/>
          </a:xfrm>
          <a:prstGeom prst="rect">
            <a:avLst/>
          </a:prstGeom>
        </p:spPr>
      </p:pic>
      <p:grpSp>
        <p:nvGrpSpPr>
          <p:cNvPr id="43" name="Grupo 42"/>
          <p:cNvGrpSpPr/>
          <p:nvPr/>
        </p:nvGrpSpPr>
        <p:grpSpPr>
          <a:xfrm>
            <a:off x="1027851" y="3437558"/>
            <a:ext cx="934571" cy="2547789"/>
            <a:chOff x="6093025" y="3418508"/>
            <a:chExt cx="934571" cy="2547789"/>
          </a:xfrm>
        </p:grpSpPr>
        <p:sp>
          <p:nvSpPr>
            <p:cNvPr id="44" name="Elipse 43"/>
            <p:cNvSpPr/>
            <p:nvPr/>
          </p:nvSpPr>
          <p:spPr>
            <a:xfrm>
              <a:off x="6093025" y="3418508"/>
              <a:ext cx="934571" cy="9345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5" name="Triángulo isósceles 44"/>
            <p:cNvSpPr/>
            <p:nvPr/>
          </p:nvSpPr>
          <p:spPr>
            <a:xfrm rot="10800000">
              <a:off x="6410538" y="4106667"/>
              <a:ext cx="286096" cy="56951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46" name="Imagen 45"/>
            <p:cNvPicPr>
              <a:picLocks noChangeAspect="1"/>
            </p:cNvPicPr>
            <p:nvPr/>
          </p:nvPicPr>
          <p:blipFill rotWithShape="1">
            <a:blip r:embed="rId18"/>
            <a:srcRect l="44651" t="24621" r="44651" b="36157"/>
            <a:stretch/>
          </p:blipFill>
          <p:spPr>
            <a:xfrm>
              <a:off x="6430320" y="3617892"/>
              <a:ext cx="246530" cy="571500"/>
            </a:xfrm>
            <a:prstGeom prst="rect">
              <a:avLst/>
            </a:prstGeom>
          </p:spPr>
        </p:pic>
        <p:sp>
          <p:nvSpPr>
            <p:cNvPr id="50" name="Elipse 49"/>
            <p:cNvSpPr/>
            <p:nvPr/>
          </p:nvSpPr>
          <p:spPr>
            <a:xfrm>
              <a:off x="6093025" y="5031726"/>
              <a:ext cx="934571" cy="93457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8061158" y="312820"/>
            <a:ext cx="2358190" cy="445169"/>
            <a:chOff x="8061158" y="312820"/>
            <a:chExt cx="2358190" cy="445169"/>
          </a:xfrm>
        </p:grpSpPr>
        <p:pic>
          <p:nvPicPr>
            <p:cNvPr id="39" name="Imagen 38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32" t="4562" r="14510" b="88947"/>
            <a:stretch/>
          </p:blipFill>
          <p:spPr>
            <a:xfrm>
              <a:off x="8061158" y="312820"/>
              <a:ext cx="2358190" cy="445169"/>
            </a:xfrm>
            <a:prstGeom prst="rect">
              <a:avLst/>
            </a:prstGeom>
          </p:spPr>
        </p:pic>
        <p:sp>
          <p:nvSpPr>
            <p:cNvPr id="48" name="CuadroTexto 47"/>
            <p:cNvSpPr txBox="1"/>
            <p:nvPr/>
          </p:nvSpPr>
          <p:spPr>
            <a:xfrm>
              <a:off x="8166906" y="338159"/>
              <a:ext cx="2086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latin typeface="Segoe UI" panose="020B0502040204020203" pitchFamily="34" charset="0"/>
                  <a:cs typeface="Segoe UI" panose="020B0502040204020203" pitchFamily="34" charset="0"/>
                </a:rPr>
                <a:t>CONTROL ROOM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764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r="14385"/>
          <a:stretch/>
        </p:blipFill>
        <p:spPr>
          <a:xfrm>
            <a:off x="-14068" y="669"/>
            <a:ext cx="8089759" cy="6856661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8130684" y="-1215"/>
            <a:ext cx="4061316" cy="6859215"/>
          </a:xfrm>
          <a:prstGeom prst="rect">
            <a:avLst/>
          </a:prstGeom>
          <a:solidFill>
            <a:srgbClr val="FA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8" r="1"/>
          <a:stretch/>
        </p:blipFill>
        <p:spPr>
          <a:xfrm>
            <a:off x="8085221" y="0"/>
            <a:ext cx="4101624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0" t="50924" r="56897" b="42167"/>
          <a:stretch/>
        </p:blipFill>
        <p:spPr>
          <a:xfrm>
            <a:off x="2506751" y="3492347"/>
            <a:ext cx="385591" cy="47372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4" t="55912" r="52731" b="27839"/>
          <a:stretch/>
        </p:blipFill>
        <p:spPr>
          <a:xfrm>
            <a:off x="2524340" y="3834332"/>
            <a:ext cx="875981" cy="111418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6" t="23931" r="55441" b="47674"/>
          <a:stretch/>
        </p:blipFill>
        <p:spPr>
          <a:xfrm>
            <a:off x="2654970" y="1641514"/>
            <a:ext cx="414938" cy="194693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20" r="68832" b="14912"/>
          <a:stretch/>
        </p:blipFill>
        <p:spPr>
          <a:xfrm>
            <a:off x="5154" y="3272589"/>
            <a:ext cx="3796825" cy="25627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4" t="6738" r="48315" b="74785"/>
          <a:stretch/>
        </p:blipFill>
        <p:spPr>
          <a:xfrm>
            <a:off x="2683021" y="462709"/>
            <a:ext cx="1255923" cy="1266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2" t="37909" r="38825" b="54539"/>
          <a:stretch/>
        </p:blipFill>
        <p:spPr>
          <a:xfrm>
            <a:off x="4093180" y="2599982"/>
            <a:ext cx="1002535" cy="5177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5" t="70365" r="24910" b="22887"/>
          <a:stretch/>
        </p:blipFill>
        <p:spPr>
          <a:xfrm>
            <a:off x="6318588" y="4825388"/>
            <a:ext cx="473725" cy="4627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6419" r="40694" b="31090"/>
          <a:stretch/>
        </p:blipFill>
        <p:spPr>
          <a:xfrm>
            <a:off x="3454109" y="3183467"/>
            <a:ext cx="1413864" cy="154221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2" t="44320" r="40557" b="53581"/>
          <a:stretch/>
        </p:blipFill>
        <p:spPr>
          <a:xfrm>
            <a:off x="4309029" y="3039533"/>
            <a:ext cx="575734" cy="14393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2" t="68827" r="26627" b="26421"/>
          <a:stretch/>
        </p:blipFill>
        <p:spPr>
          <a:xfrm>
            <a:off x="4105330" y="4719918"/>
            <a:ext cx="2477661" cy="3258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3" t="68546" r="51157" b="27995"/>
          <a:stretch/>
        </p:blipFill>
        <p:spPr>
          <a:xfrm>
            <a:off x="3326579" y="4700588"/>
            <a:ext cx="265747" cy="2371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6" t="65385" r="63675" b="16780"/>
          <a:stretch/>
        </p:blipFill>
        <p:spPr>
          <a:xfrm>
            <a:off x="891048" y="4483866"/>
            <a:ext cx="1178805" cy="12228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72273" r="52983" b="26421"/>
          <a:stretch/>
        </p:blipFill>
        <p:spPr>
          <a:xfrm>
            <a:off x="1746588" y="4956202"/>
            <a:ext cx="1622997" cy="8952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5965" r="69326" b="37719"/>
          <a:stretch/>
        </p:blipFill>
        <p:spPr>
          <a:xfrm>
            <a:off x="661737" y="2466474"/>
            <a:ext cx="3080084" cy="1804737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8021239" y="-1215"/>
            <a:ext cx="109443" cy="6859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1" t="4489" r="1962" b="89566"/>
          <a:stretch/>
        </p:blipFill>
        <p:spPr>
          <a:xfrm>
            <a:off x="11413475" y="308473"/>
            <a:ext cx="539826" cy="407623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5747657" y="5998866"/>
            <a:ext cx="4250454" cy="542611"/>
            <a:chOff x="5747657" y="5998866"/>
            <a:chExt cx="4250454" cy="542611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2" t="87473" r="17986" b="4615"/>
            <a:stretch/>
          </p:blipFill>
          <p:spPr>
            <a:xfrm>
              <a:off x="5747657" y="5998866"/>
              <a:ext cx="4250454" cy="542611"/>
            </a:xfrm>
            <a:prstGeom prst="rect">
              <a:avLst/>
            </a:prstGeom>
          </p:spPr>
        </p:pic>
        <p:sp>
          <p:nvSpPr>
            <p:cNvPr id="23" name="CuadroTexto 22"/>
            <p:cNvSpPr txBox="1"/>
            <p:nvPr/>
          </p:nvSpPr>
          <p:spPr>
            <a:xfrm>
              <a:off x="6901358" y="6098047"/>
              <a:ext cx="2073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NITRATION PROCESS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195376" y="5988818"/>
            <a:ext cx="2703006" cy="582804"/>
            <a:chOff x="3195376" y="5988818"/>
            <a:chExt cx="2703006" cy="582804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2" t="87326" r="51622" b="4176"/>
            <a:stretch/>
          </p:blipFill>
          <p:spPr>
            <a:xfrm>
              <a:off x="3195376" y="5988818"/>
              <a:ext cx="2703006" cy="582804"/>
            </a:xfrm>
            <a:prstGeom prst="rect">
              <a:avLst/>
            </a:prstGeom>
          </p:spPr>
        </p:pic>
        <p:sp>
          <p:nvSpPr>
            <p:cNvPr id="26" name="CuadroTexto 25"/>
            <p:cNvSpPr txBox="1"/>
            <p:nvPr/>
          </p:nvSpPr>
          <p:spPr>
            <a:xfrm>
              <a:off x="3396343" y="6098047"/>
              <a:ext cx="2301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REGULATION SYSTEMS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89317" y="5964702"/>
            <a:ext cx="2715066" cy="576775"/>
            <a:chOff x="689317" y="5964702"/>
            <a:chExt cx="2715066" cy="576775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" t="86974" r="72082" b="4615"/>
            <a:stretch/>
          </p:blipFill>
          <p:spPr>
            <a:xfrm>
              <a:off x="689317" y="5964702"/>
              <a:ext cx="2715066" cy="576775"/>
            </a:xfrm>
            <a:prstGeom prst="rect">
              <a:avLst/>
            </a:prstGeom>
          </p:spPr>
        </p:pic>
        <p:sp>
          <p:nvSpPr>
            <p:cNvPr id="29" name="CuadroTexto 28"/>
            <p:cNvSpPr txBox="1"/>
            <p:nvPr/>
          </p:nvSpPr>
          <p:spPr>
            <a:xfrm>
              <a:off x="1222164" y="6098047"/>
              <a:ext cx="1695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RAW MATERIALS</a:t>
              </a:r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4" t="76632" r="51114"/>
          <a:stretch/>
        </p:blipFill>
        <p:spPr>
          <a:xfrm>
            <a:off x="2638954" y="5255046"/>
            <a:ext cx="958467" cy="1602284"/>
          </a:xfrm>
          <a:prstGeom prst="rect">
            <a:avLst/>
          </a:prstGeom>
        </p:spPr>
      </p:pic>
      <p:grpSp>
        <p:nvGrpSpPr>
          <p:cNvPr id="50" name="Grupo 49"/>
          <p:cNvGrpSpPr/>
          <p:nvPr/>
        </p:nvGrpSpPr>
        <p:grpSpPr>
          <a:xfrm>
            <a:off x="9857432" y="5988818"/>
            <a:ext cx="1617785" cy="582804"/>
            <a:chOff x="9857432" y="5988818"/>
            <a:chExt cx="1617785" cy="582804"/>
          </a:xfrm>
        </p:grpSpPr>
        <p:pic>
          <p:nvPicPr>
            <p:cNvPr id="51" name="Imagen 50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60" t="87326" r="5868" b="4176"/>
            <a:stretch/>
          </p:blipFill>
          <p:spPr>
            <a:xfrm>
              <a:off x="9857432" y="5988818"/>
              <a:ext cx="1617785" cy="582804"/>
            </a:xfrm>
            <a:prstGeom prst="rect">
              <a:avLst/>
            </a:prstGeom>
          </p:spPr>
        </p:pic>
        <p:sp>
          <p:nvSpPr>
            <p:cNvPr id="52" name="CuadroTexto 51"/>
            <p:cNvSpPr txBox="1"/>
            <p:nvPr/>
          </p:nvSpPr>
          <p:spPr>
            <a:xfrm>
              <a:off x="9897846" y="6098047"/>
              <a:ext cx="1567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EXT. CONTROLS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1666549" y="3672667"/>
            <a:ext cx="934571" cy="2532226"/>
            <a:chOff x="1666549" y="3672667"/>
            <a:chExt cx="934571" cy="2532226"/>
          </a:xfrm>
        </p:grpSpPr>
        <p:grpSp>
          <p:nvGrpSpPr>
            <p:cNvPr id="43" name="Grupo 42"/>
            <p:cNvGrpSpPr/>
            <p:nvPr/>
          </p:nvGrpSpPr>
          <p:grpSpPr>
            <a:xfrm>
              <a:off x="1666549" y="3672667"/>
              <a:ext cx="934571" cy="2532226"/>
              <a:chOff x="6093025" y="3418508"/>
              <a:chExt cx="934571" cy="2532226"/>
            </a:xfrm>
            <a:solidFill>
              <a:srgbClr val="F8C92B"/>
            </a:solidFill>
          </p:grpSpPr>
          <p:sp>
            <p:nvSpPr>
              <p:cNvPr id="44" name="Elipse 43"/>
              <p:cNvSpPr/>
              <p:nvPr/>
            </p:nvSpPr>
            <p:spPr>
              <a:xfrm>
                <a:off x="6093025" y="3418508"/>
                <a:ext cx="934571" cy="9345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5" name="Triángulo isósceles 44"/>
              <p:cNvSpPr/>
              <p:nvPr/>
            </p:nvSpPr>
            <p:spPr>
              <a:xfrm rot="10800000">
                <a:off x="6410538" y="4106667"/>
                <a:ext cx="286096" cy="5695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9" name="Elipse 48"/>
              <p:cNvSpPr/>
              <p:nvPr/>
            </p:nvSpPr>
            <p:spPr>
              <a:xfrm>
                <a:off x="6093025" y="5016163"/>
                <a:ext cx="934571" cy="934571"/>
              </a:xfrm>
              <a:prstGeom prst="ellipse">
                <a:avLst/>
              </a:prstGeom>
              <a:solidFill>
                <a:srgbClr val="F8C92B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pic>
          <p:nvPicPr>
            <p:cNvPr id="53" name="Imagen 5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00" t="56585" r="80525" b="35155"/>
            <a:stretch/>
          </p:blipFill>
          <p:spPr>
            <a:xfrm>
              <a:off x="1868944" y="3880624"/>
              <a:ext cx="508496" cy="566482"/>
            </a:xfrm>
            <a:prstGeom prst="rect">
              <a:avLst/>
            </a:prstGeom>
          </p:spPr>
        </p:pic>
      </p:grpSp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6" t="63529" r="67897" b="25136"/>
          <a:stretch/>
        </p:blipFill>
        <p:spPr>
          <a:xfrm>
            <a:off x="2493412" y="4356847"/>
            <a:ext cx="1422372" cy="777173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8" t="73431" r="83565" b="25008"/>
          <a:stretch/>
        </p:blipFill>
        <p:spPr>
          <a:xfrm>
            <a:off x="1766353" y="5035891"/>
            <a:ext cx="240867" cy="107051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t="72390" r="79574" b="23967"/>
          <a:stretch/>
        </p:blipFill>
        <p:spPr>
          <a:xfrm>
            <a:off x="3749600" y="4615262"/>
            <a:ext cx="218563" cy="249788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72390" r="81477" b="23967"/>
          <a:stretch/>
        </p:blipFill>
        <p:spPr>
          <a:xfrm>
            <a:off x="1551439" y="4964523"/>
            <a:ext cx="245327" cy="2497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6" t="68277" r="46596" b="22083"/>
          <a:stretch/>
        </p:blipFill>
        <p:spPr>
          <a:xfrm>
            <a:off x="3299966" y="4682170"/>
            <a:ext cx="848299" cy="66101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2" t="66546" r="46726" b="30787"/>
          <a:stretch/>
        </p:blipFill>
        <p:spPr>
          <a:xfrm>
            <a:off x="3632331" y="4563428"/>
            <a:ext cx="500063" cy="1828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5" t="68919" r="65572" b="20637"/>
          <a:stretch/>
        </p:blipFill>
        <p:spPr>
          <a:xfrm>
            <a:off x="1129642" y="4726236"/>
            <a:ext cx="705081" cy="7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56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3.54167E-6 -0.04652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4652 L -0.06133 -0.04676 " pathEditMode="relative" rAng="0" ptsTypes="AA">
                                      <p:cBhvr>
                                        <p:cTn id="9" dur="3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06133 -0.04676 L -0.06094 0.04908 " pathEditMode="relative" rAng="0" ptsTypes="AA">
                                      <p:cBhvr>
                                        <p:cTn id="14" dur="3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79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4.16667E-7 3.7037E-7 L 0.03789 3.7037E-7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decel="8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6094 0.04908 L -0.12149 0.0518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r="14385"/>
          <a:stretch/>
        </p:blipFill>
        <p:spPr>
          <a:xfrm>
            <a:off x="-14068" y="669"/>
            <a:ext cx="8089759" cy="6856661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 t="61365" r="64672" b="25302"/>
          <a:stretch/>
        </p:blipFill>
        <p:spPr>
          <a:xfrm>
            <a:off x="3382178" y="4208443"/>
            <a:ext cx="925417" cy="914400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8130684" y="-1215"/>
            <a:ext cx="4061316" cy="6859215"/>
          </a:xfrm>
          <a:prstGeom prst="rect">
            <a:avLst/>
          </a:prstGeom>
          <a:solidFill>
            <a:srgbClr val="331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7" t="23604" b="18559"/>
          <a:stretch/>
        </p:blipFill>
        <p:spPr>
          <a:xfrm>
            <a:off x="8081319" y="1618734"/>
            <a:ext cx="4105526" cy="39665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0" t="50924" r="56897" b="42167"/>
          <a:stretch/>
        </p:blipFill>
        <p:spPr>
          <a:xfrm>
            <a:off x="2506751" y="3492347"/>
            <a:ext cx="385591" cy="47372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4" t="55912" r="52731" b="27839"/>
          <a:stretch/>
        </p:blipFill>
        <p:spPr>
          <a:xfrm>
            <a:off x="2524340" y="3834332"/>
            <a:ext cx="875981" cy="111418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6" t="23931" r="55441" b="47674"/>
          <a:stretch/>
        </p:blipFill>
        <p:spPr>
          <a:xfrm>
            <a:off x="2654970" y="1641514"/>
            <a:ext cx="414938" cy="194693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20" r="68832" b="14912"/>
          <a:stretch/>
        </p:blipFill>
        <p:spPr>
          <a:xfrm>
            <a:off x="5154" y="3272589"/>
            <a:ext cx="3796825" cy="25627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4" t="6738" r="48315" b="74785"/>
          <a:stretch/>
        </p:blipFill>
        <p:spPr>
          <a:xfrm>
            <a:off x="2683021" y="462709"/>
            <a:ext cx="1255923" cy="1266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2" t="37909" r="38825" b="54539"/>
          <a:stretch/>
        </p:blipFill>
        <p:spPr>
          <a:xfrm>
            <a:off x="4093180" y="2599982"/>
            <a:ext cx="1002535" cy="5177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6" t="68277" r="46596" b="22083"/>
          <a:stretch/>
        </p:blipFill>
        <p:spPr>
          <a:xfrm>
            <a:off x="3299966" y="4682170"/>
            <a:ext cx="848299" cy="6610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5" t="70365" r="24910" b="22887"/>
          <a:stretch/>
        </p:blipFill>
        <p:spPr>
          <a:xfrm>
            <a:off x="6318588" y="4825388"/>
            <a:ext cx="473725" cy="4627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6419" r="40694" b="31090"/>
          <a:stretch/>
        </p:blipFill>
        <p:spPr>
          <a:xfrm>
            <a:off x="3454109" y="3183467"/>
            <a:ext cx="1413864" cy="154221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2" t="44320" r="40557" b="53581"/>
          <a:stretch/>
        </p:blipFill>
        <p:spPr>
          <a:xfrm>
            <a:off x="4309029" y="3039533"/>
            <a:ext cx="575734" cy="14393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2" t="68827" r="26627" b="26421"/>
          <a:stretch/>
        </p:blipFill>
        <p:spPr>
          <a:xfrm>
            <a:off x="4105330" y="4719918"/>
            <a:ext cx="2477661" cy="3258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3" t="68546" r="51157" b="27995"/>
          <a:stretch/>
        </p:blipFill>
        <p:spPr>
          <a:xfrm>
            <a:off x="3326579" y="4700588"/>
            <a:ext cx="265747" cy="2371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5" t="68919" r="65572" b="20637"/>
          <a:stretch/>
        </p:blipFill>
        <p:spPr>
          <a:xfrm>
            <a:off x="1129642" y="4726236"/>
            <a:ext cx="705081" cy="7160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72273" r="52983" b="26421"/>
          <a:stretch/>
        </p:blipFill>
        <p:spPr>
          <a:xfrm>
            <a:off x="1746588" y="4956202"/>
            <a:ext cx="1622997" cy="8952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5965" r="69326" b="37719"/>
          <a:stretch/>
        </p:blipFill>
        <p:spPr>
          <a:xfrm>
            <a:off x="661737" y="2466474"/>
            <a:ext cx="3080084" cy="1804737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8021239" y="-1215"/>
            <a:ext cx="109443" cy="6859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1" t="4489" r="1962" b="89566"/>
          <a:stretch/>
        </p:blipFill>
        <p:spPr>
          <a:xfrm>
            <a:off x="11413475" y="308473"/>
            <a:ext cx="539826" cy="407623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5747657" y="5998866"/>
            <a:ext cx="4250454" cy="542611"/>
            <a:chOff x="5747657" y="5998866"/>
            <a:chExt cx="4250454" cy="542611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2" t="87473" r="17986" b="4615"/>
            <a:stretch/>
          </p:blipFill>
          <p:spPr>
            <a:xfrm>
              <a:off x="5747657" y="5998866"/>
              <a:ext cx="4250454" cy="542611"/>
            </a:xfrm>
            <a:prstGeom prst="rect">
              <a:avLst/>
            </a:prstGeom>
          </p:spPr>
        </p:pic>
        <p:sp>
          <p:nvSpPr>
            <p:cNvPr id="23" name="CuadroTexto 22"/>
            <p:cNvSpPr txBox="1"/>
            <p:nvPr/>
          </p:nvSpPr>
          <p:spPr>
            <a:xfrm>
              <a:off x="6901358" y="6098047"/>
              <a:ext cx="2073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NITRATION PROCESS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195376" y="5988818"/>
            <a:ext cx="2703006" cy="582804"/>
            <a:chOff x="3195376" y="5988818"/>
            <a:chExt cx="2703006" cy="582804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2" t="87326" r="51622" b="4176"/>
            <a:stretch/>
          </p:blipFill>
          <p:spPr>
            <a:xfrm>
              <a:off x="3195376" y="5988818"/>
              <a:ext cx="2703006" cy="582804"/>
            </a:xfrm>
            <a:prstGeom prst="rect">
              <a:avLst/>
            </a:prstGeom>
          </p:spPr>
        </p:pic>
        <p:sp>
          <p:nvSpPr>
            <p:cNvPr id="26" name="CuadroTexto 25"/>
            <p:cNvSpPr txBox="1"/>
            <p:nvPr/>
          </p:nvSpPr>
          <p:spPr>
            <a:xfrm>
              <a:off x="3396343" y="6098047"/>
              <a:ext cx="2301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REGULATION SYSTEMS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89317" y="5964702"/>
            <a:ext cx="2715066" cy="576775"/>
            <a:chOff x="689317" y="5964702"/>
            <a:chExt cx="2715066" cy="576775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" t="86974" r="72082" b="4615"/>
            <a:stretch/>
          </p:blipFill>
          <p:spPr>
            <a:xfrm>
              <a:off x="689317" y="5964702"/>
              <a:ext cx="2715066" cy="576775"/>
            </a:xfrm>
            <a:prstGeom prst="rect">
              <a:avLst/>
            </a:prstGeom>
          </p:spPr>
        </p:pic>
        <p:sp>
          <p:nvSpPr>
            <p:cNvPr id="29" name="CuadroTexto 28"/>
            <p:cNvSpPr txBox="1"/>
            <p:nvPr/>
          </p:nvSpPr>
          <p:spPr>
            <a:xfrm>
              <a:off x="1222164" y="6098047"/>
              <a:ext cx="1695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RAW MATERIALS</a:t>
              </a:r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4" t="76632" r="51114"/>
          <a:stretch/>
        </p:blipFill>
        <p:spPr>
          <a:xfrm>
            <a:off x="2638954" y="5255046"/>
            <a:ext cx="958467" cy="160228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66306" r="66263" b="30271"/>
          <a:stretch/>
        </p:blipFill>
        <p:spPr>
          <a:xfrm>
            <a:off x="3597244" y="4547286"/>
            <a:ext cx="531341" cy="234779"/>
          </a:xfrm>
          <a:prstGeom prst="rect">
            <a:avLst/>
          </a:prstGeom>
        </p:spPr>
      </p:pic>
      <p:grpSp>
        <p:nvGrpSpPr>
          <p:cNvPr id="46" name="Grupo 45"/>
          <p:cNvGrpSpPr/>
          <p:nvPr/>
        </p:nvGrpSpPr>
        <p:grpSpPr>
          <a:xfrm>
            <a:off x="9867481" y="5968720"/>
            <a:ext cx="1597689" cy="582805"/>
            <a:chOff x="9867481" y="5968720"/>
            <a:chExt cx="1597689" cy="582805"/>
          </a:xfrm>
        </p:grpSpPr>
        <p:pic>
          <p:nvPicPr>
            <p:cNvPr id="48" name="Imagen 47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60" t="87033" r="5925" b="4469"/>
            <a:stretch/>
          </p:blipFill>
          <p:spPr>
            <a:xfrm>
              <a:off x="9867481" y="5968720"/>
              <a:ext cx="1597688" cy="582805"/>
            </a:xfrm>
            <a:prstGeom prst="rect">
              <a:avLst/>
            </a:prstGeom>
          </p:spPr>
        </p:pic>
        <p:sp>
          <p:nvSpPr>
            <p:cNvPr id="49" name="CuadroTexto 48"/>
            <p:cNvSpPr txBox="1"/>
            <p:nvPr/>
          </p:nvSpPr>
          <p:spPr>
            <a:xfrm>
              <a:off x="9897846" y="6098047"/>
              <a:ext cx="1567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EXT. CONTROLS</a:t>
              </a: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8081319" y="321276"/>
            <a:ext cx="2496065" cy="432486"/>
            <a:chOff x="8081319" y="321276"/>
            <a:chExt cx="2496065" cy="432486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97" t="4685" r="13212" b="89009"/>
            <a:stretch/>
          </p:blipFill>
          <p:spPr>
            <a:xfrm>
              <a:off x="8081319" y="321276"/>
              <a:ext cx="2496065" cy="432486"/>
            </a:xfrm>
            <a:prstGeom prst="rect">
              <a:avLst/>
            </a:prstGeom>
          </p:spPr>
        </p:pic>
        <p:sp>
          <p:nvSpPr>
            <p:cNvPr id="56" name="CuadroTexto 55"/>
            <p:cNvSpPr txBox="1"/>
            <p:nvPr/>
          </p:nvSpPr>
          <p:spPr>
            <a:xfrm>
              <a:off x="8166906" y="338159"/>
              <a:ext cx="2299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latin typeface="Segoe UI" panose="020B0502040204020203" pitchFamily="34" charset="0"/>
                  <a:cs typeface="Segoe UI" panose="020B0502040204020203" pitchFamily="34" charset="0"/>
                </a:rPr>
                <a:t>ELECTRICAL ROOM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3393676" y="3338987"/>
            <a:ext cx="934571" cy="2359013"/>
            <a:chOff x="3393676" y="3338987"/>
            <a:chExt cx="934571" cy="2359013"/>
          </a:xfrm>
        </p:grpSpPr>
        <p:grpSp>
          <p:nvGrpSpPr>
            <p:cNvPr id="34" name="Grupo 33"/>
            <p:cNvGrpSpPr/>
            <p:nvPr/>
          </p:nvGrpSpPr>
          <p:grpSpPr>
            <a:xfrm>
              <a:off x="3393676" y="3338987"/>
              <a:ext cx="934571" cy="2359013"/>
              <a:chOff x="3393676" y="3338987"/>
              <a:chExt cx="934571" cy="2359013"/>
            </a:xfrm>
          </p:grpSpPr>
          <p:sp>
            <p:nvSpPr>
              <p:cNvPr id="61" name="Elipse 60"/>
              <p:cNvSpPr/>
              <p:nvPr/>
            </p:nvSpPr>
            <p:spPr>
              <a:xfrm>
                <a:off x="3393676" y="3338987"/>
                <a:ext cx="934571" cy="9345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2" name="Triángulo isósceles 61"/>
              <p:cNvSpPr/>
              <p:nvPr/>
            </p:nvSpPr>
            <p:spPr>
              <a:xfrm rot="10800000">
                <a:off x="3711189" y="3954412"/>
                <a:ext cx="286096" cy="56951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0" name="Elipse 49"/>
              <p:cNvSpPr/>
              <p:nvPr/>
            </p:nvSpPr>
            <p:spPr>
              <a:xfrm>
                <a:off x="3393676" y="4763429"/>
                <a:ext cx="934571" cy="934571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88" t="52852" r="65857" b="41686"/>
            <a:stretch/>
          </p:blipFill>
          <p:spPr>
            <a:xfrm>
              <a:off x="3536415" y="3624548"/>
              <a:ext cx="627962" cy="374575"/>
            </a:xfrm>
            <a:prstGeom prst="rect">
              <a:avLst/>
            </a:prstGeom>
          </p:spPr>
        </p:pic>
      </p:grp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7" t="30361" r="6439" b="18233"/>
          <a:stretch/>
        </p:blipFill>
        <p:spPr>
          <a:xfrm>
            <a:off x="9782979" y="2082188"/>
            <a:ext cx="1619480" cy="3525398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1" t="34293" r="18056" b="61867"/>
          <a:stretch/>
        </p:blipFill>
        <p:spPr>
          <a:xfrm>
            <a:off x="9549609" y="2351823"/>
            <a:ext cx="437631" cy="26329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66306" r="66263" b="30271"/>
          <a:stretch/>
        </p:blipFill>
        <p:spPr>
          <a:xfrm>
            <a:off x="3597244" y="4547286"/>
            <a:ext cx="531341" cy="2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96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r="14385"/>
          <a:stretch/>
        </p:blipFill>
        <p:spPr>
          <a:xfrm>
            <a:off x="-14068" y="669"/>
            <a:ext cx="8089759" cy="6856661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 t="61365" r="64672" b="25302"/>
          <a:stretch/>
        </p:blipFill>
        <p:spPr>
          <a:xfrm>
            <a:off x="3382178" y="4208443"/>
            <a:ext cx="925417" cy="914400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8130684" y="-1215"/>
            <a:ext cx="4061316" cy="6859215"/>
          </a:xfrm>
          <a:prstGeom prst="rect">
            <a:avLst/>
          </a:prstGeom>
          <a:solidFill>
            <a:srgbClr val="331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7" t="23604" b="18559"/>
          <a:stretch/>
        </p:blipFill>
        <p:spPr>
          <a:xfrm>
            <a:off x="8081319" y="1618734"/>
            <a:ext cx="4105526" cy="39665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0" t="50924" r="56897" b="42167"/>
          <a:stretch/>
        </p:blipFill>
        <p:spPr>
          <a:xfrm>
            <a:off x="2506751" y="3492347"/>
            <a:ext cx="385591" cy="47372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4" t="55912" r="52731" b="27839"/>
          <a:stretch/>
        </p:blipFill>
        <p:spPr>
          <a:xfrm>
            <a:off x="2524340" y="3834332"/>
            <a:ext cx="875981" cy="111418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6" t="23931" r="55441" b="47674"/>
          <a:stretch/>
        </p:blipFill>
        <p:spPr>
          <a:xfrm>
            <a:off x="2654970" y="1641514"/>
            <a:ext cx="414938" cy="19469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4" t="6738" r="48315" b="74785"/>
          <a:stretch/>
        </p:blipFill>
        <p:spPr>
          <a:xfrm>
            <a:off x="2683021" y="462709"/>
            <a:ext cx="1255923" cy="1266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2" t="37909" r="38825" b="54539"/>
          <a:stretch/>
        </p:blipFill>
        <p:spPr>
          <a:xfrm>
            <a:off x="4093180" y="2599982"/>
            <a:ext cx="1002535" cy="5177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6" t="68277" r="46596" b="22083"/>
          <a:stretch/>
        </p:blipFill>
        <p:spPr>
          <a:xfrm>
            <a:off x="3299966" y="4682170"/>
            <a:ext cx="848299" cy="6610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5" t="70365" r="24910" b="22887"/>
          <a:stretch/>
        </p:blipFill>
        <p:spPr>
          <a:xfrm>
            <a:off x="6318588" y="4825388"/>
            <a:ext cx="473725" cy="4627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6419" r="40694" b="31090"/>
          <a:stretch/>
        </p:blipFill>
        <p:spPr>
          <a:xfrm>
            <a:off x="3454109" y="3183467"/>
            <a:ext cx="1413864" cy="154221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2" t="44320" r="40557" b="53581"/>
          <a:stretch/>
        </p:blipFill>
        <p:spPr>
          <a:xfrm>
            <a:off x="4309029" y="3039533"/>
            <a:ext cx="575734" cy="14393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2" t="68827" r="26627" b="26421"/>
          <a:stretch/>
        </p:blipFill>
        <p:spPr>
          <a:xfrm>
            <a:off x="4105330" y="4719918"/>
            <a:ext cx="2477661" cy="3258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3" t="68546" r="51157" b="27995"/>
          <a:stretch/>
        </p:blipFill>
        <p:spPr>
          <a:xfrm>
            <a:off x="3326579" y="4700588"/>
            <a:ext cx="265747" cy="2371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5" t="68919" r="65572" b="20637"/>
          <a:stretch/>
        </p:blipFill>
        <p:spPr>
          <a:xfrm>
            <a:off x="1129642" y="4726236"/>
            <a:ext cx="705081" cy="7160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72273" r="52983" b="26421"/>
          <a:stretch/>
        </p:blipFill>
        <p:spPr>
          <a:xfrm>
            <a:off x="1746588" y="4956202"/>
            <a:ext cx="1622997" cy="8952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8021239" y="-1215"/>
            <a:ext cx="109443" cy="6859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1" t="4489" r="1962" b="89566"/>
          <a:stretch/>
        </p:blipFill>
        <p:spPr>
          <a:xfrm>
            <a:off x="11413475" y="308473"/>
            <a:ext cx="539826" cy="407623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5747657" y="5998866"/>
            <a:ext cx="4250454" cy="542611"/>
            <a:chOff x="5747657" y="5998866"/>
            <a:chExt cx="4250454" cy="542611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2" t="87473" r="17986" b="4615"/>
            <a:stretch/>
          </p:blipFill>
          <p:spPr>
            <a:xfrm>
              <a:off x="5747657" y="5998866"/>
              <a:ext cx="4250454" cy="542611"/>
            </a:xfrm>
            <a:prstGeom prst="rect">
              <a:avLst/>
            </a:prstGeom>
          </p:spPr>
        </p:pic>
        <p:sp>
          <p:nvSpPr>
            <p:cNvPr id="23" name="CuadroTexto 22"/>
            <p:cNvSpPr txBox="1"/>
            <p:nvPr/>
          </p:nvSpPr>
          <p:spPr>
            <a:xfrm>
              <a:off x="6901358" y="6098047"/>
              <a:ext cx="2073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NITRATION PROCESS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195376" y="5988818"/>
            <a:ext cx="2703006" cy="582804"/>
            <a:chOff x="3195376" y="5988818"/>
            <a:chExt cx="2703006" cy="582804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2" t="87326" r="51622" b="4176"/>
            <a:stretch/>
          </p:blipFill>
          <p:spPr>
            <a:xfrm>
              <a:off x="3195376" y="5988818"/>
              <a:ext cx="2703006" cy="582804"/>
            </a:xfrm>
            <a:prstGeom prst="rect">
              <a:avLst/>
            </a:prstGeom>
          </p:spPr>
        </p:pic>
        <p:sp>
          <p:nvSpPr>
            <p:cNvPr id="26" name="CuadroTexto 25"/>
            <p:cNvSpPr txBox="1"/>
            <p:nvPr/>
          </p:nvSpPr>
          <p:spPr>
            <a:xfrm>
              <a:off x="3396343" y="6098047"/>
              <a:ext cx="2301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REGULATION SYSTEMS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89317" y="5964702"/>
            <a:ext cx="2715066" cy="576775"/>
            <a:chOff x="689317" y="5964702"/>
            <a:chExt cx="2715066" cy="576775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" t="86974" r="72082" b="4615"/>
            <a:stretch/>
          </p:blipFill>
          <p:spPr>
            <a:xfrm>
              <a:off x="689317" y="5964702"/>
              <a:ext cx="2715066" cy="576775"/>
            </a:xfrm>
            <a:prstGeom prst="rect">
              <a:avLst/>
            </a:prstGeom>
          </p:spPr>
        </p:pic>
        <p:sp>
          <p:nvSpPr>
            <p:cNvPr id="29" name="CuadroTexto 28"/>
            <p:cNvSpPr txBox="1"/>
            <p:nvPr/>
          </p:nvSpPr>
          <p:spPr>
            <a:xfrm>
              <a:off x="1222164" y="6098047"/>
              <a:ext cx="1695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RAW MATERIALS</a:t>
              </a:r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4" t="76632" r="51114"/>
          <a:stretch/>
        </p:blipFill>
        <p:spPr>
          <a:xfrm>
            <a:off x="2638954" y="5255046"/>
            <a:ext cx="958467" cy="160228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66306" r="66263" b="30271"/>
          <a:stretch/>
        </p:blipFill>
        <p:spPr>
          <a:xfrm>
            <a:off x="3583459" y="4547286"/>
            <a:ext cx="531341" cy="234779"/>
          </a:xfrm>
          <a:prstGeom prst="rect">
            <a:avLst/>
          </a:prstGeom>
        </p:spPr>
      </p:pic>
      <p:grpSp>
        <p:nvGrpSpPr>
          <p:cNvPr id="46" name="Grupo 45"/>
          <p:cNvGrpSpPr/>
          <p:nvPr/>
        </p:nvGrpSpPr>
        <p:grpSpPr>
          <a:xfrm>
            <a:off x="9867481" y="5968720"/>
            <a:ext cx="1597689" cy="582805"/>
            <a:chOff x="9867481" y="5968720"/>
            <a:chExt cx="1597689" cy="582805"/>
          </a:xfrm>
        </p:grpSpPr>
        <p:pic>
          <p:nvPicPr>
            <p:cNvPr id="48" name="Imagen 47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60" t="87033" r="5925" b="4469"/>
            <a:stretch/>
          </p:blipFill>
          <p:spPr>
            <a:xfrm>
              <a:off x="9867481" y="5968720"/>
              <a:ext cx="1597688" cy="582805"/>
            </a:xfrm>
            <a:prstGeom prst="rect">
              <a:avLst/>
            </a:prstGeom>
          </p:spPr>
        </p:pic>
        <p:sp>
          <p:nvSpPr>
            <p:cNvPr id="49" name="CuadroTexto 48"/>
            <p:cNvSpPr txBox="1"/>
            <p:nvPr/>
          </p:nvSpPr>
          <p:spPr>
            <a:xfrm>
              <a:off x="9897846" y="6098047"/>
              <a:ext cx="1567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EXT. CONTROLS</a:t>
              </a: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8081319" y="321276"/>
            <a:ext cx="2496065" cy="432486"/>
            <a:chOff x="8081319" y="321276"/>
            <a:chExt cx="2496065" cy="432486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97" t="4685" r="13212" b="89009"/>
            <a:stretch/>
          </p:blipFill>
          <p:spPr>
            <a:xfrm>
              <a:off x="8081319" y="321276"/>
              <a:ext cx="2496065" cy="432486"/>
            </a:xfrm>
            <a:prstGeom prst="rect">
              <a:avLst/>
            </a:prstGeom>
          </p:spPr>
        </p:pic>
        <p:sp>
          <p:nvSpPr>
            <p:cNvPr id="56" name="CuadroTexto 55"/>
            <p:cNvSpPr txBox="1"/>
            <p:nvPr/>
          </p:nvSpPr>
          <p:spPr>
            <a:xfrm>
              <a:off x="8166906" y="338159"/>
              <a:ext cx="2299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latin typeface="Segoe UI" panose="020B0502040204020203" pitchFamily="34" charset="0"/>
                  <a:cs typeface="Segoe UI" panose="020B0502040204020203" pitchFamily="34" charset="0"/>
                </a:rPr>
                <a:t>ELECTRICAL ROOM</a:t>
              </a:r>
            </a:p>
          </p:txBody>
        </p:sp>
      </p:grpSp>
      <p:sp>
        <p:nvSpPr>
          <p:cNvPr id="39" name="Elipse 38"/>
          <p:cNvSpPr/>
          <p:nvPr/>
        </p:nvSpPr>
        <p:spPr>
          <a:xfrm>
            <a:off x="3393676" y="3338987"/>
            <a:ext cx="934571" cy="9345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Triángulo isósceles 39"/>
          <p:cNvSpPr/>
          <p:nvPr/>
        </p:nvSpPr>
        <p:spPr>
          <a:xfrm rot="10800000">
            <a:off x="3711189" y="3954412"/>
            <a:ext cx="286096" cy="56951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0" t="28755" r="6555" b="17591"/>
          <a:stretch/>
        </p:blipFill>
        <p:spPr>
          <a:xfrm>
            <a:off x="9529590" y="1972018"/>
            <a:ext cx="1861851" cy="3679635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53172" r="65666" b="41848"/>
          <a:stretch/>
        </p:blipFill>
        <p:spPr>
          <a:xfrm>
            <a:off x="3525397" y="3646582"/>
            <a:ext cx="661013" cy="3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3640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6666" r="44398"/>
          <a:stretch/>
        </p:blipFill>
        <p:spPr>
          <a:xfrm>
            <a:off x="1097701" y="457200"/>
            <a:ext cx="5695122" cy="64008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57564" y="234840"/>
            <a:ext cx="313384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s-CL" sz="2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After</a:t>
            </a:r>
            <a:r>
              <a:rPr lang="es-CL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CL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incident</a:t>
            </a:r>
            <a:r>
              <a:rPr lang="es-CL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158945" y="1230429"/>
            <a:ext cx="6026377" cy="59093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3200" spc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DID WE </a:t>
            </a:r>
            <a:r>
              <a:rPr lang="en-US" sz="3200" b="1" spc="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LEARN?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1" t="4489" r="1962" b="89566"/>
          <a:stretch/>
        </p:blipFill>
        <p:spPr>
          <a:xfrm>
            <a:off x="11413475" y="308473"/>
            <a:ext cx="539826" cy="40762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E517B22-5B55-BDBA-86F1-8CF970EA045B}"/>
              </a:ext>
            </a:extLst>
          </p:cNvPr>
          <p:cNvSpPr txBox="1"/>
          <p:nvPr/>
        </p:nvSpPr>
        <p:spPr>
          <a:xfrm>
            <a:off x="7086347" y="2896097"/>
            <a:ext cx="446115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CL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s-CL" sz="2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what’s</a:t>
            </a:r>
            <a:r>
              <a:rPr lang="es-CL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more </a:t>
            </a:r>
            <a:r>
              <a:rPr lang="es-CL" sz="2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important</a:t>
            </a:r>
            <a:r>
              <a:rPr lang="es-CL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617E2B-7CC5-895C-9E98-BB9FDC974F1D}"/>
              </a:ext>
            </a:extLst>
          </p:cNvPr>
          <p:cNvSpPr txBox="1"/>
          <p:nvPr/>
        </p:nvSpPr>
        <p:spPr>
          <a:xfrm>
            <a:off x="5858968" y="4052151"/>
            <a:ext cx="5223159" cy="59093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spc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DID WE </a:t>
            </a:r>
            <a:r>
              <a:rPr lang="en-US" sz="3200" b="1" spc="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DO?</a:t>
            </a:r>
          </a:p>
        </p:txBody>
      </p:sp>
    </p:spTree>
    <p:extLst>
      <p:ext uri="{BB962C8B-B14F-4D97-AF65-F5344CB8AC3E}">
        <p14:creationId xmlns:p14="http://schemas.microsoft.com/office/powerpoint/2010/main" val="1051848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8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o 103"/>
          <p:cNvGrpSpPr/>
          <p:nvPr/>
        </p:nvGrpSpPr>
        <p:grpSpPr>
          <a:xfrm>
            <a:off x="557048" y="941168"/>
            <a:ext cx="11098923" cy="5630454"/>
            <a:chOff x="557048" y="941168"/>
            <a:chExt cx="11098923" cy="5630454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1" t="31559" r="81821" b="43186"/>
            <a:stretch/>
          </p:blipFill>
          <p:spPr>
            <a:xfrm>
              <a:off x="753627" y="2164436"/>
              <a:ext cx="1462800" cy="1731703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5" t="42342" r="47231" b="56018"/>
            <a:stretch/>
          </p:blipFill>
          <p:spPr>
            <a:xfrm>
              <a:off x="2019719" y="2903974"/>
              <a:ext cx="4413868" cy="112453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18" t="37068" r="56896" b="48278"/>
            <a:stretch/>
          </p:blipFill>
          <p:spPr>
            <a:xfrm>
              <a:off x="3818374" y="2542233"/>
              <a:ext cx="1436914" cy="1004836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33" t="35162" r="58461" b="51502"/>
            <a:stretch/>
          </p:blipFill>
          <p:spPr>
            <a:xfrm>
              <a:off x="4039438" y="2411605"/>
              <a:ext cx="1024932" cy="91440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63" t="20191" r="39331" b="59871"/>
            <a:stretch/>
          </p:blipFill>
          <p:spPr>
            <a:xfrm>
              <a:off x="4725909" y="1385181"/>
              <a:ext cx="2670772" cy="1367072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04" t="63429" r="6215" b="14884"/>
            <a:stretch/>
          </p:blipFill>
          <p:spPr>
            <a:xfrm>
              <a:off x="5828231" y="4349809"/>
              <a:ext cx="5606041" cy="148697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35" t="21240" r="6209" b="62346"/>
            <a:stretch/>
          </p:blipFill>
          <p:spPr>
            <a:xfrm>
              <a:off x="10038302" y="1457012"/>
              <a:ext cx="1396721" cy="112541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35" t="48498" r="6209" b="35235"/>
            <a:stretch/>
          </p:blipFill>
          <p:spPr>
            <a:xfrm>
              <a:off x="10038302" y="3326004"/>
              <a:ext cx="1396721" cy="111536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18" t="63446" r="56896" b="14865"/>
            <a:stretch/>
          </p:blipFill>
          <p:spPr>
            <a:xfrm>
              <a:off x="3818374" y="4350936"/>
              <a:ext cx="1436914" cy="1487155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1" t="63593" r="72638" b="14865"/>
            <a:stretch/>
          </p:blipFill>
          <p:spPr>
            <a:xfrm>
              <a:off x="753626" y="4360984"/>
              <a:ext cx="2582427" cy="1477107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4345969" y="4792207"/>
              <a:ext cx="7144578" cy="225822"/>
              <a:chOff x="4345969" y="4792207"/>
              <a:chExt cx="7144578" cy="225822"/>
            </a:xfrm>
          </p:grpSpPr>
          <p:sp>
            <p:nvSpPr>
              <p:cNvPr id="13" name="Rectángulo 12"/>
              <p:cNvSpPr/>
              <p:nvPr/>
            </p:nvSpPr>
            <p:spPr>
              <a:xfrm>
                <a:off x="11304107" y="4792207"/>
                <a:ext cx="186440" cy="2258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14" name="Imagen 13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46" t="70266" r="5871" b="27037"/>
              <a:stretch/>
            </p:blipFill>
            <p:spPr>
              <a:xfrm>
                <a:off x="4345969" y="4818579"/>
                <a:ext cx="7130266" cy="184935"/>
              </a:xfrm>
              <a:prstGeom prst="rect">
                <a:avLst/>
              </a:prstGeom>
            </p:spPr>
          </p:pic>
        </p:grpSp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8" t="43270" r="83435" b="49940"/>
            <a:stretch/>
          </p:blipFill>
          <p:spPr>
            <a:xfrm>
              <a:off x="1809166" y="2967593"/>
              <a:ext cx="210553" cy="465614"/>
            </a:xfrm>
            <a:prstGeom prst="rect">
              <a:avLst/>
            </a:prstGeom>
            <a:noFill/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8" t="36316" r="83435" b="56730"/>
            <a:stretch/>
          </p:blipFill>
          <p:spPr>
            <a:xfrm>
              <a:off x="1809166" y="2490758"/>
              <a:ext cx="210553" cy="476835"/>
            </a:xfrm>
            <a:prstGeom prst="rect">
              <a:avLst/>
            </a:prstGeom>
            <a:noFill/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2" t="55432" r="70254" b="27187"/>
            <a:stretch/>
          </p:blipFill>
          <p:spPr>
            <a:xfrm>
              <a:off x="2845942" y="3801438"/>
              <a:ext cx="780836" cy="1191802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83" t="53484" r="48260" b="44568"/>
            <a:stretch/>
          </p:blipFill>
          <p:spPr>
            <a:xfrm>
              <a:off x="3472666" y="3667874"/>
              <a:ext cx="2835668" cy="133564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2" t="65058" r="37607" b="22761"/>
            <a:stretch/>
          </p:blipFill>
          <p:spPr>
            <a:xfrm>
              <a:off x="6782637" y="4461469"/>
              <a:ext cx="824393" cy="835242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13" t="17430" r="47581" b="74509"/>
            <a:stretch/>
          </p:blipFill>
          <p:spPr>
            <a:xfrm>
              <a:off x="5536643" y="1195755"/>
              <a:ext cx="854110" cy="552658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83" t="16111" r="29862" b="73190"/>
            <a:stretch/>
          </p:blipFill>
          <p:spPr>
            <a:xfrm>
              <a:off x="7325248" y="1105319"/>
              <a:ext cx="1225899" cy="733529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04" t="67060" r="75633" b="22922"/>
            <a:stretch/>
          </p:blipFill>
          <p:spPr>
            <a:xfrm>
              <a:off x="2426504" y="4598763"/>
              <a:ext cx="544181" cy="686915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21" t="41036" r="76068" b="52893"/>
            <a:stretch/>
          </p:blipFill>
          <p:spPr>
            <a:xfrm>
              <a:off x="2440772" y="2814360"/>
              <a:ext cx="476769" cy="416284"/>
            </a:xfrm>
            <a:prstGeom prst="rect">
              <a:avLst/>
            </a:prstGeom>
          </p:spPr>
        </p:pic>
        <p:sp>
          <p:nvSpPr>
            <p:cNvPr id="24" name="CuadroTexto 23"/>
            <p:cNvSpPr txBox="1"/>
            <p:nvPr/>
          </p:nvSpPr>
          <p:spPr>
            <a:xfrm>
              <a:off x="925541" y="3766199"/>
              <a:ext cx="1113180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MIXED ACID TANKS</a:t>
              </a: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6" t="33875" r="84735" b="58757"/>
            <a:stretch/>
          </p:blipFill>
          <p:spPr>
            <a:xfrm>
              <a:off x="1113647" y="2323360"/>
              <a:ext cx="747176" cy="505232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6" t="46121" r="84794" b="46355"/>
            <a:stretch/>
          </p:blipFill>
          <p:spPr>
            <a:xfrm>
              <a:off x="1113647" y="3163041"/>
              <a:ext cx="740060" cy="515907"/>
            </a:xfrm>
            <a:prstGeom prst="rect">
              <a:avLst/>
            </a:prstGeom>
          </p:spPr>
        </p:pic>
        <p:sp>
          <p:nvSpPr>
            <p:cNvPr id="27" name="CuadroTexto 26"/>
            <p:cNvSpPr txBox="1"/>
            <p:nvPr/>
          </p:nvSpPr>
          <p:spPr>
            <a:xfrm>
              <a:off x="1583976" y="5704510"/>
              <a:ext cx="976344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POLYOL FACILITY</a:t>
              </a: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3" t="65962" r="83937" b="27150"/>
            <a:stretch/>
          </p:blipFill>
          <p:spPr>
            <a:xfrm>
              <a:off x="991312" y="4523481"/>
              <a:ext cx="966842" cy="472265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3" t="76232" r="84084" b="17128"/>
            <a:stretch/>
          </p:blipFill>
          <p:spPr>
            <a:xfrm>
              <a:off x="991312" y="5227691"/>
              <a:ext cx="949000" cy="455261"/>
            </a:xfrm>
            <a:prstGeom prst="rect">
              <a:avLst/>
            </a:prstGeom>
          </p:spPr>
        </p:pic>
        <p:sp>
          <p:nvSpPr>
            <p:cNvPr id="30" name="CuadroTexto 29"/>
            <p:cNvSpPr txBox="1"/>
            <p:nvPr/>
          </p:nvSpPr>
          <p:spPr>
            <a:xfrm>
              <a:off x="2440771" y="3235572"/>
              <a:ext cx="476770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PUMP</a:t>
              </a: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2303612" y="5297590"/>
              <a:ext cx="751088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POLYOL TANK</a:t>
              </a:r>
            </a:p>
          </p:txBody>
        </p:sp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39" t="66230" r="60192" b="22926"/>
            <a:stretch/>
          </p:blipFill>
          <p:spPr>
            <a:xfrm>
              <a:off x="4149969" y="4541855"/>
              <a:ext cx="703385" cy="743578"/>
            </a:xfrm>
            <a:prstGeom prst="rect">
              <a:avLst/>
            </a:prstGeom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17" t="69162" r="52280" b="24830"/>
            <a:stretch/>
          </p:blipFill>
          <p:spPr>
            <a:xfrm>
              <a:off x="5305530" y="4742822"/>
              <a:ext cx="512466" cy="411982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17" t="52602" r="52280" b="41243"/>
            <a:stretch/>
          </p:blipFill>
          <p:spPr>
            <a:xfrm>
              <a:off x="5305530" y="3607357"/>
              <a:ext cx="512466" cy="422032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17" t="40878" r="52280" b="52821"/>
            <a:stretch/>
          </p:blipFill>
          <p:spPr>
            <a:xfrm>
              <a:off x="5305530" y="2803490"/>
              <a:ext cx="512466" cy="432080"/>
            </a:xfrm>
            <a:prstGeom prst="rect">
              <a:avLst/>
            </a:prstGeom>
          </p:spPr>
        </p:pic>
        <p:sp>
          <p:nvSpPr>
            <p:cNvPr id="36" name="CuadroTexto 35"/>
            <p:cNvSpPr txBox="1"/>
            <p:nvPr/>
          </p:nvSpPr>
          <p:spPr>
            <a:xfrm>
              <a:off x="4186409" y="5297590"/>
              <a:ext cx="751088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BRINE TANK</a:t>
              </a: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4152628" y="5704510"/>
              <a:ext cx="827042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POWER HOUSE</a:t>
              </a:r>
            </a:p>
          </p:txBody>
        </p:sp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32" t="22893" r="7880" b="65366"/>
            <a:stretch/>
          </p:blipFill>
          <p:spPr>
            <a:xfrm>
              <a:off x="10257183" y="1570383"/>
              <a:ext cx="974034" cy="805069"/>
            </a:xfrm>
            <a:prstGeom prst="rect">
              <a:avLst/>
            </a:prstGeom>
          </p:spPr>
        </p:pic>
        <p:pic>
          <p:nvPicPr>
            <p:cNvPr id="39" name="Imagen 38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90" t="50725" r="7228" b="39853"/>
            <a:stretch/>
          </p:blipFill>
          <p:spPr>
            <a:xfrm>
              <a:off x="10178981" y="3478696"/>
              <a:ext cx="1131750" cy="646043"/>
            </a:xfrm>
            <a:prstGeom prst="rect">
              <a:avLst/>
            </a:prstGeom>
          </p:spPr>
        </p:pic>
        <p:sp>
          <p:nvSpPr>
            <p:cNvPr id="40" name="CuadroTexto 39"/>
            <p:cNvSpPr txBox="1"/>
            <p:nvPr/>
          </p:nvSpPr>
          <p:spPr>
            <a:xfrm>
              <a:off x="5323378" y="3235572"/>
              <a:ext cx="476770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PUMP</a:t>
              </a: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5323378" y="4027579"/>
              <a:ext cx="476770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PUMP</a:t>
              </a: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5323378" y="5168615"/>
              <a:ext cx="476770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PUMP</a:t>
              </a:r>
            </a:p>
          </p:txBody>
        </p:sp>
        <p:pic>
          <p:nvPicPr>
            <p:cNvPr id="43" name="Imagen 42"/>
            <p:cNvPicPr>
              <a:picLocks noChangeAspect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84" t="62031" r="45788" b="22748"/>
            <a:stretch/>
          </p:blipFill>
          <p:spPr>
            <a:xfrm>
              <a:off x="6033052" y="4253948"/>
              <a:ext cx="576470" cy="1043610"/>
            </a:xfrm>
            <a:prstGeom prst="rect">
              <a:avLst/>
            </a:prstGeom>
          </p:spPr>
        </p:pic>
        <p:sp>
          <p:nvSpPr>
            <p:cNvPr id="44" name="CuadroTexto 43"/>
            <p:cNvSpPr txBox="1"/>
            <p:nvPr/>
          </p:nvSpPr>
          <p:spPr>
            <a:xfrm>
              <a:off x="6790470" y="5297590"/>
              <a:ext cx="751088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SEPARATOR</a:t>
              </a: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5953683" y="5297590"/>
              <a:ext cx="751088" cy="2898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BIAZZI</a:t>
              </a:r>
            </a:p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REACTOR</a:t>
              </a: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7655517" y="5297590"/>
              <a:ext cx="751088" cy="2898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WASHING</a:t>
              </a:r>
            </a:p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EQUIPMENT</a:t>
              </a: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8432156" y="5297590"/>
              <a:ext cx="751088" cy="2898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NG-WATER</a:t>
              </a:r>
            </a:p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SEPARATOR</a:t>
              </a: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9317286" y="5297590"/>
              <a:ext cx="751088" cy="2898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ACIDITY</a:t>
              </a:r>
            </a:p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NEUTRALIZERS</a:t>
              </a: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7905590" y="5704510"/>
              <a:ext cx="1411696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NITROGLYCERIN NITRATOR</a:t>
              </a: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10295090" y="5080011"/>
              <a:ext cx="873474" cy="16673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NITROGLYCERIN</a:t>
              </a:r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10274388" y="2464866"/>
              <a:ext cx="927012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CONTROL ROOM</a:t>
              </a:r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10244571" y="4314699"/>
              <a:ext cx="986646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ELECTRICAL ROOM</a:t>
              </a:r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5272348" y="1761878"/>
              <a:ext cx="1382700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ACID-WATER SEPARATOR</a:t>
              </a:r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7539742" y="1849689"/>
              <a:ext cx="796910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WASTE POOL</a:t>
              </a:r>
            </a:p>
          </p:txBody>
        </p:sp>
        <p:grpSp>
          <p:nvGrpSpPr>
            <p:cNvPr id="55" name="Grupo 54"/>
            <p:cNvGrpSpPr/>
            <p:nvPr/>
          </p:nvGrpSpPr>
          <p:grpSpPr>
            <a:xfrm>
              <a:off x="6172200" y="3801438"/>
              <a:ext cx="154305" cy="879892"/>
              <a:chOff x="6172200" y="3801438"/>
              <a:chExt cx="154305" cy="879892"/>
            </a:xfrm>
          </p:grpSpPr>
          <p:pic>
            <p:nvPicPr>
              <p:cNvPr id="56" name="Imagen 55"/>
              <p:cNvPicPr>
                <a:picLocks noChangeAspect="1"/>
              </p:cNvPicPr>
              <p:nvPr/>
            </p:nvPicPr>
            <p:blipFill rotWithShape="1">
              <a:blip r:embed="rId6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93" t="55430" r="48259" b="37177"/>
              <a:stretch/>
            </p:blipFill>
            <p:spPr>
              <a:xfrm>
                <a:off x="6180544" y="3801438"/>
                <a:ext cx="127790" cy="506921"/>
              </a:xfrm>
              <a:prstGeom prst="rect">
                <a:avLst/>
              </a:prstGeom>
            </p:spPr>
          </p:pic>
          <p:pic>
            <p:nvPicPr>
              <p:cNvPr id="57" name="Imagen 56"/>
              <p:cNvPicPr>
                <a:picLocks noChangeAspect="1"/>
              </p:cNvPicPr>
              <p:nvPr/>
            </p:nvPicPr>
            <p:blipFill rotWithShape="1">
              <a:blip r:embed="rId8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25" t="60168" r="48109" b="31736"/>
              <a:stretch/>
            </p:blipFill>
            <p:spPr>
              <a:xfrm>
                <a:off x="6172200" y="4126230"/>
                <a:ext cx="154305" cy="555100"/>
              </a:xfrm>
              <a:prstGeom prst="rect">
                <a:avLst/>
              </a:prstGeom>
            </p:spPr>
          </p:pic>
        </p:grpSp>
        <p:grpSp>
          <p:nvGrpSpPr>
            <p:cNvPr id="58" name="Grupo 57"/>
            <p:cNvGrpSpPr/>
            <p:nvPr/>
          </p:nvGrpSpPr>
          <p:grpSpPr>
            <a:xfrm>
              <a:off x="6315074" y="3016426"/>
              <a:ext cx="135421" cy="1544144"/>
              <a:chOff x="6315074" y="3016426"/>
              <a:chExt cx="135421" cy="1544144"/>
            </a:xfrm>
          </p:grpSpPr>
          <p:pic>
            <p:nvPicPr>
              <p:cNvPr id="59" name="Imagen 58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43" t="43983" r="47141" b="37208"/>
              <a:stretch/>
            </p:blipFill>
            <p:spPr>
              <a:xfrm>
                <a:off x="6320653" y="3016426"/>
                <a:ext cx="123863" cy="1289633"/>
              </a:xfrm>
              <a:prstGeom prst="rect">
                <a:avLst/>
              </a:prstGeom>
            </p:spPr>
          </p:pic>
          <p:pic>
            <p:nvPicPr>
              <p:cNvPr id="60" name="Imagen 59"/>
              <p:cNvPicPr>
                <a:picLocks noChangeAspect="1"/>
              </p:cNvPicPr>
              <p:nvPr/>
            </p:nvPicPr>
            <p:blipFill rotWithShape="1">
              <a:blip r:embed="rId8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97" t="58697" r="47092" b="33497"/>
              <a:stretch/>
            </p:blipFill>
            <p:spPr>
              <a:xfrm>
                <a:off x="6315074" y="4025348"/>
                <a:ext cx="135421" cy="535222"/>
              </a:xfrm>
              <a:prstGeom prst="rect">
                <a:avLst/>
              </a:prstGeom>
            </p:spPr>
          </p:pic>
        </p:grpSp>
        <p:pic>
          <p:nvPicPr>
            <p:cNvPr id="61" name="Imagen 60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70" t="66031" r="32220" b="23328"/>
            <a:stretch/>
          </p:blipFill>
          <p:spPr>
            <a:xfrm>
              <a:off x="7786992" y="4528225"/>
              <a:ext cx="476655" cy="729575"/>
            </a:xfrm>
            <a:prstGeom prst="rect">
              <a:avLst/>
            </a:prstGeom>
          </p:spPr>
        </p:pic>
        <p:pic>
          <p:nvPicPr>
            <p:cNvPr id="62" name="Imagen 61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34" t="66812" r="25359" b="24108"/>
            <a:stretch/>
          </p:blipFill>
          <p:spPr>
            <a:xfrm>
              <a:off x="8501975" y="4581727"/>
              <a:ext cx="598252" cy="622571"/>
            </a:xfrm>
            <a:prstGeom prst="rect">
              <a:avLst/>
            </a:prstGeom>
          </p:spPr>
        </p:pic>
        <p:pic>
          <p:nvPicPr>
            <p:cNvPr id="63" name="Imagen 62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19" t="66812" r="16742" b="24108"/>
            <a:stretch/>
          </p:blipFill>
          <p:spPr>
            <a:xfrm>
              <a:off x="9231549" y="4581727"/>
              <a:ext cx="919264" cy="622571"/>
            </a:xfrm>
            <a:prstGeom prst="rect">
              <a:avLst/>
            </a:prstGeom>
          </p:spPr>
        </p:pic>
        <p:sp>
          <p:nvSpPr>
            <p:cNvPr id="64" name="CuadroTexto 63"/>
            <p:cNvSpPr txBox="1"/>
            <p:nvPr/>
          </p:nvSpPr>
          <p:spPr>
            <a:xfrm>
              <a:off x="4067928" y="3423599"/>
              <a:ext cx="996442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MIXED ACID TANK</a:t>
              </a:r>
            </a:p>
          </p:txBody>
        </p:sp>
        <p:grpSp>
          <p:nvGrpSpPr>
            <p:cNvPr id="69" name="Grupo 68"/>
            <p:cNvGrpSpPr/>
            <p:nvPr/>
          </p:nvGrpSpPr>
          <p:grpSpPr>
            <a:xfrm>
              <a:off x="9857432" y="5988818"/>
              <a:ext cx="1617785" cy="582804"/>
              <a:chOff x="9857432" y="5988818"/>
              <a:chExt cx="1617785" cy="582804"/>
            </a:xfrm>
          </p:grpSpPr>
          <p:pic>
            <p:nvPicPr>
              <p:cNvPr id="70" name="Imagen 69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860" t="87326" r="5868" b="4176"/>
              <a:stretch/>
            </p:blipFill>
            <p:spPr>
              <a:xfrm>
                <a:off x="9857432" y="5988818"/>
                <a:ext cx="1617785" cy="582804"/>
              </a:xfrm>
              <a:prstGeom prst="rect">
                <a:avLst/>
              </a:prstGeom>
            </p:spPr>
          </p:pic>
          <p:sp>
            <p:nvSpPr>
              <p:cNvPr id="71" name="CuadroTexto 70"/>
              <p:cNvSpPr txBox="1"/>
              <p:nvPr/>
            </p:nvSpPr>
            <p:spPr>
              <a:xfrm>
                <a:off x="9897846" y="6098047"/>
                <a:ext cx="1567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EXT. CONTROLS</a:t>
                </a:r>
              </a:p>
            </p:txBody>
          </p:sp>
        </p:grpSp>
        <p:grpSp>
          <p:nvGrpSpPr>
            <p:cNvPr id="72" name="Grupo 71"/>
            <p:cNvGrpSpPr/>
            <p:nvPr/>
          </p:nvGrpSpPr>
          <p:grpSpPr>
            <a:xfrm>
              <a:off x="5747657" y="5998866"/>
              <a:ext cx="4250454" cy="542611"/>
              <a:chOff x="5747657" y="5998866"/>
              <a:chExt cx="4250454" cy="542611"/>
            </a:xfrm>
          </p:grpSpPr>
          <p:pic>
            <p:nvPicPr>
              <p:cNvPr id="73" name="Imagen 72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142" t="87473" r="17986" b="4615"/>
              <a:stretch/>
            </p:blipFill>
            <p:spPr>
              <a:xfrm>
                <a:off x="5747657" y="5998866"/>
                <a:ext cx="4250454" cy="542611"/>
              </a:xfrm>
              <a:prstGeom prst="rect">
                <a:avLst/>
              </a:prstGeom>
            </p:spPr>
          </p:pic>
          <p:sp>
            <p:nvSpPr>
              <p:cNvPr id="74" name="CuadroTexto 73"/>
              <p:cNvSpPr txBox="1"/>
              <p:nvPr/>
            </p:nvSpPr>
            <p:spPr>
              <a:xfrm>
                <a:off x="6901358" y="6098047"/>
                <a:ext cx="20736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NITRATION PROCESS</a:t>
                </a:r>
              </a:p>
            </p:txBody>
          </p:sp>
        </p:grpSp>
        <p:grpSp>
          <p:nvGrpSpPr>
            <p:cNvPr id="75" name="Grupo 74"/>
            <p:cNvGrpSpPr/>
            <p:nvPr/>
          </p:nvGrpSpPr>
          <p:grpSpPr>
            <a:xfrm>
              <a:off x="3195376" y="5988818"/>
              <a:ext cx="2703006" cy="582804"/>
              <a:chOff x="3195376" y="5988818"/>
              <a:chExt cx="2703006" cy="582804"/>
            </a:xfrm>
          </p:grpSpPr>
          <p:pic>
            <p:nvPicPr>
              <p:cNvPr id="76" name="Imagen 75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02" t="87326" r="51622" b="4176"/>
              <a:stretch/>
            </p:blipFill>
            <p:spPr>
              <a:xfrm>
                <a:off x="3195376" y="5988818"/>
                <a:ext cx="2703006" cy="582804"/>
              </a:xfrm>
              <a:prstGeom prst="rect">
                <a:avLst/>
              </a:prstGeom>
            </p:spPr>
          </p:pic>
          <p:sp>
            <p:nvSpPr>
              <p:cNvPr id="77" name="CuadroTexto 76"/>
              <p:cNvSpPr txBox="1"/>
              <p:nvPr/>
            </p:nvSpPr>
            <p:spPr>
              <a:xfrm>
                <a:off x="3396343" y="6098047"/>
                <a:ext cx="2301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REGULATION SYSTEMS</a:t>
                </a:r>
              </a:p>
            </p:txBody>
          </p:sp>
        </p:grpSp>
        <p:grpSp>
          <p:nvGrpSpPr>
            <p:cNvPr id="78" name="Grupo 77"/>
            <p:cNvGrpSpPr/>
            <p:nvPr/>
          </p:nvGrpSpPr>
          <p:grpSpPr>
            <a:xfrm>
              <a:off x="689317" y="5964702"/>
              <a:ext cx="2715066" cy="576775"/>
              <a:chOff x="689317" y="5964702"/>
              <a:chExt cx="2715066" cy="576775"/>
            </a:xfrm>
          </p:grpSpPr>
          <p:pic>
            <p:nvPicPr>
              <p:cNvPr id="79" name="Imagen 78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43" t="86974" r="72082" b="4615"/>
              <a:stretch/>
            </p:blipFill>
            <p:spPr>
              <a:xfrm>
                <a:off x="689317" y="5964702"/>
                <a:ext cx="2715066" cy="576775"/>
              </a:xfrm>
              <a:prstGeom prst="rect">
                <a:avLst/>
              </a:prstGeom>
            </p:spPr>
          </p:pic>
          <p:sp>
            <p:nvSpPr>
              <p:cNvPr id="80" name="CuadroTexto 79"/>
              <p:cNvSpPr txBox="1"/>
              <p:nvPr/>
            </p:nvSpPr>
            <p:spPr>
              <a:xfrm>
                <a:off x="1222164" y="6098047"/>
                <a:ext cx="16953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RAW MATERIALS</a:t>
                </a:r>
              </a:p>
            </p:txBody>
          </p:sp>
        </p:grpSp>
        <p:pic>
          <p:nvPicPr>
            <p:cNvPr id="81" name="Imagen 80"/>
            <p:cNvPicPr>
              <a:picLocks noChangeAspect="1"/>
            </p:cNvPicPr>
            <p:nvPr/>
          </p:nvPicPr>
          <p:blipFill rotWithShape="1">
            <a:blip r:embed="rId11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68" t="58756" r="58379" b="37287"/>
            <a:stretch/>
          </p:blipFill>
          <p:spPr>
            <a:xfrm>
              <a:off x="4019341" y="4029389"/>
              <a:ext cx="1055077" cy="271306"/>
            </a:xfrm>
            <a:prstGeom prst="rect">
              <a:avLst/>
            </a:prstGeom>
          </p:spPr>
        </p:pic>
        <p:pic>
          <p:nvPicPr>
            <p:cNvPr id="82" name="Imagen 81"/>
            <p:cNvPicPr>
              <a:picLocks noChangeAspect="1"/>
            </p:cNvPicPr>
            <p:nvPr/>
          </p:nvPicPr>
          <p:blipFill rotWithShape="1">
            <a:blip r:embed="rId11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90" t="15964" r="6983" b="80006"/>
            <a:stretch/>
          </p:blipFill>
          <p:spPr>
            <a:xfrm>
              <a:off x="10178981" y="1095269"/>
              <a:ext cx="1161568" cy="276331"/>
            </a:xfrm>
            <a:prstGeom prst="rect">
              <a:avLst/>
            </a:prstGeom>
          </p:spPr>
        </p:pic>
        <p:pic>
          <p:nvPicPr>
            <p:cNvPr id="83" name="Imagen 82"/>
            <p:cNvPicPr>
              <a:picLocks noChangeAspect="1"/>
            </p:cNvPicPr>
            <p:nvPr/>
          </p:nvPicPr>
          <p:blipFill rotWithShape="1">
            <a:blip r:embed="rId11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68" t="30033" r="58296" b="65864"/>
            <a:stretch/>
          </p:blipFill>
          <p:spPr>
            <a:xfrm>
              <a:off x="4019341" y="2059913"/>
              <a:ext cx="1065125" cy="281354"/>
            </a:xfrm>
            <a:prstGeom prst="rect">
              <a:avLst/>
            </a:prstGeom>
          </p:spPr>
        </p:pic>
        <p:sp>
          <p:nvSpPr>
            <p:cNvPr id="84" name="CuadroTexto 83"/>
            <p:cNvSpPr txBox="1"/>
            <p:nvPr/>
          </p:nvSpPr>
          <p:spPr>
            <a:xfrm>
              <a:off x="854242" y="2097519"/>
              <a:ext cx="1255778" cy="16673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NITRIC + SULPHURIC ACID</a:t>
              </a:r>
            </a:p>
          </p:txBody>
        </p:sp>
        <p:sp>
          <p:nvSpPr>
            <p:cNvPr id="85" name="CuadroTexto 84"/>
            <p:cNvSpPr txBox="1"/>
            <p:nvPr/>
          </p:nvSpPr>
          <p:spPr>
            <a:xfrm>
              <a:off x="1198910" y="4318286"/>
              <a:ext cx="566442" cy="16673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GLYCOL</a:t>
              </a:r>
            </a:p>
          </p:txBody>
        </p:sp>
        <p:sp>
          <p:nvSpPr>
            <p:cNvPr id="86" name="CuadroTexto 85"/>
            <p:cNvSpPr txBox="1"/>
            <p:nvPr/>
          </p:nvSpPr>
          <p:spPr>
            <a:xfrm>
              <a:off x="2395935" y="4318286"/>
              <a:ext cx="566442" cy="16673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POLYOL</a:t>
              </a:r>
            </a:p>
          </p:txBody>
        </p:sp>
        <p:sp>
          <p:nvSpPr>
            <p:cNvPr id="87" name="CuadroTexto 86"/>
            <p:cNvSpPr txBox="1"/>
            <p:nvPr/>
          </p:nvSpPr>
          <p:spPr>
            <a:xfrm>
              <a:off x="1198910" y="5037690"/>
              <a:ext cx="566442" cy="16673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GLYCERIN</a:t>
              </a:r>
            </a:p>
          </p:txBody>
        </p:sp>
        <p:sp>
          <p:nvSpPr>
            <p:cNvPr id="88" name="CuadroTexto 87"/>
            <p:cNvSpPr txBox="1"/>
            <p:nvPr/>
          </p:nvSpPr>
          <p:spPr>
            <a:xfrm>
              <a:off x="4273255" y="4086886"/>
              <a:ext cx="566442" cy="166733"/>
            </a:xfrm>
            <a:prstGeom prst="rect">
              <a:avLst/>
            </a:prstGeom>
            <a:noFill/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COOLING</a:t>
              </a:r>
            </a:p>
          </p:txBody>
        </p:sp>
        <p:sp>
          <p:nvSpPr>
            <p:cNvPr id="89" name="CuadroTexto 88"/>
            <p:cNvSpPr txBox="1"/>
            <p:nvPr/>
          </p:nvSpPr>
          <p:spPr>
            <a:xfrm>
              <a:off x="4273255" y="2116857"/>
              <a:ext cx="566442" cy="166733"/>
            </a:xfrm>
            <a:prstGeom prst="rect">
              <a:avLst/>
            </a:prstGeom>
            <a:noFill/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FEEDING</a:t>
              </a:r>
            </a:p>
          </p:txBody>
        </p:sp>
        <p:pic>
          <p:nvPicPr>
            <p:cNvPr id="90" name="Imagen 89"/>
            <p:cNvPicPr>
              <a:picLocks noChangeAspect="1"/>
            </p:cNvPicPr>
            <p:nvPr/>
          </p:nvPicPr>
          <p:blipFill rotWithShape="1">
            <a:blip r:embed="rId11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90" t="43767" r="6983" b="52174"/>
            <a:stretch/>
          </p:blipFill>
          <p:spPr>
            <a:xfrm>
              <a:off x="10178981" y="3001618"/>
              <a:ext cx="1161568" cy="278296"/>
            </a:xfrm>
            <a:prstGeom prst="rect">
              <a:avLst/>
            </a:prstGeom>
          </p:spPr>
        </p:pic>
        <p:sp>
          <p:nvSpPr>
            <p:cNvPr id="91" name="CuadroTexto 90"/>
            <p:cNvSpPr txBox="1"/>
            <p:nvPr/>
          </p:nvSpPr>
          <p:spPr>
            <a:xfrm>
              <a:off x="10441396" y="3055616"/>
              <a:ext cx="592996" cy="166733"/>
            </a:xfrm>
            <a:prstGeom prst="rect">
              <a:avLst/>
            </a:prstGeom>
            <a:noFill/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MANUAL</a:t>
              </a:r>
            </a:p>
          </p:txBody>
        </p:sp>
        <p:sp>
          <p:nvSpPr>
            <p:cNvPr id="92" name="CuadroTexto 91"/>
            <p:cNvSpPr txBox="1"/>
            <p:nvPr/>
          </p:nvSpPr>
          <p:spPr>
            <a:xfrm>
              <a:off x="10441396" y="1155563"/>
              <a:ext cx="592996" cy="166733"/>
            </a:xfrm>
            <a:prstGeom prst="rect">
              <a:avLst/>
            </a:prstGeom>
            <a:noFill/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REMOTE</a:t>
              </a:r>
            </a:p>
          </p:txBody>
        </p:sp>
        <p:sp>
          <p:nvSpPr>
            <p:cNvPr id="103" name="Rectángulo 102"/>
            <p:cNvSpPr/>
            <p:nvPr/>
          </p:nvSpPr>
          <p:spPr>
            <a:xfrm>
              <a:off x="557048" y="941168"/>
              <a:ext cx="11098923" cy="4991081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4" t="4680" r="2170" b="89604"/>
          <a:stretch/>
        </p:blipFill>
        <p:spPr>
          <a:xfrm>
            <a:off x="11404879" y="321547"/>
            <a:ext cx="522514" cy="391886"/>
          </a:xfrm>
          <a:prstGeom prst="rect">
            <a:avLst/>
          </a:prstGeom>
        </p:spPr>
      </p:pic>
      <p:grpSp>
        <p:nvGrpSpPr>
          <p:cNvPr id="95" name="Grupo 94"/>
          <p:cNvGrpSpPr/>
          <p:nvPr/>
        </p:nvGrpSpPr>
        <p:grpSpPr>
          <a:xfrm>
            <a:off x="1586" y="325820"/>
            <a:ext cx="2183317" cy="420413"/>
            <a:chOff x="1586" y="325820"/>
            <a:chExt cx="2183317" cy="420413"/>
          </a:xfrm>
        </p:grpSpPr>
        <p:pic>
          <p:nvPicPr>
            <p:cNvPr id="93" name="Imagen 92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1" r="82087" b="89119"/>
            <a:stretch/>
          </p:blipFill>
          <p:spPr>
            <a:xfrm>
              <a:off x="1586" y="325820"/>
              <a:ext cx="2183317" cy="420413"/>
            </a:xfrm>
            <a:prstGeom prst="rect">
              <a:avLst/>
            </a:prstGeom>
          </p:spPr>
        </p:pic>
        <p:sp>
          <p:nvSpPr>
            <p:cNvPr id="66" name="CuadroTexto 65"/>
            <p:cNvSpPr txBox="1"/>
            <p:nvPr/>
          </p:nvSpPr>
          <p:spPr>
            <a:xfrm>
              <a:off x="663193" y="345329"/>
              <a:ext cx="1446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rgbClr val="F8C92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FINDINGS</a:t>
              </a:r>
              <a:endParaRPr lang="es-CL" dirty="0">
                <a:solidFill>
                  <a:srgbClr val="F8C92B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7" name="CuadroTexto 66"/>
          <p:cNvSpPr txBox="1"/>
          <p:nvPr/>
        </p:nvSpPr>
        <p:spPr>
          <a:xfrm>
            <a:off x="10138787" y="274993"/>
            <a:ext cx="1296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Río Loa Plant</a:t>
            </a:r>
          </a:p>
          <a:p>
            <a:pPr algn="r"/>
            <a:r>
              <a:rPr lang="en-US" sz="1300" dirty="0" err="1">
                <a:latin typeface="Segoe UI" panose="020B0502040204020203" pitchFamily="34" charset="0"/>
                <a:cs typeface="Segoe UI" panose="020B0502040204020203" pitchFamily="34" charset="0"/>
              </a:rPr>
              <a:t>Enaex</a:t>
            </a:r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 Chile</a:t>
            </a:r>
            <a:endParaRPr lang="es-CL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6" name="Grupo 95"/>
          <p:cNvGrpSpPr/>
          <p:nvPr/>
        </p:nvGrpSpPr>
        <p:grpSpPr>
          <a:xfrm>
            <a:off x="2184902" y="325820"/>
            <a:ext cx="2990661" cy="420413"/>
            <a:chOff x="2184902" y="325820"/>
            <a:chExt cx="2990661" cy="420413"/>
          </a:xfrm>
        </p:grpSpPr>
        <p:pic>
          <p:nvPicPr>
            <p:cNvPr id="94" name="Imagen 93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1" t="4751" r="57564" b="89119"/>
            <a:stretch/>
          </p:blipFill>
          <p:spPr>
            <a:xfrm>
              <a:off x="2184902" y="325820"/>
              <a:ext cx="2990661" cy="420413"/>
            </a:xfrm>
            <a:prstGeom prst="rect">
              <a:avLst/>
            </a:prstGeom>
          </p:spPr>
        </p:pic>
        <p:sp>
          <p:nvSpPr>
            <p:cNvPr id="68" name="CuadroTexto 67"/>
            <p:cNvSpPr txBox="1"/>
            <p:nvPr/>
          </p:nvSpPr>
          <p:spPr>
            <a:xfrm>
              <a:off x="2269509" y="345329"/>
              <a:ext cx="271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CORRECTIVE ACTIONS</a:t>
              </a:r>
              <a:endParaRPr lang="es-CL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97" name="Imagen 9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5" t="42807" r="28843" b="51404"/>
          <a:stretch/>
        </p:blipFill>
        <p:spPr>
          <a:xfrm>
            <a:off x="8229600" y="2935705"/>
            <a:ext cx="445168" cy="397042"/>
          </a:xfrm>
          <a:prstGeom prst="rect">
            <a:avLst/>
          </a:prstGeom>
        </p:spPr>
      </p:pic>
      <p:pic>
        <p:nvPicPr>
          <p:cNvPr id="98" name="Imagen 9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5" t="42807" r="28843" b="51404"/>
          <a:stretch/>
        </p:blipFill>
        <p:spPr>
          <a:xfrm>
            <a:off x="10511106" y="3776508"/>
            <a:ext cx="445168" cy="397042"/>
          </a:xfrm>
          <a:prstGeom prst="rect">
            <a:avLst/>
          </a:prstGeom>
        </p:spPr>
      </p:pic>
      <p:pic>
        <p:nvPicPr>
          <p:cNvPr id="99" name="Imagen 9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5" t="42807" r="28843" b="51404"/>
          <a:stretch/>
        </p:blipFill>
        <p:spPr>
          <a:xfrm>
            <a:off x="10511106" y="1787470"/>
            <a:ext cx="445168" cy="397042"/>
          </a:xfrm>
          <a:prstGeom prst="rect">
            <a:avLst/>
          </a:prstGeom>
        </p:spPr>
      </p:pic>
      <p:pic>
        <p:nvPicPr>
          <p:cNvPr id="100" name="Imagen 9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5" t="42807" r="28843" b="51404"/>
          <a:stretch/>
        </p:blipFill>
        <p:spPr>
          <a:xfrm>
            <a:off x="5738833" y="1125325"/>
            <a:ext cx="445168" cy="397042"/>
          </a:xfrm>
          <a:prstGeom prst="rect">
            <a:avLst/>
          </a:prstGeom>
        </p:spPr>
      </p:pic>
      <p:pic>
        <p:nvPicPr>
          <p:cNvPr id="101" name="Imagen 10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5" t="42807" r="28843" b="51404"/>
          <a:stretch/>
        </p:blipFill>
        <p:spPr>
          <a:xfrm>
            <a:off x="4345913" y="2630542"/>
            <a:ext cx="445168" cy="397042"/>
          </a:xfrm>
          <a:prstGeom prst="rect">
            <a:avLst/>
          </a:prstGeom>
        </p:spPr>
      </p:pic>
      <p:pic>
        <p:nvPicPr>
          <p:cNvPr id="102" name="Imagen 10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5" t="42807" r="28843" b="51404"/>
          <a:stretch/>
        </p:blipFill>
        <p:spPr>
          <a:xfrm>
            <a:off x="2459495" y="2438718"/>
            <a:ext cx="445168" cy="3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15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3" t="20191" r="39331" b="68250"/>
          <a:stretch/>
        </p:blipFill>
        <p:spPr>
          <a:xfrm>
            <a:off x="4725909" y="1385181"/>
            <a:ext cx="2670772" cy="7925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4" t="63429" r="6215" b="14884"/>
          <a:stretch/>
        </p:blipFill>
        <p:spPr>
          <a:xfrm>
            <a:off x="5828231" y="4349809"/>
            <a:ext cx="5606041" cy="14869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5" t="21240" r="6209" b="62346"/>
          <a:stretch/>
        </p:blipFill>
        <p:spPr>
          <a:xfrm>
            <a:off x="10038302" y="1457012"/>
            <a:ext cx="1396721" cy="11254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5" t="48498" r="6209" b="35235"/>
          <a:stretch/>
        </p:blipFill>
        <p:spPr>
          <a:xfrm>
            <a:off x="10038302" y="3326004"/>
            <a:ext cx="1396721" cy="11153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63446" r="56896" b="14865"/>
          <a:stretch/>
        </p:blipFill>
        <p:spPr>
          <a:xfrm>
            <a:off x="3818374" y="4350936"/>
            <a:ext cx="1436914" cy="14871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63593" r="72638" b="14865"/>
          <a:stretch/>
        </p:blipFill>
        <p:spPr>
          <a:xfrm>
            <a:off x="753626" y="4360984"/>
            <a:ext cx="2582427" cy="1477107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4345969" y="4792207"/>
            <a:ext cx="7144578" cy="225822"/>
            <a:chOff x="4345969" y="4792207"/>
            <a:chExt cx="7144578" cy="225822"/>
          </a:xfrm>
        </p:grpSpPr>
        <p:sp>
          <p:nvSpPr>
            <p:cNvPr id="13" name="Rectángulo 12"/>
            <p:cNvSpPr/>
            <p:nvPr/>
          </p:nvSpPr>
          <p:spPr>
            <a:xfrm>
              <a:off x="11304107" y="4792207"/>
              <a:ext cx="186440" cy="225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6" t="70266" r="5871" b="27037"/>
            <a:stretch/>
          </p:blipFill>
          <p:spPr>
            <a:xfrm>
              <a:off x="4345969" y="4818579"/>
              <a:ext cx="7130266" cy="184935"/>
            </a:xfrm>
            <a:prstGeom prst="rect">
              <a:avLst/>
            </a:prstGeom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55432" r="70254" b="27187"/>
          <a:stretch/>
        </p:blipFill>
        <p:spPr>
          <a:xfrm>
            <a:off x="2845942" y="3801438"/>
            <a:ext cx="780836" cy="119180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53484" r="48260" b="44568"/>
          <a:stretch/>
        </p:blipFill>
        <p:spPr>
          <a:xfrm>
            <a:off x="3472666" y="3667874"/>
            <a:ext cx="2835668" cy="13356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2" t="65058" r="37607" b="22761"/>
          <a:stretch/>
        </p:blipFill>
        <p:spPr>
          <a:xfrm>
            <a:off x="6782637" y="4461469"/>
            <a:ext cx="824393" cy="83524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3" t="17430" r="47581" b="74509"/>
          <a:stretch/>
        </p:blipFill>
        <p:spPr>
          <a:xfrm>
            <a:off x="5536643" y="1195755"/>
            <a:ext cx="854110" cy="55265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3" t="16111" r="29862" b="73190"/>
          <a:stretch/>
        </p:blipFill>
        <p:spPr>
          <a:xfrm>
            <a:off x="7325248" y="1105319"/>
            <a:ext cx="1225899" cy="7335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67060" r="75633" b="22922"/>
          <a:stretch/>
        </p:blipFill>
        <p:spPr>
          <a:xfrm>
            <a:off x="2426504" y="4598763"/>
            <a:ext cx="544181" cy="686915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583976" y="5704510"/>
            <a:ext cx="976344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POLYOL FACILITY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65962" r="83937" b="27150"/>
          <a:stretch/>
        </p:blipFill>
        <p:spPr>
          <a:xfrm>
            <a:off x="991312" y="4523481"/>
            <a:ext cx="966842" cy="47226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76232" r="84084" b="17128"/>
          <a:stretch/>
        </p:blipFill>
        <p:spPr>
          <a:xfrm>
            <a:off x="991312" y="5227691"/>
            <a:ext cx="949000" cy="455261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2303612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POLYOL TANK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66230" r="60192" b="22926"/>
          <a:stretch/>
        </p:blipFill>
        <p:spPr>
          <a:xfrm>
            <a:off x="4149969" y="4541855"/>
            <a:ext cx="703385" cy="743578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69162" r="52280" b="24830"/>
          <a:stretch/>
        </p:blipFill>
        <p:spPr>
          <a:xfrm>
            <a:off x="5305530" y="4742822"/>
            <a:ext cx="512466" cy="41198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52602" r="52280" b="41243"/>
          <a:stretch/>
        </p:blipFill>
        <p:spPr>
          <a:xfrm>
            <a:off x="5305530" y="3607357"/>
            <a:ext cx="512466" cy="422032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40878" r="52280" b="52821"/>
          <a:stretch/>
        </p:blipFill>
        <p:spPr>
          <a:xfrm>
            <a:off x="5305530" y="2803490"/>
            <a:ext cx="512466" cy="432080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4186409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BRINE TANK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4152628" y="5704510"/>
            <a:ext cx="82704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HOUSE</a:t>
            </a: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2" t="22893" r="7880" b="65366"/>
          <a:stretch/>
        </p:blipFill>
        <p:spPr>
          <a:xfrm>
            <a:off x="10257183" y="1570383"/>
            <a:ext cx="974034" cy="80506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50725" r="7228" b="39853"/>
          <a:stretch/>
        </p:blipFill>
        <p:spPr>
          <a:xfrm>
            <a:off x="10178981" y="3478696"/>
            <a:ext cx="1131750" cy="646043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5323378" y="3235572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5323378" y="4027579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5323378" y="5168615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4" t="62031" r="45788" b="22748"/>
          <a:stretch/>
        </p:blipFill>
        <p:spPr>
          <a:xfrm>
            <a:off x="6033052" y="4253948"/>
            <a:ext cx="576470" cy="1043610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6790470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SEPARATOR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5953683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BIAZZI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REACTOR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7655517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WASHING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EQUIPMENT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8432156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NG-WATER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SEPARATOR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9317286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ACIDITY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NEUTRALIZERS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7905590" y="5704510"/>
            <a:ext cx="1411696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 NITRATOR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10295090" y="5080011"/>
            <a:ext cx="873474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10274388" y="2464866"/>
            <a:ext cx="92701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 ROOM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10244571" y="4314699"/>
            <a:ext cx="986646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ELECTRICAL ROOM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5272348" y="1761878"/>
            <a:ext cx="138270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ACID-WATER SEPARATOR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7539742" y="1849689"/>
            <a:ext cx="79691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WASTE POOL</a:t>
            </a:r>
          </a:p>
        </p:txBody>
      </p:sp>
      <p:grpSp>
        <p:nvGrpSpPr>
          <p:cNvPr id="55" name="Grupo 54"/>
          <p:cNvGrpSpPr/>
          <p:nvPr/>
        </p:nvGrpSpPr>
        <p:grpSpPr>
          <a:xfrm>
            <a:off x="6172200" y="3801438"/>
            <a:ext cx="154305" cy="879892"/>
            <a:chOff x="6172200" y="3801438"/>
            <a:chExt cx="154305" cy="879892"/>
          </a:xfrm>
        </p:grpSpPr>
        <p:pic>
          <p:nvPicPr>
            <p:cNvPr id="56" name="Imagen 55"/>
            <p:cNvPicPr>
              <a:picLocks noChangeAspect="1"/>
            </p:cNvPicPr>
            <p:nvPr/>
          </p:nvPicPr>
          <p:blipFill rotWithShape="1"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3" t="55430" r="48259" b="37177"/>
            <a:stretch/>
          </p:blipFill>
          <p:spPr>
            <a:xfrm>
              <a:off x="6180544" y="3801438"/>
              <a:ext cx="127790" cy="506921"/>
            </a:xfrm>
            <a:prstGeom prst="rect">
              <a:avLst/>
            </a:prstGeom>
          </p:spPr>
        </p:pic>
        <p:pic>
          <p:nvPicPr>
            <p:cNvPr id="57" name="Imagen 56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5" t="60168" r="48109" b="31736"/>
            <a:stretch/>
          </p:blipFill>
          <p:spPr>
            <a:xfrm>
              <a:off x="6172200" y="4126230"/>
              <a:ext cx="154305" cy="555100"/>
            </a:xfrm>
            <a:prstGeom prst="rect">
              <a:avLst/>
            </a:prstGeom>
          </p:spPr>
        </p:pic>
      </p:grpSp>
      <p:grpSp>
        <p:nvGrpSpPr>
          <p:cNvPr id="58" name="Grupo 57"/>
          <p:cNvGrpSpPr/>
          <p:nvPr/>
        </p:nvGrpSpPr>
        <p:grpSpPr>
          <a:xfrm>
            <a:off x="6315074" y="3016426"/>
            <a:ext cx="135421" cy="1544144"/>
            <a:chOff x="6315074" y="3016426"/>
            <a:chExt cx="135421" cy="1544144"/>
          </a:xfrm>
        </p:grpSpPr>
        <p:pic>
          <p:nvPicPr>
            <p:cNvPr id="59" name="Imagen 58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43" t="43983" r="47141" b="37208"/>
            <a:stretch/>
          </p:blipFill>
          <p:spPr>
            <a:xfrm>
              <a:off x="6320653" y="3016426"/>
              <a:ext cx="123863" cy="1289633"/>
            </a:xfrm>
            <a:prstGeom prst="rect">
              <a:avLst/>
            </a:prstGeom>
          </p:spPr>
        </p:pic>
        <p:pic>
          <p:nvPicPr>
            <p:cNvPr id="60" name="Imagen 59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97" t="58697" r="47092" b="33497"/>
            <a:stretch/>
          </p:blipFill>
          <p:spPr>
            <a:xfrm>
              <a:off x="6315074" y="4025348"/>
              <a:ext cx="135421" cy="535222"/>
            </a:xfrm>
            <a:prstGeom prst="rect">
              <a:avLst/>
            </a:prstGeom>
          </p:spPr>
        </p:pic>
      </p:grpSp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0" t="66031" r="32220" b="23328"/>
          <a:stretch/>
        </p:blipFill>
        <p:spPr>
          <a:xfrm>
            <a:off x="7786992" y="4528225"/>
            <a:ext cx="476655" cy="729575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4" t="66812" r="25359" b="24108"/>
          <a:stretch/>
        </p:blipFill>
        <p:spPr>
          <a:xfrm>
            <a:off x="8501975" y="4581727"/>
            <a:ext cx="598252" cy="622571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9" t="66812" r="16742" b="24108"/>
          <a:stretch/>
        </p:blipFill>
        <p:spPr>
          <a:xfrm>
            <a:off x="9231549" y="4581727"/>
            <a:ext cx="919264" cy="622571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4" t="4680" r="2170" b="89604"/>
          <a:stretch/>
        </p:blipFill>
        <p:spPr>
          <a:xfrm>
            <a:off x="11404879" y="321547"/>
            <a:ext cx="522514" cy="391886"/>
          </a:xfrm>
          <a:prstGeom prst="rect">
            <a:avLst/>
          </a:prstGeom>
        </p:spPr>
      </p:pic>
      <p:grpSp>
        <p:nvGrpSpPr>
          <p:cNvPr id="95" name="Grupo 94"/>
          <p:cNvGrpSpPr/>
          <p:nvPr/>
        </p:nvGrpSpPr>
        <p:grpSpPr>
          <a:xfrm>
            <a:off x="1586" y="325820"/>
            <a:ext cx="2183317" cy="420413"/>
            <a:chOff x="1586" y="325820"/>
            <a:chExt cx="2183317" cy="420413"/>
          </a:xfrm>
        </p:grpSpPr>
        <p:pic>
          <p:nvPicPr>
            <p:cNvPr id="93" name="Imagen 9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1" r="82087" b="89119"/>
            <a:stretch/>
          </p:blipFill>
          <p:spPr>
            <a:xfrm>
              <a:off x="1586" y="325820"/>
              <a:ext cx="2183317" cy="420413"/>
            </a:xfrm>
            <a:prstGeom prst="rect">
              <a:avLst/>
            </a:prstGeom>
          </p:spPr>
        </p:pic>
        <p:sp>
          <p:nvSpPr>
            <p:cNvPr id="66" name="CuadroTexto 65"/>
            <p:cNvSpPr txBox="1"/>
            <p:nvPr/>
          </p:nvSpPr>
          <p:spPr>
            <a:xfrm>
              <a:off x="663193" y="345329"/>
              <a:ext cx="1446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rgbClr val="F8C92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FINDINGS</a:t>
              </a:r>
              <a:endParaRPr lang="es-CL" dirty="0">
                <a:solidFill>
                  <a:srgbClr val="F8C92B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7" name="CuadroTexto 66"/>
          <p:cNvSpPr txBox="1"/>
          <p:nvPr/>
        </p:nvSpPr>
        <p:spPr>
          <a:xfrm>
            <a:off x="10138787" y="274993"/>
            <a:ext cx="1296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Río Loa Plant</a:t>
            </a:r>
          </a:p>
          <a:p>
            <a:pPr algn="r"/>
            <a:r>
              <a:rPr lang="en-US" sz="1300" dirty="0" err="1">
                <a:latin typeface="Segoe UI" panose="020B0502040204020203" pitchFamily="34" charset="0"/>
                <a:cs typeface="Segoe UI" panose="020B0502040204020203" pitchFamily="34" charset="0"/>
              </a:rPr>
              <a:t>Enaex</a:t>
            </a:r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 Chile</a:t>
            </a:r>
            <a:endParaRPr lang="es-CL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6" name="Grupo 95"/>
          <p:cNvGrpSpPr/>
          <p:nvPr/>
        </p:nvGrpSpPr>
        <p:grpSpPr>
          <a:xfrm>
            <a:off x="2184902" y="325820"/>
            <a:ext cx="2990661" cy="420413"/>
            <a:chOff x="2184902" y="325820"/>
            <a:chExt cx="2990661" cy="420413"/>
          </a:xfrm>
        </p:grpSpPr>
        <p:pic>
          <p:nvPicPr>
            <p:cNvPr id="94" name="Imagen 9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1" t="4751" r="57564" b="89119"/>
            <a:stretch/>
          </p:blipFill>
          <p:spPr>
            <a:xfrm>
              <a:off x="2184902" y="325820"/>
              <a:ext cx="2990661" cy="420413"/>
            </a:xfrm>
            <a:prstGeom prst="rect">
              <a:avLst/>
            </a:prstGeom>
          </p:spPr>
        </p:pic>
        <p:sp>
          <p:nvSpPr>
            <p:cNvPr id="68" name="CuadroTexto 67"/>
            <p:cNvSpPr txBox="1"/>
            <p:nvPr/>
          </p:nvSpPr>
          <p:spPr>
            <a:xfrm>
              <a:off x="2269509" y="345329"/>
              <a:ext cx="271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CORRECTIVE ACTIONS</a:t>
              </a:r>
              <a:endParaRPr lang="es-CL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9857432" y="5988818"/>
            <a:ext cx="1617785" cy="582804"/>
            <a:chOff x="9857432" y="5988818"/>
            <a:chExt cx="1617785" cy="582804"/>
          </a:xfrm>
        </p:grpSpPr>
        <p:pic>
          <p:nvPicPr>
            <p:cNvPr id="70" name="Imagen 69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60" t="87326" r="5868" b="4176"/>
            <a:stretch/>
          </p:blipFill>
          <p:spPr>
            <a:xfrm>
              <a:off x="9857432" y="5988818"/>
              <a:ext cx="1617785" cy="582804"/>
            </a:xfrm>
            <a:prstGeom prst="rect">
              <a:avLst/>
            </a:prstGeom>
          </p:spPr>
        </p:pic>
        <p:sp>
          <p:nvSpPr>
            <p:cNvPr id="71" name="CuadroTexto 70"/>
            <p:cNvSpPr txBox="1"/>
            <p:nvPr/>
          </p:nvSpPr>
          <p:spPr>
            <a:xfrm>
              <a:off x="9897846" y="6098047"/>
              <a:ext cx="1567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EXT. CONTROLS</a:t>
              </a: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5747657" y="5998866"/>
            <a:ext cx="4250454" cy="542611"/>
            <a:chOff x="5747657" y="5998866"/>
            <a:chExt cx="4250454" cy="542611"/>
          </a:xfrm>
        </p:grpSpPr>
        <p:pic>
          <p:nvPicPr>
            <p:cNvPr id="73" name="Imagen 72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2" t="87473" r="17986" b="4615"/>
            <a:stretch/>
          </p:blipFill>
          <p:spPr>
            <a:xfrm>
              <a:off x="5747657" y="5998866"/>
              <a:ext cx="4250454" cy="542611"/>
            </a:xfrm>
            <a:prstGeom prst="rect">
              <a:avLst/>
            </a:prstGeom>
          </p:spPr>
        </p:pic>
        <p:sp>
          <p:nvSpPr>
            <p:cNvPr id="74" name="CuadroTexto 73"/>
            <p:cNvSpPr txBox="1"/>
            <p:nvPr/>
          </p:nvSpPr>
          <p:spPr>
            <a:xfrm>
              <a:off x="6901358" y="6098047"/>
              <a:ext cx="2073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NITRATION PROCESS</a:t>
              </a: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3195376" y="5988818"/>
            <a:ext cx="2703006" cy="582804"/>
            <a:chOff x="3195376" y="5988818"/>
            <a:chExt cx="2703006" cy="582804"/>
          </a:xfrm>
        </p:grpSpPr>
        <p:pic>
          <p:nvPicPr>
            <p:cNvPr id="76" name="Imagen 7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2" t="87326" r="51622" b="4176"/>
            <a:stretch/>
          </p:blipFill>
          <p:spPr>
            <a:xfrm>
              <a:off x="3195376" y="5988818"/>
              <a:ext cx="2703006" cy="582804"/>
            </a:xfrm>
            <a:prstGeom prst="rect">
              <a:avLst/>
            </a:prstGeom>
          </p:spPr>
        </p:pic>
        <p:sp>
          <p:nvSpPr>
            <p:cNvPr id="77" name="CuadroTexto 76"/>
            <p:cNvSpPr txBox="1"/>
            <p:nvPr/>
          </p:nvSpPr>
          <p:spPr>
            <a:xfrm>
              <a:off x="3396343" y="6098047"/>
              <a:ext cx="2301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REGULATION SYSTEMS</a:t>
              </a: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689317" y="5964702"/>
            <a:ext cx="2715066" cy="576775"/>
            <a:chOff x="689317" y="5964702"/>
            <a:chExt cx="2715066" cy="576775"/>
          </a:xfrm>
        </p:grpSpPr>
        <p:pic>
          <p:nvPicPr>
            <p:cNvPr id="79" name="Imagen 78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" t="86974" r="72082" b="4615"/>
            <a:stretch/>
          </p:blipFill>
          <p:spPr>
            <a:xfrm>
              <a:off x="689317" y="5964702"/>
              <a:ext cx="2715066" cy="576775"/>
            </a:xfrm>
            <a:prstGeom prst="rect">
              <a:avLst/>
            </a:prstGeom>
          </p:spPr>
        </p:pic>
        <p:sp>
          <p:nvSpPr>
            <p:cNvPr id="80" name="CuadroTexto 79"/>
            <p:cNvSpPr txBox="1"/>
            <p:nvPr/>
          </p:nvSpPr>
          <p:spPr>
            <a:xfrm>
              <a:off x="1222164" y="6098047"/>
              <a:ext cx="1695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RAW MATERIALS</a:t>
              </a:r>
            </a:p>
          </p:txBody>
        </p:sp>
      </p:grpSp>
      <p:pic>
        <p:nvPicPr>
          <p:cNvPr id="81" name="Imagen 80"/>
          <p:cNvPicPr>
            <a:picLocks noChangeAspect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8" t="58756" r="58379" b="37287"/>
          <a:stretch/>
        </p:blipFill>
        <p:spPr>
          <a:xfrm>
            <a:off x="4019341" y="4029389"/>
            <a:ext cx="1055077" cy="271306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15964" r="6983" b="80006"/>
          <a:stretch/>
        </p:blipFill>
        <p:spPr>
          <a:xfrm>
            <a:off x="10178981" y="1095269"/>
            <a:ext cx="1161568" cy="276331"/>
          </a:xfrm>
          <a:prstGeom prst="rect">
            <a:avLst/>
          </a:prstGeom>
        </p:spPr>
      </p:pic>
      <p:sp>
        <p:nvSpPr>
          <p:cNvPr id="85" name="CuadroTexto 84"/>
          <p:cNvSpPr txBox="1"/>
          <p:nvPr/>
        </p:nvSpPr>
        <p:spPr>
          <a:xfrm>
            <a:off x="1198910" y="4318286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GLYCOL</a:t>
            </a:r>
          </a:p>
        </p:txBody>
      </p:sp>
      <p:sp>
        <p:nvSpPr>
          <p:cNvPr id="86" name="CuadroTexto 85"/>
          <p:cNvSpPr txBox="1"/>
          <p:nvPr/>
        </p:nvSpPr>
        <p:spPr>
          <a:xfrm>
            <a:off x="2395935" y="4318286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POLYOL</a:t>
            </a:r>
          </a:p>
        </p:txBody>
      </p:sp>
      <p:sp>
        <p:nvSpPr>
          <p:cNvPr id="87" name="CuadroTexto 86"/>
          <p:cNvSpPr txBox="1"/>
          <p:nvPr/>
        </p:nvSpPr>
        <p:spPr>
          <a:xfrm>
            <a:off x="1198910" y="5037690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GLYCERIN</a:t>
            </a:r>
          </a:p>
        </p:txBody>
      </p:sp>
      <p:sp>
        <p:nvSpPr>
          <p:cNvPr id="88" name="CuadroTexto 87"/>
          <p:cNvSpPr txBox="1"/>
          <p:nvPr/>
        </p:nvSpPr>
        <p:spPr>
          <a:xfrm>
            <a:off x="4273255" y="4086886"/>
            <a:ext cx="566442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COOLING</a:t>
            </a:r>
          </a:p>
        </p:txBody>
      </p:sp>
      <p:pic>
        <p:nvPicPr>
          <p:cNvPr id="90" name="Imagen 89"/>
          <p:cNvPicPr>
            <a:picLocks noChangeAspect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43767" r="6983" b="52174"/>
          <a:stretch/>
        </p:blipFill>
        <p:spPr>
          <a:xfrm>
            <a:off x="10178981" y="3001618"/>
            <a:ext cx="1161568" cy="278296"/>
          </a:xfrm>
          <a:prstGeom prst="rect">
            <a:avLst/>
          </a:prstGeom>
        </p:spPr>
      </p:pic>
      <p:sp>
        <p:nvSpPr>
          <p:cNvPr id="91" name="CuadroTexto 90"/>
          <p:cNvSpPr txBox="1"/>
          <p:nvPr/>
        </p:nvSpPr>
        <p:spPr>
          <a:xfrm>
            <a:off x="10441396" y="3055616"/>
            <a:ext cx="592996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MANUAL</a:t>
            </a:r>
          </a:p>
        </p:txBody>
      </p:sp>
      <p:sp>
        <p:nvSpPr>
          <p:cNvPr id="92" name="CuadroTexto 91"/>
          <p:cNvSpPr txBox="1"/>
          <p:nvPr/>
        </p:nvSpPr>
        <p:spPr>
          <a:xfrm>
            <a:off x="10441396" y="1155563"/>
            <a:ext cx="592996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REMOTE</a:t>
            </a:r>
          </a:p>
        </p:txBody>
      </p:sp>
      <p:pic>
        <p:nvPicPr>
          <p:cNvPr id="98" name="Imagen 97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8" t="42103" r="47231" b="56018"/>
          <a:stretch/>
        </p:blipFill>
        <p:spPr>
          <a:xfrm>
            <a:off x="5498431" y="2887580"/>
            <a:ext cx="935155" cy="128848"/>
          </a:xfrm>
          <a:prstGeom prst="rect">
            <a:avLst/>
          </a:prstGeom>
        </p:spPr>
      </p:pic>
      <p:sp>
        <p:nvSpPr>
          <p:cNvPr id="99" name="Rectángulo 98"/>
          <p:cNvSpPr/>
          <p:nvPr/>
        </p:nvSpPr>
        <p:spPr>
          <a:xfrm>
            <a:off x="557048" y="941168"/>
            <a:ext cx="11098923" cy="499108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31559" r="81821" b="43186"/>
          <a:stretch/>
        </p:blipFill>
        <p:spPr>
          <a:xfrm>
            <a:off x="753627" y="2164436"/>
            <a:ext cx="1462800" cy="1731703"/>
          </a:xfrm>
          <a:prstGeom prst="rect">
            <a:avLst/>
          </a:prstGeom>
        </p:spPr>
      </p:pic>
      <p:pic>
        <p:nvPicPr>
          <p:cNvPr id="97" name="Imagen 9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3" t="31925" r="60032" b="59871"/>
          <a:stretch/>
        </p:blipFill>
        <p:spPr>
          <a:xfrm>
            <a:off x="4725909" y="2189747"/>
            <a:ext cx="146880" cy="56250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t="42341" r="54901" b="55617"/>
          <a:stretch/>
        </p:blipFill>
        <p:spPr>
          <a:xfrm>
            <a:off x="2019719" y="2903974"/>
            <a:ext cx="3478713" cy="14001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37068" r="56896" b="48278"/>
          <a:stretch/>
        </p:blipFill>
        <p:spPr>
          <a:xfrm>
            <a:off x="3818374" y="2542233"/>
            <a:ext cx="1436914" cy="10048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t="35162" r="58461" b="51502"/>
          <a:stretch/>
        </p:blipFill>
        <p:spPr>
          <a:xfrm>
            <a:off x="4039438" y="2411605"/>
            <a:ext cx="1024932" cy="9144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43270" r="83435" b="49940"/>
          <a:stretch/>
        </p:blipFill>
        <p:spPr>
          <a:xfrm>
            <a:off x="1809166" y="2967593"/>
            <a:ext cx="210553" cy="465614"/>
          </a:xfrm>
          <a:prstGeom prst="rect">
            <a:avLst/>
          </a:prstGeom>
          <a:noFill/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36316" r="83435" b="56730"/>
          <a:stretch/>
        </p:blipFill>
        <p:spPr>
          <a:xfrm>
            <a:off x="1809166" y="2490758"/>
            <a:ext cx="210553" cy="476835"/>
          </a:xfrm>
          <a:prstGeom prst="rect">
            <a:avLst/>
          </a:prstGeom>
          <a:noFill/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41036" r="76068" b="52893"/>
          <a:stretch/>
        </p:blipFill>
        <p:spPr>
          <a:xfrm>
            <a:off x="2440772" y="2814360"/>
            <a:ext cx="476769" cy="416284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925541" y="3766199"/>
            <a:ext cx="111318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rgbClr val="1579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ACID TANKS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33875" r="84735" b="58757"/>
          <a:stretch/>
        </p:blipFill>
        <p:spPr>
          <a:xfrm>
            <a:off x="1113647" y="2323360"/>
            <a:ext cx="747176" cy="50523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46121" r="84794" b="46355"/>
          <a:stretch/>
        </p:blipFill>
        <p:spPr>
          <a:xfrm>
            <a:off x="1113647" y="3163041"/>
            <a:ext cx="740060" cy="515907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2440771" y="3235572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4067928" y="3423599"/>
            <a:ext cx="99644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rgbClr val="E800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ACID TANK</a:t>
            </a:r>
          </a:p>
        </p:txBody>
      </p:sp>
      <p:sp>
        <p:nvSpPr>
          <p:cNvPr id="84" name="CuadroTexto 83"/>
          <p:cNvSpPr txBox="1"/>
          <p:nvPr/>
        </p:nvSpPr>
        <p:spPr>
          <a:xfrm>
            <a:off x="854242" y="2097519"/>
            <a:ext cx="1255778" cy="166733"/>
          </a:xfrm>
          <a:prstGeom prst="rect">
            <a:avLst/>
          </a:prstGeom>
          <a:solidFill>
            <a:srgbClr val="1579FF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NITRIC + SULPHURIC ACID</a:t>
            </a:r>
          </a:p>
        </p:txBody>
      </p:sp>
      <p:pic>
        <p:nvPicPr>
          <p:cNvPr id="101" name="Imagen 10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8" t="30033" r="58296" b="65864"/>
          <a:stretch/>
        </p:blipFill>
        <p:spPr>
          <a:xfrm>
            <a:off x="4019341" y="2059913"/>
            <a:ext cx="1065125" cy="281354"/>
          </a:xfrm>
          <a:prstGeom prst="rect">
            <a:avLst/>
          </a:prstGeom>
        </p:spPr>
      </p:pic>
      <p:sp>
        <p:nvSpPr>
          <p:cNvPr id="102" name="CuadroTexto 101"/>
          <p:cNvSpPr txBox="1"/>
          <p:nvPr/>
        </p:nvSpPr>
        <p:spPr>
          <a:xfrm>
            <a:off x="4273255" y="2116857"/>
            <a:ext cx="566442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FEEDING</a:t>
            </a:r>
          </a:p>
        </p:txBody>
      </p:sp>
      <p:grpSp>
        <p:nvGrpSpPr>
          <p:cNvPr id="112" name="Grupo 111"/>
          <p:cNvGrpSpPr/>
          <p:nvPr/>
        </p:nvGrpSpPr>
        <p:grpSpPr>
          <a:xfrm>
            <a:off x="480152" y="4027875"/>
            <a:ext cx="5100411" cy="1677352"/>
            <a:chOff x="480152" y="4027875"/>
            <a:chExt cx="5100411" cy="1677352"/>
          </a:xfrm>
        </p:grpSpPr>
        <p:sp>
          <p:nvSpPr>
            <p:cNvPr id="109" name="Rectángulo 108"/>
            <p:cNvSpPr/>
            <p:nvPr/>
          </p:nvSpPr>
          <p:spPr>
            <a:xfrm>
              <a:off x="570767" y="4118490"/>
              <a:ext cx="5009796" cy="115448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0" name="Rectángulo 109"/>
            <p:cNvSpPr/>
            <p:nvPr/>
          </p:nvSpPr>
          <p:spPr>
            <a:xfrm>
              <a:off x="570767" y="5272979"/>
              <a:ext cx="5009796" cy="432248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9" name="Rectángulo 88"/>
            <p:cNvSpPr/>
            <p:nvPr/>
          </p:nvSpPr>
          <p:spPr>
            <a:xfrm>
              <a:off x="480152" y="4027875"/>
              <a:ext cx="5009796" cy="11544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3" name="Rectángulo 102"/>
            <p:cNvSpPr/>
            <p:nvPr/>
          </p:nvSpPr>
          <p:spPr>
            <a:xfrm>
              <a:off x="480152" y="5182364"/>
              <a:ext cx="5009796" cy="432248"/>
            </a:xfrm>
            <a:prstGeom prst="rect">
              <a:avLst/>
            </a:prstGeom>
            <a:solidFill>
              <a:srgbClr val="F8C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0" name="CuadroTexto 99"/>
            <p:cNvSpPr txBox="1"/>
            <p:nvPr/>
          </p:nvSpPr>
          <p:spPr>
            <a:xfrm>
              <a:off x="556510" y="4139251"/>
              <a:ext cx="4705102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F8C92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THERE IS NO STOP INTERLOCKING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for the pump that feeds mixed acid to tank TK 04 when the nitration process trips.</a:t>
              </a:r>
              <a:endParaRPr lang="es-C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CuadroTexto 105"/>
            <p:cNvSpPr txBox="1"/>
            <p:nvPr/>
          </p:nvSpPr>
          <p:spPr>
            <a:xfrm>
              <a:off x="556510" y="5225915"/>
              <a:ext cx="3319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Modify the security interlocking logic.</a:t>
              </a:r>
              <a:endParaRPr lang="es-CL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83" name="Imagen 8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4" t="33860" r="73967" b="51712"/>
          <a:stretch/>
        </p:blipFill>
        <p:spPr>
          <a:xfrm>
            <a:off x="2199503" y="2558952"/>
            <a:ext cx="976834" cy="989517"/>
          </a:xfrm>
          <a:prstGeom prst="rect">
            <a:avLst/>
          </a:prstGeom>
        </p:spPr>
      </p:pic>
      <p:pic>
        <p:nvPicPr>
          <p:cNvPr id="111" name="Imagen 11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2" t="50090" r="77320" b="39821"/>
          <a:stretch/>
        </p:blipFill>
        <p:spPr>
          <a:xfrm>
            <a:off x="2607275" y="3435177"/>
            <a:ext cx="160639" cy="691979"/>
          </a:xfrm>
          <a:prstGeom prst="rect">
            <a:avLst/>
          </a:prstGeom>
        </p:spPr>
      </p:pic>
      <p:pic>
        <p:nvPicPr>
          <p:cNvPr id="113" name="Imagen 11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55135" r="94260" b="39640"/>
          <a:stretch/>
        </p:blipFill>
        <p:spPr>
          <a:xfrm>
            <a:off x="271849" y="3781167"/>
            <a:ext cx="432486" cy="3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96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31559" r="81821" b="43186"/>
          <a:stretch/>
        </p:blipFill>
        <p:spPr>
          <a:xfrm>
            <a:off x="753627" y="2164436"/>
            <a:ext cx="1462800" cy="17317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t="42342" r="47231" b="56018"/>
          <a:stretch/>
        </p:blipFill>
        <p:spPr>
          <a:xfrm>
            <a:off x="2019719" y="2903974"/>
            <a:ext cx="4413868" cy="1124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37068" r="56896" b="48278"/>
          <a:stretch/>
        </p:blipFill>
        <p:spPr>
          <a:xfrm>
            <a:off x="3818374" y="2542233"/>
            <a:ext cx="1436914" cy="10048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t="35162" r="58461" b="51502"/>
          <a:stretch/>
        </p:blipFill>
        <p:spPr>
          <a:xfrm>
            <a:off x="4039438" y="2411605"/>
            <a:ext cx="1024932" cy="914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3" t="20191" r="39331" b="59871"/>
          <a:stretch/>
        </p:blipFill>
        <p:spPr>
          <a:xfrm>
            <a:off x="4725909" y="1385181"/>
            <a:ext cx="2670772" cy="13670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4" t="63429" r="6215" b="14884"/>
          <a:stretch/>
        </p:blipFill>
        <p:spPr>
          <a:xfrm>
            <a:off x="5828231" y="4349809"/>
            <a:ext cx="5606041" cy="14869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5" t="48498" r="6209" b="35235"/>
          <a:stretch/>
        </p:blipFill>
        <p:spPr>
          <a:xfrm>
            <a:off x="10038302" y="3326004"/>
            <a:ext cx="1396721" cy="11153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63446" r="56896" b="14865"/>
          <a:stretch/>
        </p:blipFill>
        <p:spPr>
          <a:xfrm>
            <a:off x="3818374" y="4350936"/>
            <a:ext cx="1436914" cy="14871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63593" r="72638" b="14865"/>
          <a:stretch/>
        </p:blipFill>
        <p:spPr>
          <a:xfrm>
            <a:off x="753626" y="4360984"/>
            <a:ext cx="2582427" cy="1477107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4345969" y="4792207"/>
            <a:ext cx="7144578" cy="225822"/>
            <a:chOff x="4345969" y="4792207"/>
            <a:chExt cx="7144578" cy="225822"/>
          </a:xfrm>
        </p:grpSpPr>
        <p:sp>
          <p:nvSpPr>
            <p:cNvPr id="13" name="Rectángulo 12"/>
            <p:cNvSpPr/>
            <p:nvPr/>
          </p:nvSpPr>
          <p:spPr>
            <a:xfrm>
              <a:off x="11304107" y="4792207"/>
              <a:ext cx="186440" cy="225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6" t="70266" r="5871" b="27037"/>
            <a:stretch/>
          </p:blipFill>
          <p:spPr>
            <a:xfrm>
              <a:off x="4345969" y="4818579"/>
              <a:ext cx="7130266" cy="184935"/>
            </a:xfrm>
            <a:prstGeom prst="rect">
              <a:avLst/>
            </a:prstGeom>
          </p:spPr>
        </p:pic>
      </p:grp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43270" r="83435" b="49940"/>
          <a:stretch/>
        </p:blipFill>
        <p:spPr>
          <a:xfrm>
            <a:off x="1809166" y="2967593"/>
            <a:ext cx="210553" cy="465614"/>
          </a:xfrm>
          <a:prstGeom prst="rect">
            <a:avLst/>
          </a:prstGeom>
          <a:noFill/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36316" r="83435" b="56730"/>
          <a:stretch/>
        </p:blipFill>
        <p:spPr>
          <a:xfrm>
            <a:off x="1809166" y="2490758"/>
            <a:ext cx="210553" cy="476835"/>
          </a:xfrm>
          <a:prstGeom prst="rect">
            <a:avLst/>
          </a:prstGeom>
          <a:noFill/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55432" r="70254" b="27187"/>
          <a:stretch/>
        </p:blipFill>
        <p:spPr>
          <a:xfrm>
            <a:off x="2845942" y="3801438"/>
            <a:ext cx="780836" cy="119180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53484" r="48260" b="44568"/>
          <a:stretch/>
        </p:blipFill>
        <p:spPr>
          <a:xfrm>
            <a:off x="3472666" y="3667874"/>
            <a:ext cx="2835668" cy="13356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2" t="65058" r="37607" b="22761"/>
          <a:stretch/>
        </p:blipFill>
        <p:spPr>
          <a:xfrm>
            <a:off x="6782637" y="4461469"/>
            <a:ext cx="824393" cy="83524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3" t="17430" r="47581" b="74509"/>
          <a:stretch/>
        </p:blipFill>
        <p:spPr>
          <a:xfrm>
            <a:off x="5536643" y="1195755"/>
            <a:ext cx="854110" cy="55265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3" t="16111" r="29862" b="73190"/>
          <a:stretch/>
        </p:blipFill>
        <p:spPr>
          <a:xfrm>
            <a:off x="7325248" y="1105319"/>
            <a:ext cx="1225899" cy="7335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67060" r="75633" b="22922"/>
          <a:stretch/>
        </p:blipFill>
        <p:spPr>
          <a:xfrm>
            <a:off x="2426504" y="4598763"/>
            <a:ext cx="544181" cy="686915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925541" y="3766199"/>
            <a:ext cx="111318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ACID TANKS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33875" r="84735" b="58757"/>
          <a:stretch/>
        </p:blipFill>
        <p:spPr>
          <a:xfrm>
            <a:off x="1113647" y="2323360"/>
            <a:ext cx="747176" cy="50523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46121" r="84794" b="46355"/>
          <a:stretch/>
        </p:blipFill>
        <p:spPr>
          <a:xfrm>
            <a:off x="1113647" y="3163041"/>
            <a:ext cx="740060" cy="515907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583976" y="5704510"/>
            <a:ext cx="976344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POLYOL FACILITY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65962" r="83937" b="27150"/>
          <a:stretch/>
        </p:blipFill>
        <p:spPr>
          <a:xfrm>
            <a:off x="991312" y="4523481"/>
            <a:ext cx="966842" cy="47226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76232" r="84084" b="17128"/>
          <a:stretch/>
        </p:blipFill>
        <p:spPr>
          <a:xfrm>
            <a:off x="991312" y="5227691"/>
            <a:ext cx="949000" cy="455261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2303612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POLYOL TANK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66230" r="60192" b="22926"/>
          <a:stretch/>
        </p:blipFill>
        <p:spPr>
          <a:xfrm>
            <a:off x="4149969" y="4541855"/>
            <a:ext cx="703385" cy="743578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69162" r="52280" b="24830"/>
          <a:stretch/>
        </p:blipFill>
        <p:spPr>
          <a:xfrm>
            <a:off x="5305530" y="4742822"/>
            <a:ext cx="512466" cy="41198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52602" r="52280" b="41243"/>
          <a:stretch/>
        </p:blipFill>
        <p:spPr>
          <a:xfrm>
            <a:off x="5305530" y="3607357"/>
            <a:ext cx="512466" cy="422032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4186409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BRINE TANK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4152628" y="5704510"/>
            <a:ext cx="82704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HOUSE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50725" r="7228" b="39853"/>
          <a:stretch/>
        </p:blipFill>
        <p:spPr>
          <a:xfrm>
            <a:off x="10178981" y="3478696"/>
            <a:ext cx="1131750" cy="646043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5323378" y="4027579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5323378" y="5168615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4" t="62031" r="45788" b="22748"/>
          <a:stretch/>
        </p:blipFill>
        <p:spPr>
          <a:xfrm>
            <a:off x="6033052" y="4253948"/>
            <a:ext cx="576470" cy="1043610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6790470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SEPARATOR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5953683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BIAZZI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REACTOR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7655517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WASHING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EQUIPMENT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8432156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NG-WATER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SEPARATOR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9317286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ACIDITY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NEUTRALIZERS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7905590" y="5704510"/>
            <a:ext cx="1411696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 NITRATOR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10295090" y="5080011"/>
            <a:ext cx="873474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10244571" y="4314699"/>
            <a:ext cx="986646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ELECTRICAL ROOM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5272348" y="1761878"/>
            <a:ext cx="138270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ACID-WATER SEPARATOR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7539742" y="1849689"/>
            <a:ext cx="79691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WASTE POOL</a:t>
            </a:r>
          </a:p>
        </p:txBody>
      </p:sp>
      <p:grpSp>
        <p:nvGrpSpPr>
          <p:cNvPr id="55" name="Grupo 54"/>
          <p:cNvGrpSpPr/>
          <p:nvPr/>
        </p:nvGrpSpPr>
        <p:grpSpPr>
          <a:xfrm>
            <a:off x="6172200" y="3801438"/>
            <a:ext cx="154305" cy="879892"/>
            <a:chOff x="6172200" y="3801438"/>
            <a:chExt cx="154305" cy="879892"/>
          </a:xfrm>
        </p:grpSpPr>
        <p:pic>
          <p:nvPicPr>
            <p:cNvPr id="56" name="Imagen 55"/>
            <p:cNvPicPr>
              <a:picLocks noChangeAspect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3" t="55430" r="48259" b="37177"/>
            <a:stretch/>
          </p:blipFill>
          <p:spPr>
            <a:xfrm>
              <a:off x="6180544" y="3801438"/>
              <a:ext cx="127790" cy="506921"/>
            </a:xfrm>
            <a:prstGeom prst="rect">
              <a:avLst/>
            </a:prstGeom>
          </p:spPr>
        </p:pic>
        <p:pic>
          <p:nvPicPr>
            <p:cNvPr id="57" name="Imagen 56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5" t="60168" r="48109" b="31736"/>
            <a:stretch/>
          </p:blipFill>
          <p:spPr>
            <a:xfrm>
              <a:off x="6172200" y="4126230"/>
              <a:ext cx="154305" cy="555100"/>
            </a:xfrm>
            <a:prstGeom prst="rect">
              <a:avLst/>
            </a:prstGeom>
          </p:spPr>
        </p:pic>
      </p:grpSp>
      <p:grpSp>
        <p:nvGrpSpPr>
          <p:cNvPr id="58" name="Grupo 57"/>
          <p:cNvGrpSpPr/>
          <p:nvPr/>
        </p:nvGrpSpPr>
        <p:grpSpPr>
          <a:xfrm>
            <a:off x="6315074" y="3016426"/>
            <a:ext cx="135421" cy="1544144"/>
            <a:chOff x="6315074" y="3016426"/>
            <a:chExt cx="135421" cy="1544144"/>
          </a:xfrm>
        </p:grpSpPr>
        <p:pic>
          <p:nvPicPr>
            <p:cNvPr id="59" name="Imagen 58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43" t="43983" r="47141" b="37208"/>
            <a:stretch/>
          </p:blipFill>
          <p:spPr>
            <a:xfrm>
              <a:off x="6320653" y="3016426"/>
              <a:ext cx="123863" cy="1289633"/>
            </a:xfrm>
            <a:prstGeom prst="rect">
              <a:avLst/>
            </a:prstGeom>
          </p:spPr>
        </p:pic>
        <p:pic>
          <p:nvPicPr>
            <p:cNvPr id="60" name="Imagen 59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97" t="58697" r="47092" b="33497"/>
            <a:stretch/>
          </p:blipFill>
          <p:spPr>
            <a:xfrm>
              <a:off x="6315074" y="4025348"/>
              <a:ext cx="135421" cy="535222"/>
            </a:xfrm>
            <a:prstGeom prst="rect">
              <a:avLst/>
            </a:prstGeom>
          </p:spPr>
        </p:pic>
      </p:grpSp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0" t="66031" r="32220" b="23328"/>
          <a:stretch/>
        </p:blipFill>
        <p:spPr>
          <a:xfrm>
            <a:off x="7786992" y="4528225"/>
            <a:ext cx="476655" cy="729575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4" t="66812" r="25359" b="24108"/>
          <a:stretch/>
        </p:blipFill>
        <p:spPr>
          <a:xfrm>
            <a:off x="8501975" y="4581727"/>
            <a:ext cx="598252" cy="622571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9" t="66812" r="16742" b="24108"/>
          <a:stretch/>
        </p:blipFill>
        <p:spPr>
          <a:xfrm>
            <a:off x="9231549" y="4581727"/>
            <a:ext cx="919264" cy="622571"/>
          </a:xfrm>
          <a:prstGeom prst="rect">
            <a:avLst/>
          </a:prstGeom>
        </p:spPr>
      </p:pic>
      <p:sp>
        <p:nvSpPr>
          <p:cNvPr id="64" name="CuadroTexto 63"/>
          <p:cNvSpPr txBox="1"/>
          <p:nvPr/>
        </p:nvSpPr>
        <p:spPr>
          <a:xfrm>
            <a:off x="4067928" y="3423599"/>
            <a:ext cx="99644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ACID TANK</a:t>
            </a: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4" t="4680" r="2170" b="89604"/>
          <a:stretch/>
        </p:blipFill>
        <p:spPr>
          <a:xfrm>
            <a:off x="11404879" y="321547"/>
            <a:ext cx="522514" cy="391886"/>
          </a:xfrm>
          <a:prstGeom prst="rect">
            <a:avLst/>
          </a:prstGeom>
        </p:spPr>
      </p:pic>
      <p:grpSp>
        <p:nvGrpSpPr>
          <p:cNvPr id="95" name="Grupo 94"/>
          <p:cNvGrpSpPr/>
          <p:nvPr/>
        </p:nvGrpSpPr>
        <p:grpSpPr>
          <a:xfrm>
            <a:off x="1586" y="325820"/>
            <a:ext cx="2183317" cy="420413"/>
            <a:chOff x="1586" y="325820"/>
            <a:chExt cx="2183317" cy="420413"/>
          </a:xfrm>
        </p:grpSpPr>
        <p:pic>
          <p:nvPicPr>
            <p:cNvPr id="93" name="Imagen 9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1" r="82087" b="89119"/>
            <a:stretch/>
          </p:blipFill>
          <p:spPr>
            <a:xfrm>
              <a:off x="1586" y="325820"/>
              <a:ext cx="2183317" cy="420413"/>
            </a:xfrm>
            <a:prstGeom prst="rect">
              <a:avLst/>
            </a:prstGeom>
          </p:spPr>
        </p:pic>
        <p:sp>
          <p:nvSpPr>
            <p:cNvPr id="66" name="CuadroTexto 65"/>
            <p:cNvSpPr txBox="1"/>
            <p:nvPr/>
          </p:nvSpPr>
          <p:spPr>
            <a:xfrm>
              <a:off x="663193" y="345329"/>
              <a:ext cx="1446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rgbClr val="F8C92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FINDINGS</a:t>
              </a:r>
              <a:endParaRPr lang="es-CL" dirty="0">
                <a:solidFill>
                  <a:srgbClr val="F8C92B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7" name="CuadroTexto 66"/>
          <p:cNvSpPr txBox="1"/>
          <p:nvPr/>
        </p:nvSpPr>
        <p:spPr>
          <a:xfrm>
            <a:off x="10138787" y="274993"/>
            <a:ext cx="1296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Río Loa Plant</a:t>
            </a:r>
          </a:p>
          <a:p>
            <a:pPr algn="r"/>
            <a:r>
              <a:rPr lang="en-US" sz="1300" dirty="0" err="1">
                <a:latin typeface="Segoe UI" panose="020B0502040204020203" pitchFamily="34" charset="0"/>
                <a:cs typeface="Segoe UI" panose="020B0502040204020203" pitchFamily="34" charset="0"/>
              </a:rPr>
              <a:t>Enaex</a:t>
            </a:r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 Chile</a:t>
            </a:r>
            <a:endParaRPr lang="es-CL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6" name="Grupo 95"/>
          <p:cNvGrpSpPr/>
          <p:nvPr/>
        </p:nvGrpSpPr>
        <p:grpSpPr>
          <a:xfrm>
            <a:off x="2184902" y="325820"/>
            <a:ext cx="2990661" cy="420413"/>
            <a:chOff x="2184902" y="325820"/>
            <a:chExt cx="2990661" cy="420413"/>
          </a:xfrm>
        </p:grpSpPr>
        <p:pic>
          <p:nvPicPr>
            <p:cNvPr id="94" name="Imagen 9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1" t="4751" r="57564" b="89119"/>
            <a:stretch/>
          </p:blipFill>
          <p:spPr>
            <a:xfrm>
              <a:off x="2184902" y="325820"/>
              <a:ext cx="2990661" cy="420413"/>
            </a:xfrm>
            <a:prstGeom prst="rect">
              <a:avLst/>
            </a:prstGeom>
          </p:spPr>
        </p:pic>
        <p:sp>
          <p:nvSpPr>
            <p:cNvPr id="68" name="CuadroTexto 67"/>
            <p:cNvSpPr txBox="1"/>
            <p:nvPr/>
          </p:nvSpPr>
          <p:spPr>
            <a:xfrm>
              <a:off x="2269509" y="345329"/>
              <a:ext cx="271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CORRECTIVE ACTIONS</a:t>
              </a:r>
              <a:endParaRPr lang="es-CL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9857432" y="5988818"/>
            <a:ext cx="1617785" cy="582804"/>
            <a:chOff x="9857432" y="5988818"/>
            <a:chExt cx="1617785" cy="582804"/>
          </a:xfrm>
        </p:grpSpPr>
        <p:pic>
          <p:nvPicPr>
            <p:cNvPr id="70" name="Imagen 69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60" t="87326" r="5868" b="4176"/>
            <a:stretch/>
          </p:blipFill>
          <p:spPr>
            <a:xfrm>
              <a:off x="9857432" y="5988818"/>
              <a:ext cx="1617785" cy="582804"/>
            </a:xfrm>
            <a:prstGeom prst="rect">
              <a:avLst/>
            </a:prstGeom>
          </p:spPr>
        </p:pic>
        <p:sp>
          <p:nvSpPr>
            <p:cNvPr id="71" name="CuadroTexto 70"/>
            <p:cNvSpPr txBox="1"/>
            <p:nvPr/>
          </p:nvSpPr>
          <p:spPr>
            <a:xfrm>
              <a:off x="9897846" y="6098047"/>
              <a:ext cx="1567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EXT. CONTROLS</a:t>
              </a: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5747657" y="5998866"/>
            <a:ext cx="4250454" cy="542611"/>
            <a:chOff x="5747657" y="5998866"/>
            <a:chExt cx="4250454" cy="542611"/>
          </a:xfrm>
        </p:grpSpPr>
        <p:pic>
          <p:nvPicPr>
            <p:cNvPr id="73" name="Imagen 72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2" t="87473" r="17986" b="4615"/>
            <a:stretch/>
          </p:blipFill>
          <p:spPr>
            <a:xfrm>
              <a:off x="5747657" y="5998866"/>
              <a:ext cx="4250454" cy="542611"/>
            </a:xfrm>
            <a:prstGeom prst="rect">
              <a:avLst/>
            </a:prstGeom>
          </p:spPr>
        </p:pic>
        <p:sp>
          <p:nvSpPr>
            <p:cNvPr id="74" name="CuadroTexto 73"/>
            <p:cNvSpPr txBox="1"/>
            <p:nvPr/>
          </p:nvSpPr>
          <p:spPr>
            <a:xfrm>
              <a:off x="6901358" y="6098047"/>
              <a:ext cx="2073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NITRATION PROCESS</a:t>
              </a: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3195376" y="5988818"/>
            <a:ext cx="2703006" cy="582804"/>
            <a:chOff x="3195376" y="5988818"/>
            <a:chExt cx="2703006" cy="582804"/>
          </a:xfrm>
        </p:grpSpPr>
        <p:pic>
          <p:nvPicPr>
            <p:cNvPr id="76" name="Imagen 7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2" t="87326" r="51622" b="4176"/>
            <a:stretch/>
          </p:blipFill>
          <p:spPr>
            <a:xfrm>
              <a:off x="3195376" y="5988818"/>
              <a:ext cx="2703006" cy="582804"/>
            </a:xfrm>
            <a:prstGeom prst="rect">
              <a:avLst/>
            </a:prstGeom>
          </p:spPr>
        </p:pic>
        <p:sp>
          <p:nvSpPr>
            <p:cNvPr id="77" name="CuadroTexto 76"/>
            <p:cNvSpPr txBox="1"/>
            <p:nvPr/>
          </p:nvSpPr>
          <p:spPr>
            <a:xfrm>
              <a:off x="3396343" y="6098047"/>
              <a:ext cx="2301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REGULATION SYSTEMS</a:t>
              </a: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689317" y="5964702"/>
            <a:ext cx="2715066" cy="576775"/>
            <a:chOff x="689317" y="5964702"/>
            <a:chExt cx="2715066" cy="576775"/>
          </a:xfrm>
        </p:grpSpPr>
        <p:pic>
          <p:nvPicPr>
            <p:cNvPr id="79" name="Imagen 78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" t="86974" r="72082" b="4615"/>
            <a:stretch/>
          </p:blipFill>
          <p:spPr>
            <a:xfrm>
              <a:off x="689317" y="5964702"/>
              <a:ext cx="2715066" cy="576775"/>
            </a:xfrm>
            <a:prstGeom prst="rect">
              <a:avLst/>
            </a:prstGeom>
          </p:spPr>
        </p:pic>
        <p:sp>
          <p:nvSpPr>
            <p:cNvPr id="80" name="CuadroTexto 79"/>
            <p:cNvSpPr txBox="1"/>
            <p:nvPr/>
          </p:nvSpPr>
          <p:spPr>
            <a:xfrm>
              <a:off x="1222164" y="6098047"/>
              <a:ext cx="1695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RAW MATERIALS</a:t>
              </a:r>
            </a:p>
          </p:txBody>
        </p:sp>
      </p:grpSp>
      <p:pic>
        <p:nvPicPr>
          <p:cNvPr id="81" name="Imagen 80"/>
          <p:cNvPicPr>
            <a:picLocks noChangeAspect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8" t="58756" r="58379" b="37287"/>
          <a:stretch/>
        </p:blipFill>
        <p:spPr>
          <a:xfrm>
            <a:off x="4019341" y="4029389"/>
            <a:ext cx="1055077" cy="271306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8" t="30033" r="58296" b="65864"/>
          <a:stretch/>
        </p:blipFill>
        <p:spPr>
          <a:xfrm>
            <a:off x="4019341" y="2059913"/>
            <a:ext cx="1065125" cy="281354"/>
          </a:xfrm>
          <a:prstGeom prst="rect">
            <a:avLst/>
          </a:prstGeom>
        </p:spPr>
      </p:pic>
      <p:sp>
        <p:nvSpPr>
          <p:cNvPr id="84" name="CuadroTexto 83"/>
          <p:cNvSpPr txBox="1"/>
          <p:nvPr/>
        </p:nvSpPr>
        <p:spPr>
          <a:xfrm>
            <a:off x="854242" y="2097519"/>
            <a:ext cx="1255778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NITRIC + SULPHURIC ACID</a:t>
            </a:r>
          </a:p>
        </p:txBody>
      </p:sp>
      <p:sp>
        <p:nvSpPr>
          <p:cNvPr id="85" name="CuadroTexto 84"/>
          <p:cNvSpPr txBox="1"/>
          <p:nvPr/>
        </p:nvSpPr>
        <p:spPr>
          <a:xfrm>
            <a:off x="1198910" y="4318286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GLYCOL</a:t>
            </a:r>
          </a:p>
        </p:txBody>
      </p:sp>
      <p:sp>
        <p:nvSpPr>
          <p:cNvPr id="86" name="CuadroTexto 85"/>
          <p:cNvSpPr txBox="1"/>
          <p:nvPr/>
        </p:nvSpPr>
        <p:spPr>
          <a:xfrm>
            <a:off x="2395935" y="4318286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POLYOL</a:t>
            </a:r>
          </a:p>
        </p:txBody>
      </p:sp>
      <p:sp>
        <p:nvSpPr>
          <p:cNvPr id="87" name="CuadroTexto 86"/>
          <p:cNvSpPr txBox="1"/>
          <p:nvPr/>
        </p:nvSpPr>
        <p:spPr>
          <a:xfrm>
            <a:off x="1198910" y="5037690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GLYCERIN</a:t>
            </a:r>
          </a:p>
        </p:txBody>
      </p:sp>
      <p:sp>
        <p:nvSpPr>
          <p:cNvPr id="88" name="CuadroTexto 87"/>
          <p:cNvSpPr txBox="1"/>
          <p:nvPr/>
        </p:nvSpPr>
        <p:spPr>
          <a:xfrm>
            <a:off x="4273255" y="4086886"/>
            <a:ext cx="566442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COOLING</a:t>
            </a:r>
          </a:p>
        </p:txBody>
      </p:sp>
      <p:sp>
        <p:nvSpPr>
          <p:cNvPr id="89" name="CuadroTexto 88"/>
          <p:cNvSpPr txBox="1"/>
          <p:nvPr/>
        </p:nvSpPr>
        <p:spPr>
          <a:xfrm>
            <a:off x="4273255" y="2116857"/>
            <a:ext cx="566442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FEEDING</a:t>
            </a:r>
          </a:p>
        </p:txBody>
      </p:sp>
      <p:pic>
        <p:nvPicPr>
          <p:cNvPr id="90" name="Imagen 89"/>
          <p:cNvPicPr>
            <a:picLocks noChangeAspect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43767" r="6983" b="52174"/>
          <a:stretch/>
        </p:blipFill>
        <p:spPr>
          <a:xfrm>
            <a:off x="10178981" y="3001618"/>
            <a:ext cx="1161568" cy="278296"/>
          </a:xfrm>
          <a:prstGeom prst="rect">
            <a:avLst/>
          </a:prstGeom>
        </p:spPr>
      </p:pic>
      <p:sp>
        <p:nvSpPr>
          <p:cNvPr id="91" name="CuadroTexto 90"/>
          <p:cNvSpPr txBox="1"/>
          <p:nvPr/>
        </p:nvSpPr>
        <p:spPr>
          <a:xfrm>
            <a:off x="10441396" y="3055616"/>
            <a:ext cx="592996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MANUAL</a:t>
            </a:r>
          </a:p>
        </p:txBody>
      </p:sp>
      <p:sp>
        <p:nvSpPr>
          <p:cNvPr id="103" name="Rectángulo 102"/>
          <p:cNvSpPr/>
          <p:nvPr/>
        </p:nvSpPr>
        <p:spPr>
          <a:xfrm>
            <a:off x="557048" y="941168"/>
            <a:ext cx="11098923" cy="499108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6" name="Imagen 10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20283" r="17792" b="77905"/>
          <a:stretch/>
        </p:blipFill>
        <p:spPr>
          <a:xfrm>
            <a:off x="2636461" y="1960680"/>
            <a:ext cx="7383027" cy="124294"/>
          </a:xfrm>
          <a:prstGeom prst="rect">
            <a:avLst/>
          </a:prstGeom>
        </p:spPr>
      </p:pic>
      <p:pic>
        <p:nvPicPr>
          <p:cNvPr id="104" name="Imagen 10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6" t="6769" r="53966" b="82979"/>
          <a:stretch/>
        </p:blipFill>
        <p:spPr>
          <a:xfrm>
            <a:off x="5496127" y="1975596"/>
            <a:ext cx="116733" cy="703085"/>
          </a:xfrm>
          <a:prstGeom prst="rect">
            <a:avLst/>
          </a:prstGeom>
        </p:spPr>
      </p:pic>
      <p:pic>
        <p:nvPicPr>
          <p:cNvPr id="109" name="Imagen 10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t="42279" r="74574" b="56018"/>
          <a:stretch/>
        </p:blipFill>
        <p:spPr>
          <a:xfrm>
            <a:off x="2265903" y="2898950"/>
            <a:ext cx="834013" cy="116794"/>
          </a:xfrm>
          <a:prstGeom prst="rect">
            <a:avLst/>
          </a:prstGeom>
        </p:spPr>
      </p:pic>
      <p:pic>
        <p:nvPicPr>
          <p:cNvPr id="110" name="Imagen 10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6" t="42572" r="51044" b="56018"/>
          <a:stretch/>
        </p:blipFill>
        <p:spPr>
          <a:xfrm>
            <a:off x="5139732" y="2919046"/>
            <a:ext cx="828990" cy="96697"/>
          </a:xfrm>
          <a:prstGeom prst="rect">
            <a:avLst/>
          </a:prstGeom>
        </p:spPr>
      </p:pic>
      <p:pic>
        <p:nvPicPr>
          <p:cNvPr id="107" name="Imagen 10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37447" r="73930" b="48103"/>
          <a:stretch/>
        </p:blipFill>
        <p:spPr>
          <a:xfrm>
            <a:off x="2194562" y="2568102"/>
            <a:ext cx="986384" cy="991024"/>
          </a:xfrm>
          <a:prstGeom prst="rect">
            <a:avLst/>
          </a:prstGeom>
        </p:spPr>
      </p:pic>
      <p:pic>
        <p:nvPicPr>
          <p:cNvPr id="108" name="Imagen 10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2" t="37447" r="50373" b="48103"/>
          <a:stretch/>
        </p:blipFill>
        <p:spPr>
          <a:xfrm>
            <a:off x="5048655" y="2568102"/>
            <a:ext cx="1001949" cy="991024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2440771" y="3235572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5323378" y="3235572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41036" r="76068" b="52893"/>
          <a:stretch/>
        </p:blipFill>
        <p:spPr>
          <a:xfrm>
            <a:off x="2440772" y="2814360"/>
            <a:ext cx="476769" cy="41628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40878" r="52280" b="52821"/>
          <a:stretch/>
        </p:blipFill>
        <p:spPr>
          <a:xfrm>
            <a:off x="5305530" y="2803490"/>
            <a:ext cx="512466" cy="432080"/>
          </a:xfrm>
          <a:prstGeom prst="rect">
            <a:avLst/>
          </a:prstGeom>
        </p:spPr>
      </p:pic>
      <p:grpSp>
        <p:nvGrpSpPr>
          <p:cNvPr id="111" name="Grupo 110"/>
          <p:cNvGrpSpPr/>
          <p:nvPr/>
        </p:nvGrpSpPr>
        <p:grpSpPr>
          <a:xfrm>
            <a:off x="6214205" y="970072"/>
            <a:ext cx="3425613" cy="2519275"/>
            <a:chOff x="480153" y="4027875"/>
            <a:chExt cx="3425613" cy="2519275"/>
          </a:xfrm>
        </p:grpSpPr>
        <p:sp>
          <p:nvSpPr>
            <p:cNvPr id="112" name="Rectángulo 111"/>
            <p:cNvSpPr/>
            <p:nvPr/>
          </p:nvSpPr>
          <p:spPr>
            <a:xfrm>
              <a:off x="570768" y="4118490"/>
              <a:ext cx="3334998" cy="175696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3" name="Rectángulo 112"/>
            <p:cNvSpPr/>
            <p:nvPr/>
          </p:nvSpPr>
          <p:spPr>
            <a:xfrm>
              <a:off x="570768" y="5876245"/>
              <a:ext cx="3334998" cy="6709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4" name="Rectángulo 113"/>
            <p:cNvSpPr/>
            <p:nvPr/>
          </p:nvSpPr>
          <p:spPr>
            <a:xfrm>
              <a:off x="480153" y="4027875"/>
              <a:ext cx="3334998" cy="17569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5" name="Rectángulo 114"/>
            <p:cNvSpPr/>
            <p:nvPr/>
          </p:nvSpPr>
          <p:spPr>
            <a:xfrm>
              <a:off x="480153" y="5785630"/>
              <a:ext cx="3334998" cy="670905"/>
            </a:xfrm>
            <a:prstGeom prst="rect">
              <a:avLst/>
            </a:prstGeom>
            <a:solidFill>
              <a:srgbClr val="F8C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7" name="CuadroTexto 116"/>
            <p:cNvSpPr txBox="1"/>
            <p:nvPr/>
          </p:nvSpPr>
          <p:spPr>
            <a:xfrm>
              <a:off x="556509" y="4139251"/>
              <a:ext cx="3111037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F8C92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THERE ARE NO PUSH BUTTONS OR A STOP SOFTWARE SYSTEM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 the Control Room for pumps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 and 2 that feed tank TK 04.</a:t>
              </a:r>
              <a:endParaRPr lang="es-C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CuadroTexto 117"/>
            <p:cNvSpPr txBox="1"/>
            <p:nvPr/>
          </p:nvSpPr>
          <p:spPr>
            <a:xfrm>
              <a:off x="556510" y="5842107"/>
              <a:ext cx="33196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Carry out a project to install a pump stop push button in the control room.</a:t>
              </a:r>
              <a:endParaRPr lang="es-CL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05" name="Imagen 10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6" t="19859" r="3846" b="60000"/>
          <a:stretch/>
        </p:blipFill>
        <p:spPr>
          <a:xfrm>
            <a:off x="9927858" y="1361872"/>
            <a:ext cx="1601623" cy="1381328"/>
          </a:xfrm>
          <a:prstGeom prst="rect">
            <a:avLst/>
          </a:prstGeom>
        </p:spPr>
      </p:pic>
      <p:pic>
        <p:nvPicPr>
          <p:cNvPr id="119" name="Imagen 1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15964" r="6983" b="80006"/>
          <a:stretch/>
        </p:blipFill>
        <p:spPr>
          <a:xfrm>
            <a:off x="10178981" y="1095269"/>
            <a:ext cx="1161568" cy="276331"/>
          </a:xfrm>
          <a:prstGeom prst="rect">
            <a:avLst/>
          </a:prstGeom>
        </p:spPr>
      </p:pic>
      <p:sp>
        <p:nvSpPr>
          <p:cNvPr id="121" name="CuadroTexto 120"/>
          <p:cNvSpPr txBox="1"/>
          <p:nvPr/>
        </p:nvSpPr>
        <p:spPr>
          <a:xfrm>
            <a:off x="10441396" y="1155563"/>
            <a:ext cx="592996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REMOTE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5" t="21240" r="6209" b="62346"/>
          <a:stretch/>
        </p:blipFill>
        <p:spPr>
          <a:xfrm>
            <a:off x="10038302" y="1457012"/>
            <a:ext cx="1396721" cy="112541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2" t="22893" r="7880" b="65366"/>
          <a:stretch/>
        </p:blipFill>
        <p:spPr>
          <a:xfrm>
            <a:off x="10257183" y="1570383"/>
            <a:ext cx="974034" cy="805069"/>
          </a:xfrm>
          <a:prstGeom prst="rect">
            <a:avLst/>
          </a:prstGeom>
        </p:spPr>
      </p:pic>
      <p:sp>
        <p:nvSpPr>
          <p:cNvPr id="120" name="CuadroTexto 119"/>
          <p:cNvSpPr txBox="1"/>
          <p:nvPr/>
        </p:nvSpPr>
        <p:spPr>
          <a:xfrm>
            <a:off x="10274388" y="2464866"/>
            <a:ext cx="92701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rgbClr val="9500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 ROOM</a:t>
            </a:r>
          </a:p>
        </p:txBody>
      </p:sp>
      <p:pic>
        <p:nvPicPr>
          <p:cNvPr id="122" name="Imagen 12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55135" r="94260" b="39640"/>
          <a:stretch/>
        </p:blipFill>
        <p:spPr>
          <a:xfrm>
            <a:off x="6005901" y="723364"/>
            <a:ext cx="432486" cy="358347"/>
          </a:xfrm>
          <a:prstGeom prst="rect">
            <a:avLst/>
          </a:prstGeom>
        </p:spPr>
      </p:pic>
      <p:pic>
        <p:nvPicPr>
          <p:cNvPr id="124" name="Imagen 12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1" t="22093" r="77523" b="69407"/>
          <a:stretch/>
        </p:blipFill>
        <p:spPr>
          <a:xfrm>
            <a:off x="2636461" y="2084974"/>
            <a:ext cx="106739" cy="58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20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9"/>
            <a:ext cx="12192000" cy="68566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t="4867" r="31287" b="4474"/>
          <a:stretch/>
        </p:blipFill>
        <p:spPr>
          <a:xfrm>
            <a:off x="497541" y="336175"/>
            <a:ext cx="7879978" cy="6212543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0138787" y="274993"/>
            <a:ext cx="1788606" cy="492443"/>
            <a:chOff x="10138787" y="274993"/>
            <a:chExt cx="1788606" cy="492443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44" t="4680" r="2170" b="89604"/>
            <a:stretch/>
          </p:blipFill>
          <p:spPr>
            <a:xfrm>
              <a:off x="11404879" y="321547"/>
              <a:ext cx="522514" cy="391886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10138787" y="274993"/>
              <a:ext cx="12962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Río Loa Plant</a:t>
              </a:r>
            </a:p>
            <a:p>
              <a:pPr algn="r"/>
              <a:r>
                <a:rPr lang="en-US" sz="130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Enaex</a:t>
              </a:r>
              <a:r>
                <a:rPr lang="en-US" sz="13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Chile</a:t>
              </a:r>
              <a:endParaRPr lang="es-CL" sz="1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8383714" y="2192839"/>
            <a:ext cx="3125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Dynamite &amp; PETN</a:t>
            </a:r>
            <a:endParaRPr lang="es-CL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9519927" y="5800781"/>
            <a:ext cx="2267746" cy="492443"/>
            <a:chOff x="9519927" y="5800781"/>
            <a:chExt cx="2267746" cy="492443"/>
          </a:xfrm>
        </p:grpSpPr>
        <p:sp>
          <p:nvSpPr>
            <p:cNvPr id="11" name="CuadroTexto 10"/>
            <p:cNvSpPr txBox="1"/>
            <p:nvPr/>
          </p:nvSpPr>
          <p:spPr>
            <a:xfrm>
              <a:off x="9519927" y="5800781"/>
              <a:ext cx="19118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9 Km from the</a:t>
              </a:r>
            </a:p>
            <a:p>
              <a:pPr algn="r"/>
              <a:r>
                <a:rPr lang="en-US" sz="13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nearest city, </a:t>
              </a:r>
              <a:r>
                <a:rPr lang="en-US" sz="130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Calama</a:t>
              </a:r>
              <a:endParaRPr lang="es-CL" sz="1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5" name="Conector recto de flecha 14"/>
            <p:cNvCxnSpPr/>
            <p:nvPr/>
          </p:nvCxnSpPr>
          <p:spPr>
            <a:xfrm>
              <a:off x="11401002" y="6164425"/>
              <a:ext cx="386671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5013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4" t="4680" r="2170" b="89604"/>
          <a:stretch/>
        </p:blipFill>
        <p:spPr>
          <a:xfrm>
            <a:off x="11404879" y="321547"/>
            <a:ext cx="522514" cy="391886"/>
          </a:xfrm>
          <a:prstGeom prst="rect">
            <a:avLst/>
          </a:prstGeom>
        </p:spPr>
      </p:pic>
      <p:grpSp>
        <p:nvGrpSpPr>
          <p:cNvPr id="95" name="Grupo 94"/>
          <p:cNvGrpSpPr/>
          <p:nvPr/>
        </p:nvGrpSpPr>
        <p:grpSpPr>
          <a:xfrm>
            <a:off x="1586" y="325820"/>
            <a:ext cx="2183317" cy="420413"/>
            <a:chOff x="1586" y="325820"/>
            <a:chExt cx="2183317" cy="420413"/>
          </a:xfrm>
        </p:grpSpPr>
        <p:pic>
          <p:nvPicPr>
            <p:cNvPr id="93" name="Imagen 9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1" r="82087" b="89119"/>
            <a:stretch/>
          </p:blipFill>
          <p:spPr>
            <a:xfrm>
              <a:off x="1586" y="325820"/>
              <a:ext cx="2183317" cy="420413"/>
            </a:xfrm>
            <a:prstGeom prst="rect">
              <a:avLst/>
            </a:prstGeom>
          </p:spPr>
        </p:pic>
        <p:sp>
          <p:nvSpPr>
            <p:cNvPr id="66" name="CuadroTexto 65"/>
            <p:cNvSpPr txBox="1"/>
            <p:nvPr/>
          </p:nvSpPr>
          <p:spPr>
            <a:xfrm>
              <a:off x="663193" y="345329"/>
              <a:ext cx="1446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rgbClr val="F8C92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FINDINGS</a:t>
              </a:r>
              <a:endParaRPr lang="es-CL" dirty="0">
                <a:solidFill>
                  <a:srgbClr val="F8C92B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7" name="CuadroTexto 66"/>
          <p:cNvSpPr txBox="1"/>
          <p:nvPr/>
        </p:nvSpPr>
        <p:spPr>
          <a:xfrm>
            <a:off x="10138787" y="274993"/>
            <a:ext cx="1296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Río Loa Plant</a:t>
            </a:r>
          </a:p>
          <a:p>
            <a:pPr algn="r"/>
            <a:r>
              <a:rPr lang="en-US" sz="1300" dirty="0" err="1">
                <a:latin typeface="Segoe UI" panose="020B0502040204020203" pitchFamily="34" charset="0"/>
                <a:cs typeface="Segoe UI" panose="020B0502040204020203" pitchFamily="34" charset="0"/>
              </a:rPr>
              <a:t>Enaex</a:t>
            </a:r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 Chile</a:t>
            </a:r>
            <a:endParaRPr lang="es-CL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6" name="Grupo 95"/>
          <p:cNvGrpSpPr/>
          <p:nvPr/>
        </p:nvGrpSpPr>
        <p:grpSpPr>
          <a:xfrm>
            <a:off x="2184902" y="325820"/>
            <a:ext cx="2990661" cy="420413"/>
            <a:chOff x="2184902" y="325820"/>
            <a:chExt cx="2990661" cy="420413"/>
          </a:xfrm>
        </p:grpSpPr>
        <p:pic>
          <p:nvPicPr>
            <p:cNvPr id="94" name="Imagen 9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1" t="4751" r="57564" b="89119"/>
            <a:stretch/>
          </p:blipFill>
          <p:spPr>
            <a:xfrm>
              <a:off x="2184902" y="325820"/>
              <a:ext cx="2990661" cy="420413"/>
            </a:xfrm>
            <a:prstGeom prst="rect">
              <a:avLst/>
            </a:prstGeom>
          </p:spPr>
        </p:pic>
        <p:sp>
          <p:nvSpPr>
            <p:cNvPr id="68" name="CuadroTexto 67"/>
            <p:cNvSpPr txBox="1"/>
            <p:nvPr/>
          </p:nvSpPr>
          <p:spPr>
            <a:xfrm>
              <a:off x="2269509" y="345329"/>
              <a:ext cx="271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CORRECTIVE ACTIONS</a:t>
              </a:r>
              <a:endParaRPr lang="es-CL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9857432" y="5988818"/>
            <a:ext cx="1617785" cy="582804"/>
            <a:chOff x="9857432" y="5988818"/>
            <a:chExt cx="1617785" cy="582804"/>
          </a:xfrm>
        </p:grpSpPr>
        <p:pic>
          <p:nvPicPr>
            <p:cNvPr id="70" name="Imagen 6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60" t="87326" r="5868" b="4176"/>
            <a:stretch/>
          </p:blipFill>
          <p:spPr>
            <a:xfrm>
              <a:off x="9857432" y="5988818"/>
              <a:ext cx="1617785" cy="582804"/>
            </a:xfrm>
            <a:prstGeom prst="rect">
              <a:avLst/>
            </a:prstGeom>
          </p:spPr>
        </p:pic>
        <p:sp>
          <p:nvSpPr>
            <p:cNvPr id="71" name="CuadroTexto 70"/>
            <p:cNvSpPr txBox="1"/>
            <p:nvPr/>
          </p:nvSpPr>
          <p:spPr>
            <a:xfrm>
              <a:off x="9897846" y="6098047"/>
              <a:ext cx="1567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EXT. CONTROLS</a:t>
              </a: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5747657" y="5998866"/>
            <a:ext cx="4250454" cy="542611"/>
            <a:chOff x="5747657" y="5998866"/>
            <a:chExt cx="4250454" cy="542611"/>
          </a:xfrm>
        </p:grpSpPr>
        <p:pic>
          <p:nvPicPr>
            <p:cNvPr id="73" name="Imagen 7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2" t="87473" r="17986" b="4615"/>
            <a:stretch/>
          </p:blipFill>
          <p:spPr>
            <a:xfrm>
              <a:off x="5747657" y="5998866"/>
              <a:ext cx="4250454" cy="542611"/>
            </a:xfrm>
            <a:prstGeom prst="rect">
              <a:avLst/>
            </a:prstGeom>
          </p:spPr>
        </p:pic>
        <p:sp>
          <p:nvSpPr>
            <p:cNvPr id="74" name="CuadroTexto 73"/>
            <p:cNvSpPr txBox="1"/>
            <p:nvPr/>
          </p:nvSpPr>
          <p:spPr>
            <a:xfrm>
              <a:off x="6901358" y="6098047"/>
              <a:ext cx="2073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NITRATION PROCESS</a:t>
              </a: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689317" y="5964702"/>
            <a:ext cx="2715066" cy="576775"/>
            <a:chOff x="689317" y="5964702"/>
            <a:chExt cx="2715066" cy="576775"/>
          </a:xfrm>
        </p:grpSpPr>
        <p:pic>
          <p:nvPicPr>
            <p:cNvPr id="79" name="Imagen 7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" t="86974" r="72082" b="4615"/>
            <a:stretch/>
          </p:blipFill>
          <p:spPr>
            <a:xfrm>
              <a:off x="689317" y="5964702"/>
              <a:ext cx="2715066" cy="576775"/>
            </a:xfrm>
            <a:prstGeom prst="rect">
              <a:avLst/>
            </a:prstGeom>
          </p:spPr>
        </p:pic>
        <p:sp>
          <p:nvSpPr>
            <p:cNvPr id="80" name="CuadroTexto 79"/>
            <p:cNvSpPr txBox="1"/>
            <p:nvPr/>
          </p:nvSpPr>
          <p:spPr>
            <a:xfrm>
              <a:off x="1222164" y="6098047"/>
              <a:ext cx="1695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RAW MATERIALS</a:t>
              </a:r>
            </a:p>
          </p:txBody>
        </p:sp>
      </p:grpSp>
      <p:grpSp>
        <p:nvGrpSpPr>
          <p:cNvPr id="103" name="Grupo 102"/>
          <p:cNvGrpSpPr/>
          <p:nvPr/>
        </p:nvGrpSpPr>
        <p:grpSpPr>
          <a:xfrm>
            <a:off x="3225521" y="5968720"/>
            <a:ext cx="2672861" cy="582805"/>
            <a:chOff x="3225521" y="5968720"/>
            <a:chExt cx="2672861" cy="582805"/>
          </a:xfrm>
        </p:grpSpPr>
        <p:pic>
          <p:nvPicPr>
            <p:cNvPr id="104" name="Imagen 10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36" t="87033" r="51623" b="4469"/>
            <a:stretch/>
          </p:blipFill>
          <p:spPr>
            <a:xfrm>
              <a:off x="3225521" y="5968720"/>
              <a:ext cx="2672861" cy="582805"/>
            </a:xfrm>
            <a:prstGeom prst="rect">
              <a:avLst/>
            </a:prstGeom>
          </p:spPr>
        </p:pic>
        <p:sp>
          <p:nvSpPr>
            <p:cNvPr id="105" name="CuadroTexto 104"/>
            <p:cNvSpPr txBox="1"/>
            <p:nvPr/>
          </p:nvSpPr>
          <p:spPr>
            <a:xfrm>
              <a:off x="3396343" y="6098047"/>
              <a:ext cx="2301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REGULATION SYSTEMS</a:t>
              </a:r>
            </a:p>
          </p:txBody>
        </p:sp>
      </p:grpSp>
      <p:pic>
        <p:nvPicPr>
          <p:cNvPr id="109" name="Imagen 108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31559" r="81821" b="43186"/>
          <a:stretch/>
        </p:blipFill>
        <p:spPr>
          <a:xfrm>
            <a:off x="753627" y="2164436"/>
            <a:ext cx="1462800" cy="1731703"/>
          </a:xfrm>
          <a:prstGeom prst="rect">
            <a:avLst/>
          </a:prstGeom>
        </p:spPr>
      </p:pic>
      <p:pic>
        <p:nvPicPr>
          <p:cNvPr id="110" name="Imagen 109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t="42342" r="47231" b="56018"/>
          <a:stretch/>
        </p:blipFill>
        <p:spPr>
          <a:xfrm>
            <a:off x="2019719" y="2903974"/>
            <a:ext cx="4413868" cy="112453"/>
          </a:xfrm>
          <a:prstGeom prst="rect">
            <a:avLst/>
          </a:prstGeom>
        </p:spPr>
      </p:pic>
      <p:pic>
        <p:nvPicPr>
          <p:cNvPr id="111" name="Imagen 110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37068" r="56896" b="48278"/>
          <a:stretch/>
        </p:blipFill>
        <p:spPr>
          <a:xfrm>
            <a:off x="3818374" y="2542233"/>
            <a:ext cx="1436914" cy="1004836"/>
          </a:xfrm>
          <a:prstGeom prst="rect">
            <a:avLst/>
          </a:prstGeom>
        </p:spPr>
      </p:pic>
      <p:pic>
        <p:nvPicPr>
          <p:cNvPr id="112" name="Imagen 111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t="35162" r="58461" b="51502"/>
          <a:stretch/>
        </p:blipFill>
        <p:spPr>
          <a:xfrm>
            <a:off x="4039438" y="2411605"/>
            <a:ext cx="1024932" cy="914400"/>
          </a:xfrm>
          <a:prstGeom prst="rect">
            <a:avLst/>
          </a:prstGeom>
        </p:spPr>
      </p:pic>
      <p:pic>
        <p:nvPicPr>
          <p:cNvPr id="113" name="Imagen 112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3" t="20191" r="39331" b="59871"/>
          <a:stretch/>
        </p:blipFill>
        <p:spPr>
          <a:xfrm>
            <a:off x="4725909" y="1385181"/>
            <a:ext cx="2670772" cy="1367072"/>
          </a:xfrm>
          <a:prstGeom prst="rect">
            <a:avLst/>
          </a:prstGeom>
        </p:spPr>
      </p:pic>
      <p:pic>
        <p:nvPicPr>
          <p:cNvPr id="114" name="Imagen 113"/>
          <p:cNvPicPr>
            <a:picLocks noChangeAspect="1"/>
          </p:cNvPicPr>
          <p:nvPr/>
        </p:nvPicPr>
        <p:blipFill rotWithShape="1"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4" t="63429" r="6215" b="14884"/>
          <a:stretch/>
        </p:blipFill>
        <p:spPr>
          <a:xfrm>
            <a:off x="5828231" y="4349809"/>
            <a:ext cx="5606041" cy="1486970"/>
          </a:xfrm>
          <a:prstGeom prst="rect">
            <a:avLst/>
          </a:prstGeom>
        </p:spPr>
      </p:pic>
      <p:pic>
        <p:nvPicPr>
          <p:cNvPr id="115" name="Imagen 114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5" t="21240" r="6209" b="62346"/>
          <a:stretch/>
        </p:blipFill>
        <p:spPr>
          <a:xfrm>
            <a:off x="10038302" y="1457012"/>
            <a:ext cx="1396721" cy="1125414"/>
          </a:xfrm>
          <a:prstGeom prst="rect">
            <a:avLst/>
          </a:prstGeom>
        </p:spPr>
      </p:pic>
      <p:pic>
        <p:nvPicPr>
          <p:cNvPr id="116" name="Imagen 115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5" t="48498" r="6209" b="35235"/>
          <a:stretch/>
        </p:blipFill>
        <p:spPr>
          <a:xfrm>
            <a:off x="10038302" y="3326004"/>
            <a:ext cx="1396721" cy="1115368"/>
          </a:xfrm>
          <a:prstGeom prst="rect">
            <a:avLst/>
          </a:prstGeom>
        </p:spPr>
      </p:pic>
      <p:pic>
        <p:nvPicPr>
          <p:cNvPr id="117" name="Imagen 116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63446" r="56896" b="14865"/>
          <a:stretch/>
        </p:blipFill>
        <p:spPr>
          <a:xfrm>
            <a:off x="3818374" y="4350936"/>
            <a:ext cx="1436914" cy="1487155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63593" r="72638" b="14865"/>
          <a:stretch/>
        </p:blipFill>
        <p:spPr>
          <a:xfrm>
            <a:off x="753626" y="4360984"/>
            <a:ext cx="2582427" cy="1477107"/>
          </a:xfrm>
          <a:prstGeom prst="rect">
            <a:avLst/>
          </a:prstGeom>
        </p:spPr>
      </p:pic>
      <p:grpSp>
        <p:nvGrpSpPr>
          <p:cNvPr id="119" name="Grupo 118"/>
          <p:cNvGrpSpPr/>
          <p:nvPr/>
        </p:nvGrpSpPr>
        <p:grpSpPr>
          <a:xfrm>
            <a:off x="4345969" y="4792207"/>
            <a:ext cx="7144578" cy="225822"/>
            <a:chOff x="4345969" y="4792207"/>
            <a:chExt cx="7144578" cy="225822"/>
          </a:xfrm>
        </p:grpSpPr>
        <p:sp>
          <p:nvSpPr>
            <p:cNvPr id="120" name="Rectángulo 119"/>
            <p:cNvSpPr/>
            <p:nvPr/>
          </p:nvSpPr>
          <p:spPr>
            <a:xfrm>
              <a:off x="11304107" y="4792207"/>
              <a:ext cx="186440" cy="225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21" name="Imagen 120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6" t="70266" r="5871" b="27037"/>
            <a:stretch/>
          </p:blipFill>
          <p:spPr>
            <a:xfrm>
              <a:off x="4345969" y="4818579"/>
              <a:ext cx="7130266" cy="184935"/>
            </a:xfrm>
            <a:prstGeom prst="rect">
              <a:avLst/>
            </a:prstGeom>
          </p:spPr>
        </p:pic>
      </p:grpSp>
      <p:pic>
        <p:nvPicPr>
          <p:cNvPr id="122" name="Imagen 121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43270" r="83435" b="49940"/>
          <a:stretch/>
        </p:blipFill>
        <p:spPr>
          <a:xfrm>
            <a:off x="1809166" y="2967593"/>
            <a:ext cx="210553" cy="465614"/>
          </a:xfrm>
          <a:prstGeom prst="rect">
            <a:avLst/>
          </a:prstGeom>
          <a:noFill/>
        </p:spPr>
      </p:pic>
      <p:pic>
        <p:nvPicPr>
          <p:cNvPr id="123" name="Imagen 122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36316" r="83435" b="56730"/>
          <a:stretch/>
        </p:blipFill>
        <p:spPr>
          <a:xfrm>
            <a:off x="1809166" y="2490758"/>
            <a:ext cx="210553" cy="476835"/>
          </a:xfrm>
          <a:prstGeom prst="rect">
            <a:avLst/>
          </a:prstGeom>
          <a:noFill/>
        </p:spPr>
      </p:pic>
      <p:pic>
        <p:nvPicPr>
          <p:cNvPr id="124" name="Imagen 123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55432" r="70254" b="27187"/>
          <a:stretch/>
        </p:blipFill>
        <p:spPr>
          <a:xfrm>
            <a:off x="2845942" y="3801438"/>
            <a:ext cx="780836" cy="1191802"/>
          </a:xfrm>
          <a:prstGeom prst="rect">
            <a:avLst/>
          </a:prstGeom>
        </p:spPr>
      </p:pic>
      <p:pic>
        <p:nvPicPr>
          <p:cNvPr id="125" name="Imagen 124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53484" r="48260" b="44568"/>
          <a:stretch/>
        </p:blipFill>
        <p:spPr>
          <a:xfrm>
            <a:off x="3472666" y="3667874"/>
            <a:ext cx="2835668" cy="133564"/>
          </a:xfrm>
          <a:prstGeom prst="rect">
            <a:avLst/>
          </a:prstGeom>
        </p:spPr>
      </p:pic>
      <p:pic>
        <p:nvPicPr>
          <p:cNvPr id="126" name="Imagen 125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2" t="65058" r="37607" b="22761"/>
          <a:stretch/>
        </p:blipFill>
        <p:spPr>
          <a:xfrm>
            <a:off x="6782637" y="4461469"/>
            <a:ext cx="824393" cy="835242"/>
          </a:xfrm>
          <a:prstGeom prst="rect">
            <a:avLst/>
          </a:prstGeom>
        </p:spPr>
      </p:pic>
      <p:pic>
        <p:nvPicPr>
          <p:cNvPr id="128" name="Imagen 127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3" t="16111" r="29862" b="73190"/>
          <a:stretch/>
        </p:blipFill>
        <p:spPr>
          <a:xfrm>
            <a:off x="7325248" y="1105319"/>
            <a:ext cx="1225899" cy="733529"/>
          </a:xfrm>
          <a:prstGeom prst="rect">
            <a:avLst/>
          </a:prstGeom>
        </p:spPr>
      </p:pic>
      <p:pic>
        <p:nvPicPr>
          <p:cNvPr id="129" name="Imagen 128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67060" r="75633" b="22922"/>
          <a:stretch/>
        </p:blipFill>
        <p:spPr>
          <a:xfrm>
            <a:off x="2426504" y="4598763"/>
            <a:ext cx="544181" cy="686915"/>
          </a:xfrm>
          <a:prstGeom prst="rect">
            <a:avLst/>
          </a:prstGeom>
        </p:spPr>
      </p:pic>
      <p:pic>
        <p:nvPicPr>
          <p:cNvPr id="130" name="Imagen 129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41036" r="76068" b="52893"/>
          <a:stretch/>
        </p:blipFill>
        <p:spPr>
          <a:xfrm>
            <a:off x="2440772" y="2814360"/>
            <a:ext cx="476769" cy="416284"/>
          </a:xfrm>
          <a:prstGeom prst="rect">
            <a:avLst/>
          </a:prstGeom>
        </p:spPr>
      </p:pic>
      <p:sp>
        <p:nvSpPr>
          <p:cNvPr id="131" name="CuadroTexto 130"/>
          <p:cNvSpPr txBox="1"/>
          <p:nvPr/>
        </p:nvSpPr>
        <p:spPr>
          <a:xfrm>
            <a:off x="925541" y="3766199"/>
            <a:ext cx="111318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ACID TANKS</a:t>
            </a:r>
          </a:p>
        </p:txBody>
      </p:sp>
      <p:pic>
        <p:nvPicPr>
          <p:cNvPr id="132" name="Imagen 131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33875" r="84735" b="58757"/>
          <a:stretch/>
        </p:blipFill>
        <p:spPr>
          <a:xfrm>
            <a:off x="1113647" y="2323360"/>
            <a:ext cx="747176" cy="505232"/>
          </a:xfrm>
          <a:prstGeom prst="rect">
            <a:avLst/>
          </a:prstGeom>
        </p:spPr>
      </p:pic>
      <p:pic>
        <p:nvPicPr>
          <p:cNvPr id="133" name="Imagen 132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46121" r="84794" b="46355"/>
          <a:stretch/>
        </p:blipFill>
        <p:spPr>
          <a:xfrm>
            <a:off x="1113647" y="3163041"/>
            <a:ext cx="740060" cy="515907"/>
          </a:xfrm>
          <a:prstGeom prst="rect">
            <a:avLst/>
          </a:prstGeom>
        </p:spPr>
      </p:pic>
      <p:sp>
        <p:nvSpPr>
          <p:cNvPr id="134" name="CuadroTexto 133"/>
          <p:cNvSpPr txBox="1"/>
          <p:nvPr/>
        </p:nvSpPr>
        <p:spPr>
          <a:xfrm>
            <a:off x="1583976" y="5704510"/>
            <a:ext cx="976344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POLYOL FACILITY</a:t>
            </a:r>
          </a:p>
        </p:txBody>
      </p:sp>
      <p:pic>
        <p:nvPicPr>
          <p:cNvPr id="135" name="Imagen 134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65962" r="83937" b="27150"/>
          <a:stretch/>
        </p:blipFill>
        <p:spPr>
          <a:xfrm>
            <a:off x="991312" y="4523481"/>
            <a:ext cx="966842" cy="472265"/>
          </a:xfrm>
          <a:prstGeom prst="rect">
            <a:avLst/>
          </a:prstGeom>
        </p:spPr>
      </p:pic>
      <p:pic>
        <p:nvPicPr>
          <p:cNvPr id="136" name="Imagen 135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76232" r="84084" b="17128"/>
          <a:stretch/>
        </p:blipFill>
        <p:spPr>
          <a:xfrm>
            <a:off x="991312" y="5227691"/>
            <a:ext cx="949000" cy="455261"/>
          </a:xfrm>
          <a:prstGeom prst="rect">
            <a:avLst/>
          </a:prstGeom>
        </p:spPr>
      </p:pic>
      <p:sp>
        <p:nvSpPr>
          <p:cNvPr id="137" name="CuadroTexto 136"/>
          <p:cNvSpPr txBox="1"/>
          <p:nvPr/>
        </p:nvSpPr>
        <p:spPr>
          <a:xfrm>
            <a:off x="2440771" y="3235572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138" name="CuadroTexto 137"/>
          <p:cNvSpPr txBox="1"/>
          <p:nvPr/>
        </p:nvSpPr>
        <p:spPr>
          <a:xfrm>
            <a:off x="2303612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POLYOL TANK</a:t>
            </a:r>
          </a:p>
        </p:txBody>
      </p:sp>
      <p:pic>
        <p:nvPicPr>
          <p:cNvPr id="139" name="Imagen 138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66230" r="60192" b="22926"/>
          <a:stretch/>
        </p:blipFill>
        <p:spPr>
          <a:xfrm>
            <a:off x="4149969" y="4541855"/>
            <a:ext cx="703385" cy="743578"/>
          </a:xfrm>
          <a:prstGeom prst="rect">
            <a:avLst/>
          </a:prstGeom>
        </p:spPr>
      </p:pic>
      <p:pic>
        <p:nvPicPr>
          <p:cNvPr id="140" name="Imagen 139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69162" r="52280" b="24830"/>
          <a:stretch/>
        </p:blipFill>
        <p:spPr>
          <a:xfrm>
            <a:off x="5305530" y="4742822"/>
            <a:ext cx="512466" cy="411982"/>
          </a:xfrm>
          <a:prstGeom prst="rect">
            <a:avLst/>
          </a:prstGeom>
        </p:spPr>
      </p:pic>
      <p:pic>
        <p:nvPicPr>
          <p:cNvPr id="141" name="Imagen 140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52602" r="52280" b="41243"/>
          <a:stretch/>
        </p:blipFill>
        <p:spPr>
          <a:xfrm>
            <a:off x="5305530" y="3607357"/>
            <a:ext cx="512466" cy="422032"/>
          </a:xfrm>
          <a:prstGeom prst="rect">
            <a:avLst/>
          </a:prstGeom>
        </p:spPr>
      </p:pic>
      <p:pic>
        <p:nvPicPr>
          <p:cNvPr id="142" name="Imagen 141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40878" r="52280" b="52821"/>
          <a:stretch/>
        </p:blipFill>
        <p:spPr>
          <a:xfrm>
            <a:off x="5305530" y="2803490"/>
            <a:ext cx="512466" cy="432080"/>
          </a:xfrm>
          <a:prstGeom prst="rect">
            <a:avLst/>
          </a:prstGeom>
        </p:spPr>
      </p:pic>
      <p:sp>
        <p:nvSpPr>
          <p:cNvPr id="143" name="CuadroTexto 142"/>
          <p:cNvSpPr txBox="1"/>
          <p:nvPr/>
        </p:nvSpPr>
        <p:spPr>
          <a:xfrm>
            <a:off x="4186409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BRINE TANK</a:t>
            </a:r>
          </a:p>
        </p:txBody>
      </p:sp>
      <p:sp>
        <p:nvSpPr>
          <p:cNvPr id="144" name="CuadroTexto 143"/>
          <p:cNvSpPr txBox="1"/>
          <p:nvPr/>
        </p:nvSpPr>
        <p:spPr>
          <a:xfrm>
            <a:off x="4152628" y="5704510"/>
            <a:ext cx="82704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HOUSE</a:t>
            </a:r>
          </a:p>
        </p:txBody>
      </p:sp>
      <p:pic>
        <p:nvPicPr>
          <p:cNvPr id="145" name="Imagen 144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2" t="22893" r="7880" b="65366"/>
          <a:stretch/>
        </p:blipFill>
        <p:spPr>
          <a:xfrm>
            <a:off x="10257183" y="1570383"/>
            <a:ext cx="974034" cy="805069"/>
          </a:xfrm>
          <a:prstGeom prst="rect">
            <a:avLst/>
          </a:prstGeom>
        </p:spPr>
      </p:pic>
      <p:pic>
        <p:nvPicPr>
          <p:cNvPr id="146" name="Imagen 145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50725" r="7228" b="39853"/>
          <a:stretch/>
        </p:blipFill>
        <p:spPr>
          <a:xfrm>
            <a:off x="10178981" y="3478696"/>
            <a:ext cx="1131750" cy="646043"/>
          </a:xfrm>
          <a:prstGeom prst="rect">
            <a:avLst/>
          </a:prstGeom>
        </p:spPr>
      </p:pic>
      <p:sp>
        <p:nvSpPr>
          <p:cNvPr id="147" name="CuadroTexto 146"/>
          <p:cNvSpPr txBox="1"/>
          <p:nvPr/>
        </p:nvSpPr>
        <p:spPr>
          <a:xfrm>
            <a:off x="5323378" y="3235572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148" name="CuadroTexto 147"/>
          <p:cNvSpPr txBox="1"/>
          <p:nvPr/>
        </p:nvSpPr>
        <p:spPr>
          <a:xfrm>
            <a:off x="5323378" y="4027579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149" name="CuadroTexto 148"/>
          <p:cNvSpPr txBox="1"/>
          <p:nvPr/>
        </p:nvSpPr>
        <p:spPr>
          <a:xfrm>
            <a:off x="5323378" y="5168615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pic>
        <p:nvPicPr>
          <p:cNvPr id="150" name="Imagen 149"/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4" t="62031" r="45788" b="22748"/>
          <a:stretch/>
        </p:blipFill>
        <p:spPr>
          <a:xfrm>
            <a:off x="6033052" y="4253948"/>
            <a:ext cx="576470" cy="1043610"/>
          </a:xfrm>
          <a:prstGeom prst="rect">
            <a:avLst/>
          </a:prstGeom>
        </p:spPr>
      </p:pic>
      <p:sp>
        <p:nvSpPr>
          <p:cNvPr id="151" name="CuadroTexto 150"/>
          <p:cNvSpPr txBox="1"/>
          <p:nvPr/>
        </p:nvSpPr>
        <p:spPr>
          <a:xfrm>
            <a:off x="6790470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SEPARATOR</a:t>
            </a:r>
          </a:p>
        </p:txBody>
      </p:sp>
      <p:sp>
        <p:nvSpPr>
          <p:cNvPr id="152" name="CuadroTexto 151"/>
          <p:cNvSpPr txBox="1"/>
          <p:nvPr/>
        </p:nvSpPr>
        <p:spPr>
          <a:xfrm>
            <a:off x="5953683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BIAZZI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REACTOR</a:t>
            </a:r>
          </a:p>
        </p:txBody>
      </p:sp>
      <p:sp>
        <p:nvSpPr>
          <p:cNvPr id="153" name="CuadroTexto 152"/>
          <p:cNvSpPr txBox="1"/>
          <p:nvPr/>
        </p:nvSpPr>
        <p:spPr>
          <a:xfrm>
            <a:off x="7655517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WASHING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EQUIPMENT</a:t>
            </a:r>
          </a:p>
        </p:txBody>
      </p:sp>
      <p:sp>
        <p:nvSpPr>
          <p:cNvPr id="154" name="CuadroTexto 153"/>
          <p:cNvSpPr txBox="1"/>
          <p:nvPr/>
        </p:nvSpPr>
        <p:spPr>
          <a:xfrm>
            <a:off x="8432156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NG-WATER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SEPARATOR</a:t>
            </a:r>
          </a:p>
        </p:txBody>
      </p:sp>
      <p:sp>
        <p:nvSpPr>
          <p:cNvPr id="155" name="CuadroTexto 154"/>
          <p:cNvSpPr txBox="1"/>
          <p:nvPr/>
        </p:nvSpPr>
        <p:spPr>
          <a:xfrm>
            <a:off x="9317286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ACIDITY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NEUTRALIZERS</a:t>
            </a:r>
          </a:p>
        </p:txBody>
      </p:sp>
      <p:sp>
        <p:nvSpPr>
          <p:cNvPr id="156" name="CuadroTexto 155"/>
          <p:cNvSpPr txBox="1"/>
          <p:nvPr/>
        </p:nvSpPr>
        <p:spPr>
          <a:xfrm>
            <a:off x="7905590" y="5704510"/>
            <a:ext cx="1411696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 NITRATOR</a:t>
            </a:r>
          </a:p>
        </p:txBody>
      </p:sp>
      <p:sp>
        <p:nvSpPr>
          <p:cNvPr id="157" name="CuadroTexto 156"/>
          <p:cNvSpPr txBox="1"/>
          <p:nvPr/>
        </p:nvSpPr>
        <p:spPr>
          <a:xfrm>
            <a:off x="10295090" y="5080011"/>
            <a:ext cx="873474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</a:t>
            </a:r>
          </a:p>
        </p:txBody>
      </p:sp>
      <p:sp>
        <p:nvSpPr>
          <p:cNvPr id="158" name="CuadroTexto 157"/>
          <p:cNvSpPr txBox="1"/>
          <p:nvPr/>
        </p:nvSpPr>
        <p:spPr>
          <a:xfrm>
            <a:off x="10274388" y="2464866"/>
            <a:ext cx="92701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 ROOM</a:t>
            </a:r>
          </a:p>
        </p:txBody>
      </p:sp>
      <p:sp>
        <p:nvSpPr>
          <p:cNvPr id="159" name="CuadroTexto 158"/>
          <p:cNvSpPr txBox="1"/>
          <p:nvPr/>
        </p:nvSpPr>
        <p:spPr>
          <a:xfrm>
            <a:off x="10244571" y="4314699"/>
            <a:ext cx="986646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ELECTRICAL ROOM</a:t>
            </a:r>
          </a:p>
        </p:txBody>
      </p:sp>
      <p:sp>
        <p:nvSpPr>
          <p:cNvPr id="161" name="CuadroTexto 160"/>
          <p:cNvSpPr txBox="1"/>
          <p:nvPr/>
        </p:nvSpPr>
        <p:spPr>
          <a:xfrm>
            <a:off x="7539742" y="1849689"/>
            <a:ext cx="79691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WASTE POOL</a:t>
            </a:r>
          </a:p>
        </p:txBody>
      </p:sp>
      <p:grpSp>
        <p:nvGrpSpPr>
          <p:cNvPr id="162" name="Grupo 161"/>
          <p:cNvGrpSpPr/>
          <p:nvPr/>
        </p:nvGrpSpPr>
        <p:grpSpPr>
          <a:xfrm>
            <a:off x="6172200" y="3801438"/>
            <a:ext cx="154305" cy="879892"/>
            <a:chOff x="6172200" y="3801438"/>
            <a:chExt cx="154305" cy="879892"/>
          </a:xfrm>
        </p:grpSpPr>
        <p:pic>
          <p:nvPicPr>
            <p:cNvPr id="163" name="Imagen 162"/>
            <p:cNvPicPr>
              <a:picLocks noChangeAspect="1"/>
            </p:cNvPicPr>
            <p:nvPr/>
          </p:nvPicPr>
          <p:blipFill rotWithShape="1"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3" t="55430" r="48259" b="37177"/>
            <a:stretch/>
          </p:blipFill>
          <p:spPr>
            <a:xfrm>
              <a:off x="6180544" y="3801438"/>
              <a:ext cx="127790" cy="506921"/>
            </a:xfrm>
            <a:prstGeom prst="rect">
              <a:avLst/>
            </a:prstGeom>
          </p:spPr>
        </p:pic>
        <p:pic>
          <p:nvPicPr>
            <p:cNvPr id="164" name="Imagen 163"/>
            <p:cNvPicPr>
              <a:picLocks noChangeAspect="1"/>
            </p:cNvPicPr>
            <p:nvPr/>
          </p:nvPicPr>
          <p:blipFill rotWithShape="1">
            <a:blip r:embed="rId1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5" t="60168" r="48109" b="31736"/>
            <a:stretch/>
          </p:blipFill>
          <p:spPr>
            <a:xfrm>
              <a:off x="6172200" y="4126230"/>
              <a:ext cx="154305" cy="555100"/>
            </a:xfrm>
            <a:prstGeom prst="rect">
              <a:avLst/>
            </a:prstGeom>
          </p:spPr>
        </p:pic>
      </p:grpSp>
      <p:grpSp>
        <p:nvGrpSpPr>
          <p:cNvPr id="165" name="Grupo 164"/>
          <p:cNvGrpSpPr/>
          <p:nvPr/>
        </p:nvGrpSpPr>
        <p:grpSpPr>
          <a:xfrm>
            <a:off x="6315074" y="3016426"/>
            <a:ext cx="135421" cy="1544144"/>
            <a:chOff x="6315074" y="3016426"/>
            <a:chExt cx="135421" cy="1544144"/>
          </a:xfrm>
        </p:grpSpPr>
        <p:pic>
          <p:nvPicPr>
            <p:cNvPr id="166" name="Imagen 165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43" t="43983" r="47141" b="37208"/>
            <a:stretch/>
          </p:blipFill>
          <p:spPr>
            <a:xfrm>
              <a:off x="6320653" y="3016426"/>
              <a:ext cx="123863" cy="1289633"/>
            </a:xfrm>
            <a:prstGeom prst="rect">
              <a:avLst/>
            </a:prstGeom>
          </p:spPr>
        </p:pic>
        <p:pic>
          <p:nvPicPr>
            <p:cNvPr id="167" name="Imagen 166"/>
            <p:cNvPicPr>
              <a:picLocks noChangeAspect="1"/>
            </p:cNvPicPr>
            <p:nvPr/>
          </p:nvPicPr>
          <p:blipFill rotWithShape="1">
            <a:blip r:embed="rId1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97" t="58697" r="47092" b="33497"/>
            <a:stretch/>
          </p:blipFill>
          <p:spPr>
            <a:xfrm>
              <a:off x="6315074" y="4025348"/>
              <a:ext cx="135421" cy="535222"/>
            </a:xfrm>
            <a:prstGeom prst="rect">
              <a:avLst/>
            </a:prstGeom>
          </p:spPr>
        </p:pic>
      </p:grpSp>
      <p:pic>
        <p:nvPicPr>
          <p:cNvPr id="168" name="Imagen 167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0" t="66031" r="32220" b="23328"/>
          <a:stretch/>
        </p:blipFill>
        <p:spPr>
          <a:xfrm>
            <a:off x="7786992" y="4528225"/>
            <a:ext cx="476655" cy="729575"/>
          </a:xfrm>
          <a:prstGeom prst="rect">
            <a:avLst/>
          </a:prstGeom>
        </p:spPr>
      </p:pic>
      <p:pic>
        <p:nvPicPr>
          <p:cNvPr id="169" name="Imagen 168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4" t="66812" r="25359" b="24108"/>
          <a:stretch/>
        </p:blipFill>
        <p:spPr>
          <a:xfrm>
            <a:off x="8501975" y="4581727"/>
            <a:ext cx="598252" cy="622571"/>
          </a:xfrm>
          <a:prstGeom prst="rect">
            <a:avLst/>
          </a:prstGeom>
        </p:spPr>
      </p:pic>
      <p:pic>
        <p:nvPicPr>
          <p:cNvPr id="170" name="Imagen 169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9" t="66812" r="16742" b="24108"/>
          <a:stretch/>
        </p:blipFill>
        <p:spPr>
          <a:xfrm>
            <a:off x="9231549" y="4581727"/>
            <a:ext cx="919264" cy="622571"/>
          </a:xfrm>
          <a:prstGeom prst="rect">
            <a:avLst/>
          </a:prstGeom>
        </p:spPr>
      </p:pic>
      <p:sp>
        <p:nvSpPr>
          <p:cNvPr id="171" name="CuadroTexto 170"/>
          <p:cNvSpPr txBox="1"/>
          <p:nvPr/>
        </p:nvSpPr>
        <p:spPr>
          <a:xfrm>
            <a:off x="4067928" y="3423599"/>
            <a:ext cx="99644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ACID TANK</a:t>
            </a:r>
          </a:p>
        </p:txBody>
      </p:sp>
      <p:pic>
        <p:nvPicPr>
          <p:cNvPr id="172" name="Imagen 171"/>
          <p:cNvPicPr>
            <a:picLocks noChangeAspect="1"/>
          </p:cNvPicPr>
          <p:nvPr/>
        </p:nvPicPr>
        <p:blipFill rotWithShape="1">
          <a:blip r:embed="rId14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8" t="58756" r="58379" b="37287"/>
          <a:stretch/>
        </p:blipFill>
        <p:spPr>
          <a:xfrm>
            <a:off x="4019341" y="4029389"/>
            <a:ext cx="1055077" cy="271306"/>
          </a:xfrm>
          <a:prstGeom prst="rect">
            <a:avLst/>
          </a:prstGeom>
        </p:spPr>
      </p:pic>
      <p:pic>
        <p:nvPicPr>
          <p:cNvPr id="173" name="Imagen 172"/>
          <p:cNvPicPr>
            <a:picLocks noChangeAspect="1"/>
          </p:cNvPicPr>
          <p:nvPr/>
        </p:nvPicPr>
        <p:blipFill rotWithShape="1">
          <a:blip r:embed="rId14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15964" r="6983" b="80006"/>
          <a:stretch/>
        </p:blipFill>
        <p:spPr>
          <a:xfrm>
            <a:off x="10178981" y="1095269"/>
            <a:ext cx="1161568" cy="276331"/>
          </a:xfrm>
          <a:prstGeom prst="rect">
            <a:avLst/>
          </a:prstGeom>
        </p:spPr>
      </p:pic>
      <p:pic>
        <p:nvPicPr>
          <p:cNvPr id="174" name="Imagen 173"/>
          <p:cNvPicPr>
            <a:picLocks noChangeAspect="1"/>
          </p:cNvPicPr>
          <p:nvPr/>
        </p:nvPicPr>
        <p:blipFill rotWithShape="1">
          <a:blip r:embed="rId14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8" t="30033" r="58296" b="65864"/>
          <a:stretch/>
        </p:blipFill>
        <p:spPr>
          <a:xfrm>
            <a:off x="4019341" y="2059913"/>
            <a:ext cx="1065125" cy="281354"/>
          </a:xfrm>
          <a:prstGeom prst="rect">
            <a:avLst/>
          </a:prstGeom>
        </p:spPr>
      </p:pic>
      <p:sp>
        <p:nvSpPr>
          <p:cNvPr id="175" name="CuadroTexto 174"/>
          <p:cNvSpPr txBox="1"/>
          <p:nvPr/>
        </p:nvSpPr>
        <p:spPr>
          <a:xfrm>
            <a:off x="854242" y="2097519"/>
            <a:ext cx="1255778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NITRIC + SULPHURIC ACID</a:t>
            </a:r>
          </a:p>
        </p:txBody>
      </p:sp>
      <p:sp>
        <p:nvSpPr>
          <p:cNvPr id="176" name="CuadroTexto 175"/>
          <p:cNvSpPr txBox="1"/>
          <p:nvPr/>
        </p:nvSpPr>
        <p:spPr>
          <a:xfrm>
            <a:off x="1198910" y="4318286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GLYCOL</a:t>
            </a:r>
          </a:p>
        </p:txBody>
      </p:sp>
      <p:sp>
        <p:nvSpPr>
          <p:cNvPr id="177" name="CuadroTexto 176"/>
          <p:cNvSpPr txBox="1"/>
          <p:nvPr/>
        </p:nvSpPr>
        <p:spPr>
          <a:xfrm>
            <a:off x="2395935" y="4318286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POLYOL</a:t>
            </a:r>
          </a:p>
        </p:txBody>
      </p:sp>
      <p:sp>
        <p:nvSpPr>
          <p:cNvPr id="178" name="CuadroTexto 177"/>
          <p:cNvSpPr txBox="1"/>
          <p:nvPr/>
        </p:nvSpPr>
        <p:spPr>
          <a:xfrm>
            <a:off x="1198910" y="5037690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GLYCERIN</a:t>
            </a:r>
          </a:p>
        </p:txBody>
      </p:sp>
      <p:sp>
        <p:nvSpPr>
          <p:cNvPr id="179" name="CuadroTexto 178"/>
          <p:cNvSpPr txBox="1"/>
          <p:nvPr/>
        </p:nvSpPr>
        <p:spPr>
          <a:xfrm>
            <a:off x="4273255" y="4086886"/>
            <a:ext cx="566442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COOLING</a:t>
            </a:r>
          </a:p>
        </p:txBody>
      </p:sp>
      <p:sp>
        <p:nvSpPr>
          <p:cNvPr id="180" name="CuadroTexto 179"/>
          <p:cNvSpPr txBox="1"/>
          <p:nvPr/>
        </p:nvSpPr>
        <p:spPr>
          <a:xfrm>
            <a:off x="4273255" y="2116857"/>
            <a:ext cx="566442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FEEDING</a:t>
            </a:r>
          </a:p>
        </p:txBody>
      </p:sp>
      <p:pic>
        <p:nvPicPr>
          <p:cNvPr id="181" name="Imagen 180"/>
          <p:cNvPicPr>
            <a:picLocks noChangeAspect="1"/>
          </p:cNvPicPr>
          <p:nvPr/>
        </p:nvPicPr>
        <p:blipFill rotWithShape="1">
          <a:blip r:embed="rId14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43767" r="6983" b="52174"/>
          <a:stretch/>
        </p:blipFill>
        <p:spPr>
          <a:xfrm>
            <a:off x="10178981" y="3001618"/>
            <a:ext cx="1161568" cy="278296"/>
          </a:xfrm>
          <a:prstGeom prst="rect">
            <a:avLst/>
          </a:prstGeom>
        </p:spPr>
      </p:pic>
      <p:sp>
        <p:nvSpPr>
          <p:cNvPr id="182" name="CuadroTexto 181"/>
          <p:cNvSpPr txBox="1"/>
          <p:nvPr/>
        </p:nvSpPr>
        <p:spPr>
          <a:xfrm>
            <a:off x="10441396" y="3055616"/>
            <a:ext cx="592996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MANUAL</a:t>
            </a:r>
          </a:p>
        </p:txBody>
      </p:sp>
      <p:sp>
        <p:nvSpPr>
          <p:cNvPr id="183" name="CuadroTexto 182"/>
          <p:cNvSpPr txBox="1"/>
          <p:nvPr/>
        </p:nvSpPr>
        <p:spPr>
          <a:xfrm>
            <a:off x="10441396" y="1155563"/>
            <a:ext cx="592996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REMOTE</a:t>
            </a:r>
          </a:p>
        </p:txBody>
      </p:sp>
      <p:sp>
        <p:nvSpPr>
          <p:cNvPr id="184" name="Rectángulo 183"/>
          <p:cNvSpPr/>
          <p:nvPr/>
        </p:nvSpPr>
        <p:spPr>
          <a:xfrm>
            <a:off x="557048" y="941168"/>
            <a:ext cx="11098923" cy="499108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4" t="19991" r="45288" b="77062"/>
          <a:stretch/>
        </p:blipFill>
        <p:spPr>
          <a:xfrm>
            <a:off x="5263662" y="1375508"/>
            <a:ext cx="1406769" cy="202038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1" t="11963" r="44902" b="65857"/>
          <a:stretch/>
        </p:blipFill>
        <p:spPr>
          <a:xfrm>
            <a:off x="5204389" y="820396"/>
            <a:ext cx="1512605" cy="1521153"/>
          </a:xfrm>
          <a:prstGeom prst="rect">
            <a:avLst/>
          </a:prstGeom>
        </p:spPr>
      </p:pic>
      <p:pic>
        <p:nvPicPr>
          <p:cNvPr id="187" name="Imagen 18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9" t="22056" r="38379" b="76075"/>
          <a:stretch/>
        </p:blipFill>
        <p:spPr>
          <a:xfrm>
            <a:off x="6633205" y="1512606"/>
            <a:ext cx="692210" cy="128187"/>
          </a:xfrm>
          <a:prstGeom prst="rect">
            <a:avLst/>
          </a:prstGeom>
        </p:spPr>
      </p:pic>
      <p:pic>
        <p:nvPicPr>
          <p:cNvPr id="127" name="Imagen 1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3" t="17430" r="47581" b="74509"/>
          <a:stretch/>
        </p:blipFill>
        <p:spPr>
          <a:xfrm>
            <a:off x="5536643" y="1195755"/>
            <a:ext cx="854110" cy="552658"/>
          </a:xfrm>
          <a:prstGeom prst="rect">
            <a:avLst/>
          </a:prstGeom>
        </p:spPr>
      </p:pic>
      <p:sp>
        <p:nvSpPr>
          <p:cNvPr id="160" name="CuadroTexto 159"/>
          <p:cNvSpPr txBox="1"/>
          <p:nvPr/>
        </p:nvSpPr>
        <p:spPr>
          <a:xfrm>
            <a:off x="5272348" y="1761878"/>
            <a:ext cx="1382700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ACID-WATER SEPARATOR</a:t>
            </a:r>
          </a:p>
        </p:txBody>
      </p:sp>
      <p:grpSp>
        <p:nvGrpSpPr>
          <p:cNvPr id="188" name="Grupo 187"/>
          <p:cNvGrpSpPr/>
          <p:nvPr/>
        </p:nvGrpSpPr>
        <p:grpSpPr>
          <a:xfrm>
            <a:off x="7146607" y="981777"/>
            <a:ext cx="3603149" cy="2447329"/>
            <a:chOff x="480153" y="4027876"/>
            <a:chExt cx="3603149" cy="2447329"/>
          </a:xfrm>
        </p:grpSpPr>
        <p:sp>
          <p:nvSpPr>
            <p:cNvPr id="189" name="Rectángulo 188"/>
            <p:cNvSpPr/>
            <p:nvPr/>
          </p:nvSpPr>
          <p:spPr>
            <a:xfrm>
              <a:off x="570768" y="4118491"/>
              <a:ext cx="3512534" cy="1684556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0" name="Rectángulo 189"/>
            <p:cNvSpPr/>
            <p:nvPr/>
          </p:nvSpPr>
          <p:spPr>
            <a:xfrm>
              <a:off x="570768" y="5804300"/>
              <a:ext cx="3512534" cy="6709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1" name="Rectángulo 190"/>
            <p:cNvSpPr/>
            <p:nvPr/>
          </p:nvSpPr>
          <p:spPr>
            <a:xfrm>
              <a:off x="480153" y="4027876"/>
              <a:ext cx="3512534" cy="16845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2" name="Rectángulo 191"/>
            <p:cNvSpPr/>
            <p:nvPr/>
          </p:nvSpPr>
          <p:spPr>
            <a:xfrm>
              <a:off x="480153" y="5713685"/>
              <a:ext cx="3512534" cy="670905"/>
            </a:xfrm>
            <a:prstGeom prst="rect">
              <a:avLst/>
            </a:prstGeom>
            <a:solidFill>
              <a:srgbClr val="F8C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4" name="CuadroTexto 193"/>
            <p:cNvSpPr txBox="1"/>
            <p:nvPr/>
          </p:nvSpPr>
          <p:spPr>
            <a:xfrm>
              <a:off x="556509" y="4139251"/>
              <a:ext cx="311103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F8C92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PROTECTION AND CONTAINMENT: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There is no flooding, cooling or abatement of gas system for the industrial wastewater tank.</a:t>
              </a:r>
              <a:endParaRPr lang="es-C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CuadroTexto 194"/>
            <p:cNvSpPr txBox="1"/>
            <p:nvPr/>
          </p:nvSpPr>
          <p:spPr>
            <a:xfrm>
              <a:off x="556510" y="5770162"/>
              <a:ext cx="3441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Carry out a project to install a flood system in the industrial wastewater tank.</a:t>
              </a:r>
              <a:endParaRPr lang="es-CL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96" name="Imagen 195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55135" r="94260" b="39640"/>
          <a:stretch/>
        </p:blipFill>
        <p:spPr>
          <a:xfrm>
            <a:off x="6938303" y="735068"/>
            <a:ext cx="432486" cy="3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9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4" t="4680" r="2170" b="89604"/>
          <a:stretch/>
        </p:blipFill>
        <p:spPr>
          <a:xfrm>
            <a:off x="11404879" y="321547"/>
            <a:ext cx="522514" cy="391886"/>
          </a:xfrm>
          <a:prstGeom prst="rect">
            <a:avLst/>
          </a:prstGeom>
        </p:spPr>
      </p:pic>
      <p:grpSp>
        <p:nvGrpSpPr>
          <p:cNvPr id="95" name="Grupo 94"/>
          <p:cNvGrpSpPr/>
          <p:nvPr/>
        </p:nvGrpSpPr>
        <p:grpSpPr>
          <a:xfrm>
            <a:off x="1586" y="325820"/>
            <a:ext cx="2183317" cy="420413"/>
            <a:chOff x="1586" y="325820"/>
            <a:chExt cx="2183317" cy="420413"/>
          </a:xfrm>
        </p:grpSpPr>
        <p:pic>
          <p:nvPicPr>
            <p:cNvPr id="93" name="Imagen 9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1" r="82087" b="89119"/>
            <a:stretch/>
          </p:blipFill>
          <p:spPr>
            <a:xfrm>
              <a:off x="1586" y="325820"/>
              <a:ext cx="2183317" cy="420413"/>
            </a:xfrm>
            <a:prstGeom prst="rect">
              <a:avLst/>
            </a:prstGeom>
          </p:spPr>
        </p:pic>
        <p:sp>
          <p:nvSpPr>
            <p:cNvPr id="66" name="CuadroTexto 65"/>
            <p:cNvSpPr txBox="1"/>
            <p:nvPr/>
          </p:nvSpPr>
          <p:spPr>
            <a:xfrm>
              <a:off x="663193" y="345329"/>
              <a:ext cx="1446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rgbClr val="F8C92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FINDINGS</a:t>
              </a:r>
              <a:endParaRPr lang="es-CL" dirty="0">
                <a:solidFill>
                  <a:srgbClr val="F8C92B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7" name="CuadroTexto 66"/>
          <p:cNvSpPr txBox="1"/>
          <p:nvPr/>
        </p:nvSpPr>
        <p:spPr>
          <a:xfrm>
            <a:off x="10138787" y="274993"/>
            <a:ext cx="1296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Río Loa Plant</a:t>
            </a:r>
          </a:p>
          <a:p>
            <a:pPr algn="r"/>
            <a:r>
              <a:rPr lang="en-US" sz="1300" dirty="0" err="1">
                <a:latin typeface="Segoe UI" panose="020B0502040204020203" pitchFamily="34" charset="0"/>
                <a:cs typeface="Segoe UI" panose="020B0502040204020203" pitchFamily="34" charset="0"/>
              </a:rPr>
              <a:t>Enaex</a:t>
            </a:r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 Chile</a:t>
            </a:r>
            <a:endParaRPr lang="es-CL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6" name="Grupo 95"/>
          <p:cNvGrpSpPr/>
          <p:nvPr/>
        </p:nvGrpSpPr>
        <p:grpSpPr>
          <a:xfrm>
            <a:off x="2184902" y="325820"/>
            <a:ext cx="2990661" cy="420413"/>
            <a:chOff x="2184902" y="325820"/>
            <a:chExt cx="2990661" cy="420413"/>
          </a:xfrm>
        </p:grpSpPr>
        <p:pic>
          <p:nvPicPr>
            <p:cNvPr id="94" name="Imagen 9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1" t="4751" r="57564" b="89119"/>
            <a:stretch/>
          </p:blipFill>
          <p:spPr>
            <a:xfrm>
              <a:off x="2184902" y="325820"/>
              <a:ext cx="2990661" cy="420413"/>
            </a:xfrm>
            <a:prstGeom prst="rect">
              <a:avLst/>
            </a:prstGeom>
          </p:spPr>
        </p:pic>
        <p:sp>
          <p:nvSpPr>
            <p:cNvPr id="68" name="CuadroTexto 67"/>
            <p:cNvSpPr txBox="1"/>
            <p:nvPr/>
          </p:nvSpPr>
          <p:spPr>
            <a:xfrm>
              <a:off x="2269509" y="345329"/>
              <a:ext cx="271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CORRECTIVE ACTIONS</a:t>
              </a:r>
              <a:endParaRPr lang="es-CL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5747657" y="5998866"/>
            <a:ext cx="4250454" cy="542611"/>
            <a:chOff x="5747657" y="5998866"/>
            <a:chExt cx="4250454" cy="542611"/>
          </a:xfrm>
        </p:grpSpPr>
        <p:pic>
          <p:nvPicPr>
            <p:cNvPr id="73" name="Imagen 7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2" t="87473" r="17986" b="4615"/>
            <a:stretch/>
          </p:blipFill>
          <p:spPr>
            <a:xfrm>
              <a:off x="5747657" y="5998866"/>
              <a:ext cx="4250454" cy="542611"/>
            </a:xfrm>
            <a:prstGeom prst="rect">
              <a:avLst/>
            </a:prstGeom>
          </p:spPr>
        </p:pic>
        <p:sp>
          <p:nvSpPr>
            <p:cNvPr id="74" name="CuadroTexto 73"/>
            <p:cNvSpPr txBox="1"/>
            <p:nvPr/>
          </p:nvSpPr>
          <p:spPr>
            <a:xfrm>
              <a:off x="6901358" y="6098047"/>
              <a:ext cx="2073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NITRATION PROCESS</a:t>
              </a: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3195376" y="5988818"/>
            <a:ext cx="2703006" cy="582804"/>
            <a:chOff x="3195376" y="5988818"/>
            <a:chExt cx="2703006" cy="582804"/>
          </a:xfrm>
        </p:grpSpPr>
        <p:pic>
          <p:nvPicPr>
            <p:cNvPr id="76" name="Imagen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2" t="87326" r="51622" b="4176"/>
            <a:stretch/>
          </p:blipFill>
          <p:spPr>
            <a:xfrm>
              <a:off x="3195376" y="5988818"/>
              <a:ext cx="2703006" cy="582804"/>
            </a:xfrm>
            <a:prstGeom prst="rect">
              <a:avLst/>
            </a:prstGeom>
          </p:spPr>
        </p:pic>
        <p:sp>
          <p:nvSpPr>
            <p:cNvPr id="77" name="CuadroTexto 76"/>
            <p:cNvSpPr txBox="1"/>
            <p:nvPr/>
          </p:nvSpPr>
          <p:spPr>
            <a:xfrm>
              <a:off x="3396343" y="6098047"/>
              <a:ext cx="2301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REGULATION SYSTEMS</a:t>
              </a: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689317" y="5964702"/>
            <a:ext cx="2715066" cy="576775"/>
            <a:chOff x="689317" y="5964702"/>
            <a:chExt cx="2715066" cy="576775"/>
          </a:xfrm>
        </p:grpSpPr>
        <p:pic>
          <p:nvPicPr>
            <p:cNvPr id="79" name="Imagen 7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" t="86974" r="72082" b="4615"/>
            <a:stretch/>
          </p:blipFill>
          <p:spPr>
            <a:xfrm>
              <a:off x="689317" y="5964702"/>
              <a:ext cx="2715066" cy="576775"/>
            </a:xfrm>
            <a:prstGeom prst="rect">
              <a:avLst/>
            </a:prstGeom>
          </p:spPr>
        </p:pic>
        <p:sp>
          <p:nvSpPr>
            <p:cNvPr id="80" name="CuadroTexto 79"/>
            <p:cNvSpPr txBox="1"/>
            <p:nvPr/>
          </p:nvSpPr>
          <p:spPr>
            <a:xfrm>
              <a:off x="1222164" y="6098047"/>
              <a:ext cx="1695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RAW MATERIALS</a:t>
              </a:r>
            </a:p>
          </p:txBody>
        </p:sp>
      </p:grpSp>
      <p:grpSp>
        <p:nvGrpSpPr>
          <p:cNvPr id="97" name="Grupo 96"/>
          <p:cNvGrpSpPr/>
          <p:nvPr/>
        </p:nvGrpSpPr>
        <p:grpSpPr>
          <a:xfrm>
            <a:off x="9867481" y="5968720"/>
            <a:ext cx="1597689" cy="582805"/>
            <a:chOff x="9867481" y="5968720"/>
            <a:chExt cx="1597689" cy="582805"/>
          </a:xfrm>
        </p:grpSpPr>
        <p:pic>
          <p:nvPicPr>
            <p:cNvPr id="98" name="Imagen 9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60" t="87033" r="5925" b="4469"/>
            <a:stretch/>
          </p:blipFill>
          <p:spPr>
            <a:xfrm>
              <a:off x="9867481" y="5968720"/>
              <a:ext cx="1597688" cy="582805"/>
            </a:xfrm>
            <a:prstGeom prst="rect">
              <a:avLst/>
            </a:prstGeom>
          </p:spPr>
        </p:pic>
        <p:sp>
          <p:nvSpPr>
            <p:cNvPr id="99" name="CuadroTexto 98"/>
            <p:cNvSpPr txBox="1"/>
            <p:nvPr/>
          </p:nvSpPr>
          <p:spPr>
            <a:xfrm>
              <a:off x="9897846" y="6098047"/>
              <a:ext cx="1567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EXT. CONTROLS</a:t>
              </a:r>
            </a:p>
          </p:txBody>
        </p:sp>
      </p:grpSp>
      <p:pic>
        <p:nvPicPr>
          <p:cNvPr id="109" name="Imagen 108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31559" r="81821" b="43186"/>
          <a:stretch/>
        </p:blipFill>
        <p:spPr>
          <a:xfrm>
            <a:off x="753627" y="2164436"/>
            <a:ext cx="1462800" cy="1731703"/>
          </a:xfrm>
          <a:prstGeom prst="rect">
            <a:avLst/>
          </a:prstGeom>
        </p:spPr>
      </p:pic>
      <p:pic>
        <p:nvPicPr>
          <p:cNvPr id="110" name="Imagen 109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t="42342" r="47231" b="56018"/>
          <a:stretch/>
        </p:blipFill>
        <p:spPr>
          <a:xfrm>
            <a:off x="2019719" y="2903974"/>
            <a:ext cx="4413868" cy="112453"/>
          </a:xfrm>
          <a:prstGeom prst="rect">
            <a:avLst/>
          </a:prstGeom>
        </p:spPr>
      </p:pic>
      <p:pic>
        <p:nvPicPr>
          <p:cNvPr id="111" name="Imagen 110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37068" r="56896" b="48278"/>
          <a:stretch/>
        </p:blipFill>
        <p:spPr>
          <a:xfrm>
            <a:off x="3818374" y="2542233"/>
            <a:ext cx="1436914" cy="1004836"/>
          </a:xfrm>
          <a:prstGeom prst="rect">
            <a:avLst/>
          </a:prstGeom>
        </p:spPr>
      </p:pic>
      <p:pic>
        <p:nvPicPr>
          <p:cNvPr id="112" name="Imagen 111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t="35162" r="58461" b="51502"/>
          <a:stretch/>
        </p:blipFill>
        <p:spPr>
          <a:xfrm>
            <a:off x="4039438" y="2411605"/>
            <a:ext cx="1024932" cy="914400"/>
          </a:xfrm>
          <a:prstGeom prst="rect">
            <a:avLst/>
          </a:prstGeom>
        </p:spPr>
      </p:pic>
      <p:pic>
        <p:nvPicPr>
          <p:cNvPr id="113" name="Imagen 112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3" t="20191" r="39331" b="59871"/>
          <a:stretch/>
        </p:blipFill>
        <p:spPr>
          <a:xfrm>
            <a:off x="4725909" y="1385181"/>
            <a:ext cx="2670772" cy="1367072"/>
          </a:xfrm>
          <a:prstGeom prst="rect">
            <a:avLst/>
          </a:prstGeom>
        </p:spPr>
      </p:pic>
      <p:pic>
        <p:nvPicPr>
          <p:cNvPr id="114" name="Imagen 113"/>
          <p:cNvPicPr>
            <a:picLocks noChangeAspect="1"/>
          </p:cNvPicPr>
          <p:nvPr/>
        </p:nvPicPr>
        <p:blipFill rotWithShape="1"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4" t="63429" r="6215" b="14884"/>
          <a:stretch/>
        </p:blipFill>
        <p:spPr>
          <a:xfrm>
            <a:off x="5828231" y="4349809"/>
            <a:ext cx="5606041" cy="1486970"/>
          </a:xfrm>
          <a:prstGeom prst="rect">
            <a:avLst/>
          </a:prstGeom>
        </p:spPr>
      </p:pic>
      <p:pic>
        <p:nvPicPr>
          <p:cNvPr id="115" name="Imagen 114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5" t="21240" r="6209" b="62346"/>
          <a:stretch/>
        </p:blipFill>
        <p:spPr>
          <a:xfrm>
            <a:off x="10038302" y="1457012"/>
            <a:ext cx="1396721" cy="1125414"/>
          </a:xfrm>
          <a:prstGeom prst="rect">
            <a:avLst/>
          </a:prstGeom>
        </p:spPr>
      </p:pic>
      <p:pic>
        <p:nvPicPr>
          <p:cNvPr id="117" name="Imagen 116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63446" r="56896" b="14865"/>
          <a:stretch/>
        </p:blipFill>
        <p:spPr>
          <a:xfrm>
            <a:off x="3818374" y="4350936"/>
            <a:ext cx="1436914" cy="1487155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63593" r="72638" b="14865"/>
          <a:stretch/>
        </p:blipFill>
        <p:spPr>
          <a:xfrm>
            <a:off x="753626" y="4360984"/>
            <a:ext cx="2582427" cy="1477107"/>
          </a:xfrm>
          <a:prstGeom prst="rect">
            <a:avLst/>
          </a:prstGeom>
        </p:spPr>
      </p:pic>
      <p:grpSp>
        <p:nvGrpSpPr>
          <p:cNvPr id="119" name="Grupo 118"/>
          <p:cNvGrpSpPr/>
          <p:nvPr/>
        </p:nvGrpSpPr>
        <p:grpSpPr>
          <a:xfrm>
            <a:off x="4345969" y="4792207"/>
            <a:ext cx="7144578" cy="225822"/>
            <a:chOff x="4345969" y="4792207"/>
            <a:chExt cx="7144578" cy="225822"/>
          </a:xfrm>
        </p:grpSpPr>
        <p:sp>
          <p:nvSpPr>
            <p:cNvPr id="120" name="Rectángulo 119"/>
            <p:cNvSpPr/>
            <p:nvPr/>
          </p:nvSpPr>
          <p:spPr>
            <a:xfrm>
              <a:off x="11304107" y="4792207"/>
              <a:ext cx="186440" cy="225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21" name="Imagen 120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6" t="70266" r="5871" b="27037"/>
            <a:stretch/>
          </p:blipFill>
          <p:spPr>
            <a:xfrm>
              <a:off x="4345969" y="4818579"/>
              <a:ext cx="7130266" cy="184935"/>
            </a:xfrm>
            <a:prstGeom prst="rect">
              <a:avLst/>
            </a:prstGeom>
          </p:spPr>
        </p:pic>
      </p:grpSp>
      <p:pic>
        <p:nvPicPr>
          <p:cNvPr id="122" name="Imagen 121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43270" r="83435" b="49940"/>
          <a:stretch/>
        </p:blipFill>
        <p:spPr>
          <a:xfrm>
            <a:off x="1809166" y="2967593"/>
            <a:ext cx="210553" cy="465614"/>
          </a:xfrm>
          <a:prstGeom prst="rect">
            <a:avLst/>
          </a:prstGeom>
          <a:noFill/>
        </p:spPr>
      </p:pic>
      <p:pic>
        <p:nvPicPr>
          <p:cNvPr id="123" name="Imagen 122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36316" r="83435" b="56730"/>
          <a:stretch/>
        </p:blipFill>
        <p:spPr>
          <a:xfrm>
            <a:off x="1809166" y="2490758"/>
            <a:ext cx="210553" cy="476835"/>
          </a:xfrm>
          <a:prstGeom prst="rect">
            <a:avLst/>
          </a:prstGeom>
          <a:noFill/>
        </p:spPr>
      </p:pic>
      <p:pic>
        <p:nvPicPr>
          <p:cNvPr id="124" name="Imagen 123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55432" r="70254" b="27187"/>
          <a:stretch/>
        </p:blipFill>
        <p:spPr>
          <a:xfrm>
            <a:off x="2845942" y="3801438"/>
            <a:ext cx="780836" cy="1191802"/>
          </a:xfrm>
          <a:prstGeom prst="rect">
            <a:avLst/>
          </a:prstGeom>
        </p:spPr>
      </p:pic>
      <p:pic>
        <p:nvPicPr>
          <p:cNvPr id="125" name="Imagen 124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53484" r="48260" b="44568"/>
          <a:stretch/>
        </p:blipFill>
        <p:spPr>
          <a:xfrm>
            <a:off x="3472666" y="3667874"/>
            <a:ext cx="2835668" cy="133564"/>
          </a:xfrm>
          <a:prstGeom prst="rect">
            <a:avLst/>
          </a:prstGeom>
        </p:spPr>
      </p:pic>
      <p:pic>
        <p:nvPicPr>
          <p:cNvPr id="126" name="Imagen 125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2" t="65058" r="37607" b="22761"/>
          <a:stretch/>
        </p:blipFill>
        <p:spPr>
          <a:xfrm>
            <a:off x="6782637" y="4461469"/>
            <a:ext cx="824393" cy="835242"/>
          </a:xfrm>
          <a:prstGeom prst="rect">
            <a:avLst/>
          </a:prstGeom>
        </p:spPr>
      </p:pic>
      <p:pic>
        <p:nvPicPr>
          <p:cNvPr id="127" name="Imagen 126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3" t="17430" r="47581" b="74509"/>
          <a:stretch/>
        </p:blipFill>
        <p:spPr>
          <a:xfrm>
            <a:off x="5536643" y="1195755"/>
            <a:ext cx="854110" cy="552658"/>
          </a:xfrm>
          <a:prstGeom prst="rect">
            <a:avLst/>
          </a:prstGeom>
        </p:spPr>
      </p:pic>
      <p:pic>
        <p:nvPicPr>
          <p:cNvPr id="128" name="Imagen 127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3" t="16111" r="29862" b="73190"/>
          <a:stretch/>
        </p:blipFill>
        <p:spPr>
          <a:xfrm>
            <a:off x="7325248" y="1105319"/>
            <a:ext cx="1225899" cy="733529"/>
          </a:xfrm>
          <a:prstGeom prst="rect">
            <a:avLst/>
          </a:prstGeom>
        </p:spPr>
      </p:pic>
      <p:pic>
        <p:nvPicPr>
          <p:cNvPr id="129" name="Imagen 128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67060" r="75633" b="22922"/>
          <a:stretch/>
        </p:blipFill>
        <p:spPr>
          <a:xfrm>
            <a:off x="2426504" y="4598763"/>
            <a:ext cx="544181" cy="686915"/>
          </a:xfrm>
          <a:prstGeom prst="rect">
            <a:avLst/>
          </a:prstGeom>
        </p:spPr>
      </p:pic>
      <p:sp>
        <p:nvSpPr>
          <p:cNvPr id="131" name="CuadroTexto 130"/>
          <p:cNvSpPr txBox="1"/>
          <p:nvPr/>
        </p:nvSpPr>
        <p:spPr>
          <a:xfrm>
            <a:off x="925541" y="3766199"/>
            <a:ext cx="111318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ACID TANKS</a:t>
            </a:r>
          </a:p>
        </p:txBody>
      </p:sp>
      <p:pic>
        <p:nvPicPr>
          <p:cNvPr id="132" name="Imagen 131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33875" r="84735" b="58757"/>
          <a:stretch/>
        </p:blipFill>
        <p:spPr>
          <a:xfrm>
            <a:off x="1113647" y="2323360"/>
            <a:ext cx="747176" cy="505232"/>
          </a:xfrm>
          <a:prstGeom prst="rect">
            <a:avLst/>
          </a:prstGeom>
        </p:spPr>
      </p:pic>
      <p:pic>
        <p:nvPicPr>
          <p:cNvPr id="133" name="Imagen 132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46121" r="84794" b="46355"/>
          <a:stretch/>
        </p:blipFill>
        <p:spPr>
          <a:xfrm>
            <a:off x="1113647" y="3163041"/>
            <a:ext cx="740060" cy="515907"/>
          </a:xfrm>
          <a:prstGeom prst="rect">
            <a:avLst/>
          </a:prstGeom>
        </p:spPr>
      </p:pic>
      <p:sp>
        <p:nvSpPr>
          <p:cNvPr id="134" name="CuadroTexto 133"/>
          <p:cNvSpPr txBox="1"/>
          <p:nvPr/>
        </p:nvSpPr>
        <p:spPr>
          <a:xfrm>
            <a:off x="1583976" y="5704510"/>
            <a:ext cx="976344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POLYOL FACILITY</a:t>
            </a:r>
          </a:p>
        </p:txBody>
      </p:sp>
      <p:pic>
        <p:nvPicPr>
          <p:cNvPr id="135" name="Imagen 134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65962" r="83937" b="27150"/>
          <a:stretch/>
        </p:blipFill>
        <p:spPr>
          <a:xfrm>
            <a:off x="991312" y="4523481"/>
            <a:ext cx="966842" cy="472265"/>
          </a:xfrm>
          <a:prstGeom prst="rect">
            <a:avLst/>
          </a:prstGeom>
        </p:spPr>
      </p:pic>
      <p:pic>
        <p:nvPicPr>
          <p:cNvPr id="136" name="Imagen 135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76232" r="84084" b="17128"/>
          <a:stretch/>
        </p:blipFill>
        <p:spPr>
          <a:xfrm>
            <a:off x="991312" y="5227691"/>
            <a:ext cx="949000" cy="455261"/>
          </a:xfrm>
          <a:prstGeom prst="rect">
            <a:avLst/>
          </a:prstGeom>
        </p:spPr>
      </p:pic>
      <p:sp>
        <p:nvSpPr>
          <p:cNvPr id="138" name="CuadroTexto 137"/>
          <p:cNvSpPr txBox="1"/>
          <p:nvPr/>
        </p:nvSpPr>
        <p:spPr>
          <a:xfrm>
            <a:off x="2303612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POLYOL TANK</a:t>
            </a:r>
          </a:p>
        </p:txBody>
      </p:sp>
      <p:pic>
        <p:nvPicPr>
          <p:cNvPr id="139" name="Imagen 138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66230" r="60192" b="22926"/>
          <a:stretch/>
        </p:blipFill>
        <p:spPr>
          <a:xfrm>
            <a:off x="4149969" y="4541855"/>
            <a:ext cx="703385" cy="743578"/>
          </a:xfrm>
          <a:prstGeom prst="rect">
            <a:avLst/>
          </a:prstGeom>
        </p:spPr>
      </p:pic>
      <p:pic>
        <p:nvPicPr>
          <p:cNvPr id="140" name="Imagen 139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69162" r="52280" b="24830"/>
          <a:stretch/>
        </p:blipFill>
        <p:spPr>
          <a:xfrm>
            <a:off x="5305530" y="4742822"/>
            <a:ext cx="512466" cy="411982"/>
          </a:xfrm>
          <a:prstGeom prst="rect">
            <a:avLst/>
          </a:prstGeom>
        </p:spPr>
      </p:pic>
      <p:pic>
        <p:nvPicPr>
          <p:cNvPr id="141" name="Imagen 140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52602" r="52280" b="41243"/>
          <a:stretch/>
        </p:blipFill>
        <p:spPr>
          <a:xfrm>
            <a:off x="5305530" y="3607357"/>
            <a:ext cx="512466" cy="422032"/>
          </a:xfrm>
          <a:prstGeom prst="rect">
            <a:avLst/>
          </a:prstGeom>
        </p:spPr>
      </p:pic>
      <p:pic>
        <p:nvPicPr>
          <p:cNvPr id="142" name="Imagen 141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40878" r="52280" b="52821"/>
          <a:stretch/>
        </p:blipFill>
        <p:spPr>
          <a:xfrm>
            <a:off x="5305530" y="2803490"/>
            <a:ext cx="512466" cy="432080"/>
          </a:xfrm>
          <a:prstGeom prst="rect">
            <a:avLst/>
          </a:prstGeom>
        </p:spPr>
      </p:pic>
      <p:sp>
        <p:nvSpPr>
          <p:cNvPr id="143" name="CuadroTexto 142"/>
          <p:cNvSpPr txBox="1"/>
          <p:nvPr/>
        </p:nvSpPr>
        <p:spPr>
          <a:xfrm>
            <a:off x="4186409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BRINE TANK</a:t>
            </a:r>
          </a:p>
        </p:txBody>
      </p:sp>
      <p:sp>
        <p:nvSpPr>
          <p:cNvPr id="144" name="CuadroTexto 143"/>
          <p:cNvSpPr txBox="1"/>
          <p:nvPr/>
        </p:nvSpPr>
        <p:spPr>
          <a:xfrm>
            <a:off x="4152628" y="5704510"/>
            <a:ext cx="82704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HOUSE</a:t>
            </a:r>
          </a:p>
        </p:txBody>
      </p:sp>
      <p:pic>
        <p:nvPicPr>
          <p:cNvPr id="145" name="Imagen 144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2" t="22893" r="7880" b="65366"/>
          <a:stretch/>
        </p:blipFill>
        <p:spPr>
          <a:xfrm>
            <a:off x="10257183" y="1570383"/>
            <a:ext cx="974034" cy="805069"/>
          </a:xfrm>
          <a:prstGeom prst="rect">
            <a:avLst/>
          </a:prstGeom>
        </p:spPr>
      </p:pic>
      <p:sp>
        <p:nvSpPr>
          <p:cNvPr id="147" name="CuadroTexto 146"/>
          <p:cNvSpPr txBox="1"/>
          <p:nvPr/>
        </p:nvSpPr>
        <p:spPr>
          <a:xfrm>
            <a:off x="5323378" y="3235572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148" name="CuadroTexto 147"/>
          <p:cNvSpPr txBox="1"/>
          <p:nvPr/>
        </p:nvSpPr>
        <p:spPr>
          <a:xfrm>
            <a:off x="5323378" y="4027579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149" name="CuadroTexto 148"/>
          <p:cNvSpPr txBox="1"/>
          <p:nvPr/>
        </p:nvSpPr>
        <p:spPr>
          <a:xfrm>
            <a:off x="5323378" y="5168615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pic>
        <p:nvPicPr>
          <p:cNvPr id="150" name="Imagen 149"/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4" t="62031" r="45788" b="22748"/>
          <a:stretch/>
        </p:blipFill>
        <p:spPr>
          <a:xfrm>
            <a:off x="6033052" y="4253948"/>
            <a:ext cx="576470" cy="1043610"/>
          </a:xfrm>
          <a:prstGeom prst="rect">
            <a:avLst/>
          </a:prstGeom>
        </p:spPr>
      </p:pic>
      <p:sp>
        <p:nvSpPr>
          <p:cNvPr id="151" name="CuadroTexto 150"/>
          <p:cNvSpPr txBox="1"/>
          <p:nvPr/>
        </p:nvSpPr>
        <p:spPr>
          <a:xfrm>
            <a:off x="6790470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SEPARATOR</a:t>
            </a:r>
          </a:p>
        </p:txBody>
      </p:sp>
      <p:sp>
        <p:nvSpPr>
          <p:cNvPr id="152" name="CuadroTexto 151"/>
          <p:cNvSpPr txBox="1"/>
          <p:nvPr/>
        </p:nvSpPr>
        <p:spPr>
          <a:xfrm>
            <a:off x="5953683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BIAZZI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REACTOR</a:t>
            </a:r>
          </a:p>
        </p:txBody>
      </p:sp>
      <p:sp>
        <p:nvSpPr>
          <p:cNvPr id="153" name="CuadroTexto 152"/>
          <p:cNvSpPr txBox="1"/>
          <p:nvPr/>
        </p:nvSpPr>
        <p:spPr>
          <a:xfrm>
            <a:off x="7655517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WASHING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EQUIPMENT</a:t>
            </a:r>
          </a:p>
        </p:txBody>
      </p:sp>
      <p:sp>
        <p:nvSpPr>
          <p:cNvPr id="154" name="CuadroTexto 153"/>
          <p:cNvSpPr txBox="1"/>
          <p:nvPr/>
        </p:nvSpPr>
        <p:spPr>
          <a:xfrm>
            <a:off x="8432156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NG-WATER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SEPARATOR</a:t>
            </a:r>
          </a:p>
        </p:txBody>
      </p:sp>
      <p:sp>
        <p:nvSpPr>
          <p:cNvPr id="155" name="CuadroTexto 154"/>
          <p:cNvSpPr txBox="1"/>
          <p:nvPr/>
        </p:nvSpPr>
        <p:spPr>
          <a:xfrm>
            <a:off x="9317286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ACIDITY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NEUTRALIZERS</a:t>
            </a:r>
          </a:p>
        </p:txBody>
      </p:sp>
      <p:sp>
        <p:nvSpPr>
          <p:cNvPr id="156" name="CuadroTexto 155"/>
          <p:cNvSpPr txBox="1"/>
          <p:nvPr/>
        </p:nvSpPr>
        <p:spPr>
          <a:xfrm>
            <a:off x="7905590" y="5704510"/>
            <a:ext cx="1411696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 NITRATOR</a:t>
            </a:r>
          </a:p>
        </p:txBody>
      </p:sp>
      <p:sp>
        <p:nvSpPr>
          <p:cNvPr id="157" name="CuadroTexto 156"/>
          <p:cNvSpPr txBox="1"/>
          <p:nvPr/>
        </p:nvSpPr>
        <p:spPr>
          <a:xfrm>
            <a:off x="10295090" y="5080011"/>
            <a:ext cx="873474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</a:t>
            </a:r>
          </a:p>
        </p:txBody>
      </p:sp>
      <p:sp>
        <p:nvSpPr>
          <p:cNvPr id="158" name="CuadroTexto 157"/>
          <p:cNvSpPr txBox="1"/>
          <p:nvPr/>
        </p:nvSpPr>
        <p:spPr>
          <a:xfrm>
            <a:off x="10274388" y="2464866"/>
            <a:ext cx="92701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 ROOM</a:t>
            </a:r>
          </a:p>
        </p:txBody>
      </p:sp>
      <p:sp>
        <p:nvSpPr>
          <p:cNvPr id="160" name="CuadroTexto 159"/>
          <p:cNvSpPr txBox="1"/>
          <p:nvPr/>
        </p:nvSpPr>
        <p:spPr>
          <a:xfrm>
            <a:off x="5272348" y="1761878"/>
            <a:ext cx="138270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ACID-WATER SEPARATOR</a:t>
            </a:r>
          </a:p>
        </p:txBody>
      </p:sp>
      <p:sp>
        <p:nvSpPr>
          <p:cNvPr id="161" name="CuadroTexto 160"/>
          <p:cNvSpPr txBox="1"/>
          <p:nvPr/>
        </p:nvSpPr>
        <p:spPr>
          <a:xfrm>
            <a:off x="7539742" y="1849689"/>
            <a:ext cx="79691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WASTE POOL</a:t>
            </a:r>
          </a:p>
        </p:txBody>
      </p:sp>
      <p:grpSp>
        <p:nvGrpSpPr>
          <p:cNvPr id="162" name="Grupo 161"/>
          <p:cNvGrpSpPr/>
          <p:nvPr/>
        </p:nvGrpSpPr>
        <p:grpSpPr>
          <a:xfrm>
            <a:off x="6172200" y="3801438"/>
            <a:ext cx="154305" cy="879892"/>
            <a:chOff x="6172200" y="3801438"/>
            <a:chExt cx="154305" cy="879892"/>
          </a:xfrm>
        </p:grpSpPr>
        <p:pic>
          <p:nvPicPr>
            <p:cNvPr id="163" name="Imagen 162"/>
            <p:cNvPicPr>
              <a:picLocks noChangeAspect="1"/>
            </p:cNvPicPr>
            <p:nvPr/>
          </p:nvPicPr>
          <p:blipFill rotWithShape="1"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3" t="55430" r="48259" b="37177"/>
            <a:stretch/>
          </p:blipFill>
          <p:spPr>
            <a:xfrm>
              <a:off x="6180544" y="3801438"/>
              <a:ext cx="127790" cy="506921"/>
            </a:xfrm>
            <a:prstGeom prst="rect">
              <a:avLst/>
            </a:prstGeom>
          </p:spPr>
        </p:pic>
        <p:pic>
          <p:nvPicPr>
            <p:cNvPr id="164" name="Imagen 163"/>
            <p:cNvPicPr>
              <a:picLocks noChangeAspect="1"/>
            </p:cNvPicPr>
            <p:nvPr/>
          </p:nvPicPr>
          <p:blipFill rotWithShape="1">
            <a:blip r:embed="rId1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5" t="60168" r="48109" b="31736"/>
            <a:stretch/>
          </p:blipFill>
          <p:spPr>
            <a:xfrm>
              <a:off x="6172200" y="4126230"/>
              <a:ext cx="154305" cy="555100"/>
            </a:xfrm>
            <a:prstGeom prst="rect">
              <a:avLst/>
            </a:prstGeom>
          </p:spPr>
        </p:pic>
      </p:grpSp>
      <p:grpSp>
        <p:nvGrpSpPr>
          <p:cNvPr id="165" name="Grupo 164"/>
          <p:cNvGrpSpPr/>
          <p:nvPr/>
        </p:nvGrpSpPr>
        <p:grpSpPr>
          <a:xfrm>
            <a:off x="6315074" y="3016426"/>
            <a:ext cx="135421" cy="1544144"/>
            <a:chOff x="6315074" y="3016426"/>
            <a:chExt cx="135421" cy="1544144"/>
          </a:xfrm>
        </p:grpSpPr>
        <p:pic>
          <p:nvPicPr>
            <p:cNvPr id="166" name="Imagen 165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43" t="43983" r="47141" b="37208"/>
            <a:stretch/>
          </p:blipFill>
          <p:spPr>
            <a:xfrm>
              <a:off x="6320653" y="3016426"/>
              <a:ext cx="123863" cy="1289633"/>
            </a:xfrm>
            <a:prstGeom prst="rect">
              <a:avLst/>
            </a:prstGeom>
          </p:spPr>
        </p:pic>
        <p:pic>
          <p:nvPicPr>
            <p:cNvPr id="167" name="Imagen 166"/>
            <p:cNvPicPr>
              <a:picLocks noChangeAspect="1"/>
            </p:cNvPicPr>
            <p:nvPr/>
          </p:nvPicPr>
          <p:blipFill rotWithShape="1">
            <a:blip r:embed="rId1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97" t="58697" r="47092" b="33497"/>
            <a:stretch/>
          </p:blipFill>
          <p:spPr>
            <a:xfrm>
              <a:off x="6315074" y="4025348"/>
              <a:ext cx="135421" cy="535222"/>
            </a:xfrm>
            <a:prstGeom prst="rect">
              <a:avLst/>
            </a:prstGeom>
          </p:spPr>
        </p:pic>
      </p:grpSp>
      <p:pic>
        <p:nvPicPr>
          <p:cNvPr id="168" name="Imagen 167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0" t="66031" r="32220" b="23328"/>
          <a:stretch/>
        </p:blipFill>
        <p:spPr>
          <a:xfrm>
            <a:off x="7786992" y="4528225"/>
            <a:ext cx="476655" cy="729575"/>
          </a:xfrm>
          <a:prstGeom prst="rect">
            <a:avLst/>
          </a:prstGeom>
        </p:spPr>
      </p:pic>
      <p:pic>
        <p:nvPicPr>
          <p:cNvPr id="169" name="Imagen 168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4" t="66812" r="25359" b="24108"/>
          <a:stretch/>
        </p:blipFill>
        <p:spPr>
          <a:xfrm>
            <a:off x="8501975" y="4581727"/>
            <a:ext cx="598252" cy="622571"/>
          </a:xfrm>
          <a:prstGeom prst="rect">
            <a:avLst/>
          </a:prstGeom>
        </p:spPr>
      </p:pic>
      <p:pic>
        <p:nvPicPr>
          <p:cNvPr id="170" name="Imagen 169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9" t="66812" r="16742" b="24108"/>
          <a:stretch/>
        </p:blipFill>
        <p:spPr>
          <a:xfrm>
            <a:off x="9231549" y="4581727"/>
            <a:ext cx="919264" cy="622571"/>
          </a:xfrm>
          <a:prstGeom prst="rect">
            <a:avLst/>
          </a:prstGeom>
        </p:spPr>
      </p:pic>
      <p:sp>
        <p:nvSpPr>
          <p:cNvPr id="171" name="CuadroTexto 170"/>
          <p:cNvSpPr txBox="1"/>
          <p:nvPr/>
        </p:nvSpPr>
        <p:spPr>
          <a:xfrm>
            <a:off x="4067928" y="3423599"/>
            <a:ext cx="99644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ACID TANK</a:t>
            </a:r>
          </a:p>
        </p:txBody>
      </p:sp>
      <p:pic>
        <p:nvPicPr>
          <p:cNvPr id="172" name="Imagen 171"/>
          <p:cNvPicPr>
            <a:picLocks noChangeAspect="1"/>
          </p:cNvPicPr>
          <p:nvPr/>
        </p:nvPicPr>
        <p:blipFill rotWithShape="1">
          <a:blip r:embed="rId14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8" t="58756" r="58379" b="37287"/>
          <a:stretch/>
        </p:blipFill>
        <p:spPr>
          <a:xfrm>
            <a:off x="4019341" y="4029389"/>
            <a:ext cx="1055077" cy="271306"/>
          </a:xfrm>
          <a:prstGeom prst="rect">
            <a:avLst/>
          </a:prstGeom>
        </p:spPr>
      </p:pic>
      <p:pic>
        <p:nvPicPr>
          <p:cNvPr id="173" name="Imagen 172"/>
          <p:cNvPicPr>
            <a:picLocks noChangeAspect="1"/>
          </p:cNvPicPr>
          <p:nvPr/>
        </p:nvPicPr>
        <p:blipFill rotWithShape="1">
          <a:blip r:embed="rId14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15964" r="6983" b="80006"/>
          <a:stretch/>
        </p:blipFill>
        <p:spPr>
          <a:xfrm>
            <a:off x="10178981" y="1095269"/>
            <a:ext cx="1161568" cy="276331"/>
          </a:xfrm>
          <a:prstGeom prst="rect">
            <a:avLst/>
          </a:prstGeom>
        </p:spPr>
      </p:pic>
      <p:pic>
        <p:nvPicPr>
          <p:cNvPr id="174" name="Imagen 173"/>
          <p:cNvPicPr>
            <a:picLocks noChangeAspect="1"/>
          </p:cNvPicPr>
          <p:nvPr/>
        </p:nvPicPr>
        <p:blipFill rotWithShape="1">
          <a:blip r:embed="rId14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8" t="30033" r="58296" b="65864"/>
          <a:stretch/>
        </p:blipFill>
        <p:spPr>
          <a:xfrm>
            <a:off x="4019341" y="2059913"/>
            <a:ext cx="1065125" cy="281354"/>
          </a:xfrm>
          <a:prstGeom prst="rect">
            <a:avLst/>
          </a:prstGeom>
        </p:spPr>
      </p:pic>
      <p:sp>
        <p:nvSpPr>
          <p:cNvPr id="175" name="CuadroTexto 174"/>
          <p:cNvSpPr txBox="1"/>
          <p:nvPr/>
        </p:nvSpPr>
        <p:spPr>
          <a:xfrm>
            <a:off x="854242" y="2097519"/>
            <a:ext cx="1255778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NITRIC + SULPHURIC ACID</a:t>
            </a:r>
          </a:p>
        </p:txBody>
      </p:sp>
      <p:sp>
        <p:nvSpPr>
          <p:cNvPr id="176" name="CuadroTexto 175"/>
          <p:cNvSpPr txBox="1"/>
          <p:nvPr/>
        </p:nvSpPr>
        <p:spPr>
          <a:xfrm>
            <a:off x="1198910" y="4318286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GLYCOL</a:t>
            </a:r>
          </a:p>
        </p:txBody>
      </p:sp>
      <p:sp>
        <p:nvSpPr>
          <p:cNvPr id="177" name="CuadroTexto 176"/>
          <p:cNvSpPr txBox="1"/>
          <p:nvPr/>
        </p:nvSpPr>
        <p:spPr>
          <a:xfrm>
            <a:off x="2395935" y="4318286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POLYOL</a:t>
            </a:r>
          </a:p>
        </p:txBody>
      </p:sp>
      <p:sp>
        <p:nvSpPr>
          <p:cNvPr id="178" name="CuadroTexto 177"/>
          <p:cNvSpPr txBox="1"/>
          <p:nvPr/>
        </p:nvSpPr>
        <p:spPr>
          <a:xfrm>
            <a:off x="1198910" y="5037690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GLYCERIN</a:t>
            </a:r>
          </a:p>
        </p:txBody>
      </p:sp>
      <p:sp>
        <p:nvSpPr>
          <p:cNvPr id="179" name="CuadroTexto 178"/>
          <p:cNvSpPr txBox="1"/>
          <p:nvPr/>
        </p:nvSpPr>
        <p:spPr>
          <a:xfrm>
            <a:off x="4273255" y="4086886"/>
            <a:ext cx="566442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COOLING</a:t>
            </a:r>
          </a:p>
        </p:txBody>
      </p:sp>
      <p:sp>
        <p:nvSpPr>
          <p:cNvPr id="180" name="CuadroTexto 179"/>
          <p:cNvSpPr txBox="1"/>
          <p:nvPr/>
        </p:nvSpPr>
        <p:spPr>
          <a:xfrm>
            <a:off x="4273255" y="2116857"/>
            <a:ext cx="566442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FEEDING</a:t>
            </a:r>
          </a:p>
        </p:txBody>
      </p:sp>
      <p:sp>
        <p:nvSpPr>
          <p:cNvPr id="183" name="CuadroTexto 182"/>
          <p:cNvSpPr txBox="1"/>
          <p:nvPr/>
        </p:nvSpPr>
        <p:spPr>
          <a:xfrm>
            <a:off x="10441396" y="1155563"/>
            <a:ext cx="592996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REMOTE</a:t>
            </a:r>
          </a:p>
        </p:txBody>
      </p:sp>
      <p:sp>
        <p:nvSpPr>
          <p:cNvPr id="184" name="Rectángulo 183"/>
          <p:cNvSpPr/>
          <p:nvPr/>
        </p:nvSpPr>
        <p:spPr>
          <a:xfrm>
            <a:off x="557048" y="941168"/>
            <a:ext cx="11098923" cy="499108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 t="42271" r="74589" b="55846"/>
          <a:stretch/>
        </p:blipFill>
        <p:spPr>
          <a:xfrm>
            <a:off x="2269864" y="2899186"/>
            <a:ext cx="828338" cy="129093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41036" r="76068" b="52893"/>
          <a:stretch/>
        </p:blipFill>
        <p:spPr>
          <a:xfrm>
            <a:off x="2440772" y="2814360"/>
            <a:ext cx="476769" cy="416284"/>
          </a:xfrm>
          <a:prstGeom prst="rect">
            <a:avLst/>
          </a:prstGeom>
        </p:spPr>
      </p:pic>
      <p:sp>
        <p:nvSpPr>
          <p:cNvPr id="187" name="CuadroTexto 186"/>
          <p:cNvSpPr txBox="1"/>
          <p:nvPr/>
        </p:nvSpPr>
        <p:spPr>
          <a:xfrm>
            <a:off x="2440771" y="3235572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pic>
        <p:nvPicPr>
          <p:cNvPr id="188" name="Imagen 18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4" t="33860" r="73967" b="51712"/>
          <a:stretch/>
        </p:blipFill>
        <p:spPr>
          <a:xfrm>
            <a:off x="2199503" y="2558952"/>
            <a:ext cx="976834" cy="989517"/>
          </a:xfrm>
          <a:prstGeom prst="rect">
            <a:avLst/>
          </a:prstGeom>
        </p:spPr>
      </p:pic>
      <p:pic>
        <p:nvPicPr>
          <p:cNvPr id="189" name="Imagen 18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1" t="55708" r="17679" b="42000"/>
          <a:stretch/>
        </p:blipFill>
        <p:spPr>
          <a:xfrm>
            <a:off x="2617470" y="3820438"/>
            <a:ext cx="7418070" cy="157202"/>
          </a:xfrm>
          <a:prstGeom prst="rect">
            <a:avLst/>
          </a:prstGeom>
        </p:spPr>
      </p:pic>
      <p:pic>
        <p:nvPicPr>
          <p:cNvPr id="190" name="Imagen 18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6" t="19859" r="3846" b="60000"/>
          <a:stretch/>
        </p:blipFill>
        <p:spPr>
          <a:xfrm>
            <a:off x="9927858" y="3214854"/>
            <a:ext cx="1601623" cy="1381328"/>
          </a:xfrm>
          <a:prstGeom prst="rect">
            <a:avLst/>
          </a:prstGeom>
        </p:spPr>
      </p:pic>
      <p:pic>
        <p:nvPicPr>
          <p:cNvPr id="191" name="Imagen 19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5" t="48498" r="6209" b="35235"/>
          <a:stretch/>
        </p:blipFill>
        <p:spPr>
          <a:xfrm>
            <a:off x="10038302" y="3326004"/>
            <a:ext cx="1396721" cy="1115368"/>
          </a:xfrm>
          <a:prstGeom prst="rect">
            <a:avLst/>
          </a:prstGeom>
        </p:spPr>
      </p:pic>
      <p:pic>
        <p:nvPicPr>
          <p:cNvPr id="192" name="Imagen 19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43767" r="6983" b="52174"/>
          <a:stretch/>
        </p:blipFill>
        <p:spPr>
          <a:xfrm>
            <a:off x="10178981" y="3001618"/>
            <a:ext cx="1161568" cy="278296"/>
          </a:xfrm>
          <a:prstGeom prst="rect">
            <a:avLst/>
          </a:prstGeom>
        </p:spPr>
      </p:pic>
      <p:pic>
        <p:nvPicPr>
          <p:cNvPr id="193" name="Imagen 19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50725" r="7228" b="39853"/>
          <a:stretch/>
        </p:blipFill>
        <p:spPr>
          <a:xfrm>
            <a:off x="10178981" y="3478696"/>
            <a:ext cx="1131750" cy="646043"/>
          </a:xfrm>
          <a:prstGeom prst="rect">
            <a:avLst/>
          </a:prstGeom>
        </p:spPr>
      </p:pic>
      <p:sp>
        <p:nvSpPr>
          <p:cNvPr id="194" name="CuadroTexto 193"/>
          <p:cNvSpPr txBox="1"/>
          <p:nvPr/>
        </p:nvSpPr>
        <p:spPr>
          <a:xfrm>
            <a:off x="10441396" y="3055616"/>
            <a:ext cx="592996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MANUAL</a:t>
            </a:r>
          </a:p>
        </p:txBody>
      </p:sp>
      <p:sp>
        <p:nvSpPr>
          <p:cNvPr id="195" name="CuadroTexto 194"/>
          <p:cNvSpPr txBox="1"/>
          <p:nvPr/>
        </p:nvSpPr>
        <p:spPr>
          <a:xfrm>
            <a:off x="10244571" y="4314699"/>
            <a:ext cx="986646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rgbClr val="9500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ELECTRICAL ROOM</a:t>
            </a:r>
          </a:p>
        </p:txBody>
      </p:sp>
      <p:grpSp>
        <p:nvGrpSpPr>
          <p:cNvPr id="196" name="Grupo 195"/>
          <p:cNvGrpSpPr/>
          <p:nvPr/>
        </p:nvGrpSpPr>
        <p:grpSpPr>
          <a:xfrm>
            <a:off x="5283601" y="3468566"/>
            <a:ext cx="4043286" cy="1975604"/>
            <a:chOff x="480153" y="4027876"/>
            <a:chExt cx="4043286" cy="1975604"/>
          </a:xfrm>
        </p:grpSpPr>
        <p:sp>
          <p:nvSpPr>
            <p:cNvPr id="197" name="Rectángulo 196"/>
            <p:cNvSpPr/>
            <p:nvPr/>
          </p:nvSpPr>
          <p:spPr>
            <a:xfrm>
              <a:off x="570768" y="4118491"/>
              <a:ext cx="3951920" cy="1214877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8" name="Rectángulo 197"/>
            <p:cNvSpPr/>
            <p:nvPr/>
          </p:nvSpPr>
          <p:spPr>
            <a:xfrm>
              <a:off x="570768" y="5332575"/>
              <a:ext cx="3951920" cy="6709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9" name="Rectángulo 198"/>
            <p:cNvSpPr/>
            <p:nvPr/>
          </p:nvSpPr>
          <p:spPr>
            <a:xfrm>
              <a:off x="480153" y="4027876"/>
              <a:ext cx="3951920" cy="12148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0" name="Rectángulo 199"/>
            <p:cNvSpPr/>
            <p:nvPr/>
          </p:nvSpPr>
          <p:spPr>
            <a:xfrm>
              <a:off x="480153" y="5241960"/>
              <a:ext cx="3951920" cy="670905"/>
            </a:xfrm>
            <a:prstGeom prst="rect">
              <a:avLst/>
            </a:prstGeom>
            <a:solidFill>
              <a:srgbClr val="F8C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2" name="CuadroTexto 201"/>
            <p:cNvSpPr txBox="1"/>
            <p:nvPr/>
          </p:nvSpPr>
          <p:spPr>
            <a:xfrm>
              <a:off x="556509" y="4139251"/>
              <a:ext cx="396693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F8C92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 OPERATOR DID NOT </a:t>
              </a:r>
            </a:p>
            <a:p>
              <a:r>
                <a:rPr lang="en-US" sz="2100" b="1" dirty="0">
                  <a:solidFill>
                    <a:srgbClr val="F8C92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TAKE TIMELY ACTIONS </a:t>
              </a:r>
              <a: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to stop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 feed pump from the Electric Room.</a:t>
              </a:r>
              <a:endParaRPr lang="es-C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CuadroTexto 202"/>
            <p:cNvSpPr txBox="1"/>
            <p:nvPr/>
          </p:nvSpPr>
          <p:spPr>
            <a:xfrm>
              <a:off x="556510" y="5298437"/>
              <a:ext cx="37528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Incorporate alarms in the level transmitter </a:t>
              </a:r>
            </a:p>
            <a:p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and level indicators (limit switches).</a:t>
              </a:r>
              <a:endParaRPr lang="es-CL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16" name="Imagen 11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55135" r="94260" b="39640"/>
          <a:stretch/>
        </p:blipFill>
        <p:spPr>
          <a:xfrm>
            <a:off x="5075297" y="3221857"/>
            <a:ext cx="432486" cy="358347"/>
          </a:xfrm>
          <a:prstGeom prst="rect">
            <a:avLst/>
          </a:prstGeom>
        </p:spPr>
      </p:pic>
      <p:pic>
        <p:nvPicPr>
          <p:cNvPr id="130" name="Imagen 129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1" t="50229" r="77610" b="44292"/>
          <a:stretch/>
        </p:blipFill>
        <p:spPr>
          <a:xfrm>
            <a:off x="2617470" y="3444658"/>
            <a:ext cx="113204" cy="3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937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4" t="4680" r="2170" b="89604"/>
          <a:stretch/>
        </p:blipFill>
        <p:spPr>
          <a:xfrm>
            <a:off x="11404879" y="321547"/>
            <a:ext cx="522514" cy="391886"/>
          </a:xfrm>
          <a:prstGeom prst="rect">
            <a:avLst/>
          </a:prstGeom>
        </p:spPr>
      </p:pic>
      <p:grpSp>
        <p:nvGrpSpPr>
          <p:cNvPr id="95" name="Grupo 94"/>
          <p:cNvGrpSpPr/>
          <p:nvPr/>
        </p:nvGrpSpPr>
        <p:grpSpPr>
          <a:xfrm>
            <a:off x="1586" y="325820"/>
            <a:ext cx="2183317" cy="420413"/>
            <a:chOff x="1586" y="325820"/>
            <a:chExt cx="2183317" cy="420413"/>
          </a:xfrm>
        </p:grpSpPr>
        <p:pic>
          <p:nvPicPr>
            <p:cNvPr id="93" name="Imagen 9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1" r="82087" b="89119"/>
            <a:stretch/>
          </p:blipFill>
          <p:spPr>
            <a:xfrm>
              <a:off x="1586" y="325820"/>
              <a:ext cx="2183317" cy="420413"/>
            </a:xfrm>
            <a:prstGeom prst="rect">
              <a:avLst/>
            </a:prstGeom>
          </p:spPr>
        </p:pic>
        <p:sp>
          <p:nvSpPr>
            <p:cNvPr id="66" name="CuadroTexto 65"/>
            <p:cNvSpPr txBox="1"/>
            <p:nvPr/>
          </p:nvSpPr>
          <p:spPr>
            <a:xfrm>
              <a:off x="663193" y="345329"/>
              <a:ext cx="1446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rgbClr val="F8C92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FINDINGS</a:t>
              </a:r>
              <a:endParaRPr lang="es-CL" dirty="0">
                <a:solidFill>
                  <a:srgbClr val="F8C92B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7" name="CuadroTexto 66"/>
          <p:cNvSpPr txBox="1"/>
          <p:nvPr/>
        </p:nvSpPr>
        <p:spPr>
          <a:xfrm>
            <a:off x="10138787" y="274993"/>
            <a:ext cx="1296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Río Loa Plant</a:t>
            </a:r>
          </a:p>
          <a:p>
            <a:pPr algn="r"/>
            <a:r>
              <a:rPr lang="en-US" sz="1300" dirty="0" err="1">
                <a:latin typeface="Segoe UI" panose="020B0502040204020203" pitchFamily="34" charset="0"/>
                <a:cs typeface="Segoe UI" panose="020B0502040204020203" pitchFamily="34" charset="0"/>
              </a:rPr>
              <a:t>Enaex</a:t>
            </a:r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 Chile</a:t>
            </a:r>
            <a:endParaRPr lang="es-CL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6" name="Grupo 95"/>
          <p:cNvGrpSpPr/>
          <p:nvPr/>
        </p:nvGrpSpPr>
        <p:grpSpPr>
          <a:xfrm>
            <a:off x="2184902" y="325820"/>
            <a:ext cx="2990661" cy="420413"/>
            <a:chOff x="2184902" y="325820"/>
            <a:chExt cx="2990661" cy="420413"/>
          </a:xfrm>
        </p:grpSpPr>
        <p:pic>
          <p:nvPicPr>
            <p:cNvPr id="94" name="Imagen 9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1" t="4751" r="57564" b="89119"/>
            <a:stretch/>
          </p:blipFill>
          <p:spPr>
            <a:xfrm>
              <a:off x="2184902" y="325820"/>
              <a:ext cx="2990661" cy="420413"/>
            </a:xfrm>
            <a:prstGeom prst="rect">
              <a:avLst/>
            </a:prstGeom>
          </p:spPr>
        </p:pic>
        <p:sp>
          <p:nvSpPr>
            <p:cNvPr id="68" name="CuadroTexto 67"/>
            <p:cNvSpPr txBox="1"/>
            <p:nvPr/>
          </p:nvSpPr>
          <p:spPr>
            <a:xfrm>
              <a:off x="2269509" y="345329"/>
              <a:ext cx="271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CORRECTIVE ACTIONS</a:t>
              </a:r>
              <a:endParaRPr lang="es-CL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5747657" y="5998866"/>
            <a:ext cx="4250454" cy="542611"/>
            <a:chOff x="5747657" y="5998866"/>
            <a:chExt cx="4250454" cy="542611"/>
          </a:xfrm>
        </p:grpSpPr>
        <p:pic>
          <p:nvPicPr>
            <p:cNvPr id="73" name="Imagen 7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2" t="87473" r="17986" b="4615"/>
            <a:stretch/>
          </p:blipFill>
          <p:spPr>
            <a:xfrm>
              <a:off x="5747657" y="5998866"/>
              <a:ext cx="4250454" cy="542611"/>
            </a:xfrm>
            <a:prstGeom prst="rect">
              <a:avLst/>
            </a:prstGeom>
          </p:spPr>
        </p:pic>
        <p:sp>
          <p:nvSpPr>
            <p:cNvPr id="74" name="CuadroTexto 73"/>
            <p:cNvSpPr txBox="1"/>
            <p:nvPr/>
          </p:nvSpPr>
          <p:spPr>
            <a:xfrm>
              <a:off x="6901358" y="6098047"/>
              <a:ext cx="2073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NITRATION PROCESS</a:t>
              </a: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3195376" y="5988818"/>
            <a:ext cx="2703006" cy="582804"/>
            <a:chOff x="3195376" y="5988818"/>
            <a:chExt cx="2703006" cy="582804"/>
          </a:xfrm>
        </p:grpSpPr>
        <p:pic>
          <p:nvPicPr>
            <p:cNvPr id="76" name="Imagen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2" t="87326" r="51622" b="4176"/>
            <a:stretch/>
          </p:blipFill>
          <p:spPr>
            <a:xfrm>
              <a:off x="3195376" y="5988818"/>
              <a:ext cx="2703006" cy="582804"/>
            </a:xfrm>
            <a:prstGeom prst="rect">
              <a:avLst/>
            </a:prstGeom>
          </p:spPr>
        </p:pic>
        <p:sp>
          <p:nvSpPr>
            <p:cNvPr id="77" name="CuadroTexto 76"/>
            <p:cNvSpPr txBox="1"/>
            <p:nvPr/>
          </p:nvSpPr>
          <p:spPr>
            <a:xfrm>
              <a:off x="3396343" y="6098047"/>
              <a:ext cx="2301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REGULATION SYSTEMS</a:t>
              </a: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689317" y="5964702"/>
            <a:ext cx="2715066" cy="576775"/>
            <a:chOff x="689317" y="5964702"/>
            <a:chExt cx="2715066" cy="576775"/>
          </a:xfrm>
        </p:grpSpPr>
        <p:pic>
          <p:nvPicPr>
            <p:cNvPr id="79" name="Imagen 7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" t="86974" r="72082" b="4615"/>
            <a:stretch/>
          </p:blipFill>
          <p:spPr>
            <a:xfrm>
              <a:off x="689317" y="5964702"/>
              <a:ext cx="2715066" cy="576775"/>
            </a:xfrm>
            <a:prstGeom prst="rect">
              <a:avLst/>
            </a:prstGeom>
          </p:spPr>
        </p:pic>
        <p:sp>
          <p:nvSpPr>
            <p:cNvPr id="80" name="CuadroTexto 79"/>
            <p:cNvSpPr txBox="1"/>
            <p:nvPr/>
          </p:nvSpPr>
          <p:spPr>
            <a:xfrm>
              <a:off x="1222164" y="6098047"/>
              <a:ext cx="1695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RAW MATERIALS</a:t>
              </a:r>
            </a:p>
          </p:txBody>
        </p:sp>
      </p:grpSp>
      <p:grpSp>
        <p:nvGrpSpPr>
          <p:cNvPr id="97" name="Grupo 96"/>
          <p:cNvGrpSpPr/>
          <p:nvPr/>
        </p:nvGrpSpPr>
        <p:grpSpPr>
          <a:xfrm>
            <a:off x="9867481" y="5968720"/>
            <a:ext cx="1597689" cy="582805"/>
            <a:chOff x="9867481" y="5968720"/>
            <a:chExt cx="1597689" cy="582805"/>
          </a:xfrm>
        </p:grpSpPr>
        <p:pic>
          <p:nvPicPr>
            <p:cNvPr id="98" name="Imagen 9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60" t="87033" r="5925" b="4469"/>
            <a:stretch/>
          </p:blipFill>
          <p:spPr>
            <a:xfrm>
              <a:off x="9867481" y="5968720"/>
              <a:ext cx="1597688" cy="582805"/>
            </a:xfrm>
            <a:prstGeom prst="rect">
              <a:avLst/>
            </a:prstGeom>
          </p:spPr>
        </p:pic>
        <p:sp>
          <p:nvSpPr>
            <p:cNvPr id="99" name="CuadroTexto 98"/>
            <p:cNvSpPr txBox="1"/>
            <p:nvPr/>
          </p:nvSpPr>
          <p:spPr>
            <a:xfrm>
              <a:off x="9897846" y="6098047"/>
              <a:ext cx="1567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EXT. CONTROLS</a:t>
              </a:r>
            </a:p>
          </p:txBody>
        </p:sp>
      </p:grpSp>
      <p:pic>
        <p:nvPicPr>
          <p:cNvPr id="100" name="Imagen 99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31559" r="81821" b="43186"/>
          <a:stretch/>
        </p:blipFill>
        <p:spPr>
          <a:xfrm>
            <a:off x="753627" y="2164436"/>
            <a:ext cx="1462800" cy="1731703"/>
          </a:xfrm>
          <a:prstGeom prst="rect">
            <a:avLst/>
          </a:prstGeom>
        </p:spPr>
      </p:pic>
      <p:pic>
        <p:nvPicPr>
          <p:cNvPr id="101" name="Imagen 100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t="42342" r="47231" b="56018"/>
          <a:stretch/>
        </p:blipFill>
        <p:spPr>
          <a:xfrm>
            <a:off x="2019719" y="2903974"/>
            <a:ext cx="4413868" cy="112453"/>
          </a:xfrm>
          <a:prstGeom prst="rect">
            <a:avLst/>
          </a:prstGeom>
        </p:spPr>
      </p:pic>
      <p:pic>
        <p:nvPicPr>
          <p:cNvPr id="104" name="Imagen 103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3" t="20191" r="39331" b="59871"/>
          <a:stretch/>
        </p:blipFill>
        <p:spPr>
          <a:xfrm>
            <a:off x="4725909" y="1385181"/>
            <a:ext cx="2670772" cy="1367072"/>
          </a:xfrm>
          <a:prstGeom prst="rect">
            <a:avLst/>
          </a:prstGeom>
        </p:spPr>
      </p:pic>
      <p:pic>
        <p:nvPicPr>
          <p:cNvPr id="105" name="Imagen 104"/>
          <p:cNvPicPr>
            <a:picLocks noChangeAspect="1"/>
          </p:cNvPicPr>
          <p:nvPr/>
        </p:nvPicPr>
        <p:blipFill rotWithShape="1"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4" t="63429" r="6215" b="14884"/>
          <a:stretch/>
        </p:blipFill>
        <p:spPr>
          <a:xfrm>
            <a:off x="5828231" y="4349809"/>
            <a:ext cx="5606041" cy="1486970"/>
          </a:xfrm>
          <a:prstGeom prst="rect">
            <a:avLst/>
          </a:prstGeom>
        </p:spPr>
      </p:pic>
      <p:pic>
        <p:nvPicPr>
          <p:cNvPr id="107" name="Imagen 106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5" t="48498" r="6209" b="35235"/>
          <a:stretch/>
        </p:blipFill>
        <p:spPr>
          <a:xfrm>
            <a:off x="10038302" y="3326004"/>
            <a:ext cx="1396721" cy="1115368"/>
          </a:xfrm>
          <a:prstGeom prst="rect">
            <a:avLst/>
          </a:prstGeom>
        </p:spPr>
      </p:pic>
      <p:pic>
        <p:nvPicPr>
          <p:cNvPr id="108" name="Imagen 107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63446" r="56896" b="14865"/>
          <a:stretch/>
        </p:blipFill>
        <p:spPr>
          <a:xfrm>
            <a:off x="3818374" y="4350936"/>
            <a:ext cx="1436914" cy="1487155"/>
          </a:xfrm>
          <a:prstGeom prst="rect">
            <a:avLst/>
          </a:prstGeom>
        </p:spPr>
      </p:pic>
      <p:pic>
        <p:nvPicPr>
          <p:cNvPr id="109" name="Imagen 108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63593" r="72638" b="14865"/>
          <a:stretch/>
        </p:blipFill>
        <p:spPr>
          <a:xfrm>
            <a:off x="753626" y="4360984"/>
            <a:ext cx="2582427" cy="1477107"/>
          </a:xfrm>
          <a:prstGeom prst="rect">
            <a:avLst/>
          </a:prstGeom>
        </p:spPr>
      </p:pic>
      <p:grpSp>
        <p:nvGrpSpPr>
          <p:cNvPr id="110" name="Grupo 109"/>
          <p:cNvGrpSpPr/>
          <p:nvPr/>
        </p:nvGrpSpPr>
        <p:grpSpPr>
          <a:xfrm>
            <a:off x="4345969" y="4792207"/>
            <a:ext cx="7144578" cy="225822"/>
            <a:chOff x="4345969" y="4792207"/>
            <a:chExt cx="7144578" cy="225822"/>
          </a:xfrm>
        </p:grpSpPr>
        <p:sp>
          <p:nvSpPr>
            <p:cNvPr id="111" name="Rectángulo 110"/>
            <p:cNvSpPr/>
            <p:nvPr/>
          </p:nvSpPr>
          <p:spPr>
            <a:xfrm>
              <a:off x="11304107" y="4792207"/>
              <a:ext cx="186440" cy="225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2" name="Imagen 111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6" t="70266" r="5871" b="27037"/>
            <a:stretch/>
          </p:blipFill>
          <p:spPr>
            <a:xfrm>
              <a:off x="4345969" y="4818579"/>
              <a:ext cx="7130266" cy="184935"/>
            </a:xfrm>
            <a:prstGeom prst="rect">
              <a:avLst/>
            </a:prstGeom>
          </p:spPr>
        </p:pic>
      </p:grpSp>
      <p:pic>
        <p:nvPicPr>
          <p:cNvPr id="113" name="Imagen 112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43270" r="83435" b="49940"/>
          <a:stretch/>
        </p:blipFill>
        <p:spPr>
          <a:xfrm>
            <a:off x="1809166" y="2967593"/>
            <a:ext cx="210553" cy="465614"/>
          </a:xfrm>
          <a:prstGeom prst="rect">
            <a:avLst/>
          </a:prstGeom>
          <a:noFill/>
        </p:spPr>
      </p:pic>
      <p:pic>
        <p:nvPicPr>
          <p:cNvPr id="114" name="Imagen 113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36316" r="83435" b="56730"/>
          <a:stretch/>
        </p:blipFill>
        <p:spPr>
          <a:xfrm>
            <a:off x="1809166" y="2490758"/>
            <a:ext cx="210553" cy="476835"/>
          </a:xfrm>
          <a:prstGeom prst="rect">
            <a:avLst/>
          </a:prstGeom>
          <a:noFill/>
        </p:spPr>
      </p:pic>
      <p:pic>
        <p:nvPicPr>
          <p:cNvPr id="115" name="Imagen 114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55432" r="70254" b="27187"/>
          <a:stretch/>
        </p:blipFill>
        <p:spPr>
          <a:xfrm>
            <a:off x="2845942" y="3801438"/>
            <a:ext cx="780836" cy="1191802"/>
          </a:xfrm>
          <a:prstGeom prst="rect">
            <a:avLst/>
          </a:prstGeom>
        </p:spPr>
      </p:pic>
      <p:pic>
        <p:nvPicPr>
          <p:cNvPr id="116" name="Imagen 115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53484" r="48260" b="44568"/>
          <a:stretch/>
        </p:blipFill>
        <p:spPr>
          <a:xfrm>
            <a:off x="3472666" y="3667874"/>
            <a:ext cx="2835668" cy="133564"/>
          </a:xfrm>
          <a:prstGeom prst="rect">
            <a:avLst/>
          </a:prstGeom>
        </p:spPr>
      </p:pic>
      <p:pic>
        <p:nvPicPr>
          <p:cNvPr id="117" name="Imagen 116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2" t="65058" r="37607" b="22761"/>
          <a:stretch/>
        </p:blipFill>
        <p:spPr>
          <a:xfrm>
            <a:off x="6782637" y="4461469"/>
            <a:ext cx="824393" cy="835242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3" t="17430" r="47581" b="74509"/>
          <a:stretch/>
        </p:blipFill>
        <p:spPr>
          <a:xfrm>
            <a:off x="5536643" y="1195755"/>
            <a:ext cx="854110" cy="552658"/>
          </a:xfrm>
          <a:prstGeom prst="rect">
            <a:avLst/>
          </a:prstGeom>
        </p:spPr>
      </p:pic>
      <p:pic>
        <p:nvPicPr>
          <p:cNvPr id="119" name="Imagen 118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3" t="16111" r="29862" b="73190"/>
          <a:stretch/>
        </p:blipFill>
        <p:spPr>
          <a:xfrm>
            <a:off x="7325248" y="1105319"/>
            <a:ext cx="1225899" cy="733529"/>
          </a:xfrm>
          <a:prstGeom prst="rect">
            <a:avLst/>
          </a:prstGeom>
        </p:spPr>
      </p:pic>
      <p:pic>
        <p:nvPicPr>
          <p:cNvPr id="120" name="Imagen 119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67060" r="75633" b="22922"/>
          <a:stretch/>
        </p:blipFill>
        <p:spPr>
          <a:xfrm>
            <a:off x="2426504" y="4598763"/>
            <a:ext cx="544181" cy="686915"/>
          </a:xfrm>
          <a:prstGeom prst="rect">
            <a:avLst/>
          </a:prstGeom>
        </p:spPr>
      </p:pic>
      <p:pic>
        <p:nvPicPr>
          <p:cNvPr id="121" name="Imagen 120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41036" r="76068" b="52893"/>
          <a:stretch/>
        </p:blipFill>
        <p:spPr>
          <a:xfrm>
            <a:off x="2440772" y="2814360"/>
            <a:ext cx="476769" cy="416284"/>
          </a:xfrm>
          <a:prstGeom prst="rect">
            <a:avLst/>
          </a:prstGeom>
        </p:spPr>
      </p:pic>
      <p:sp>
        <p:nvSpPr>
          <p:cNvPr id="122" name="CuadroTexto 121"/>
          <p:cNvSpPr txBox="1"/>
          <p:nvPr/>
        </p:nvSpPr>
        <p:spPr>
          <a:xfrm>
            <a:off x="925541" y="3766199"/>
            <a:ext cx="111318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ACID TANKS</a:t>
            </a:r>
          </a:p>
        </p:txBody>
      </p:sp>
      <p:pic>
        <p:nvPicPr>
          <p:cNvPr id="123" name="Imagen 122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33875" r="84735" b="58757"/>
          <a:stretch/>
        </p:blipFill>
        <p:spPr>
          <a:xfrm>
            <a:off x="1113647" y="2323360"/>
            <a:ext cx="747176" cy="505232"/>
          </a:xfrm>
          <a:prstGeom prst="rect">
            <a:avLst/>
          </a:prstGeom>
        </p:spPr>
      </p:pic>
      <p:pic>
        <p:nvPicPr>
          <p:cNvPr id="124" name="Imagen 123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46121" r="84794" b="46355"/>
          <a:stretch/>
        </p:blipFill>
        <p:spPr>
          <a:xfrm>
            <a:off x="1113647" y="3163041"/>
            <a:ext cx="740060" cy="515907"/>
          </a:xfrm>
          <a:prstGeom prst="rect">
            <a:avLst/>
          </a:prstGeom>
        </p:spPr>
      </p:pic>
      <p:sp>
        <p:nvSpPr>
          <p:cNvPr id="125" name="CuadroTexto 124"/>
          <p:cNvSpPr txBox="1"/>
          <p:nvPr/>
        </p:nvSpPr>
        <p:spPr>
          <a:xfrm>
            <a:off x="1583976" y="5704510"/>
            <a:ext cx="976344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POLYOL FACILITY</a:t>
            </a:r>
          </a:p>
        </p:txBody>
      </p:sp>
      <p:pic>
        <p:nvPicPr>
          <p:cNvPr id="126" name="Imagen 125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65962" r="83937" b="27150"/>
          <a:stretch/>
        </p:blipFill>
        <p:spPr>
          <a:xfrm>
            <a:off x="991312" y="4523481"/>
            <a:ext cx="966842" cy="472265"/>
          </a:xfrm>
          <a:prstGeom prst="rect">
            <a:avLst/>
          </a:prstGeom>
        </p:spPr>
      </p:pic>
      <p:pic>
        <p:nvPicPr>
          <p:cNvPr id="127" name="Imagen 126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76232" r="84084" b="17128"/>
          <a:stretch/>
        </p:blipFill>
        <p:spPr>
          <a:xfrm>
            <a:off x="991312" y="5227691"/>
            <a:ext cx="949000" cy="455261"/>
          </a:xfrm>
          <a:prstGeom prst="rect">
            <a:avLst/>
          </a:prstGeom>
        </p:spPr>
      </p:pic>
      <p:sp>
        <p:nvSpPr>
          <p:cNvPr id="128" name="CuadroTexto 127"/>
          <p:cNvSpPr txBox="1"/>
          <p:nvPr/>
        </p:nvSpPr>
        <p:spPr>
          <a:xfrm>
            <a:off x="2440771" y="3235572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129" name="CuadroTexto 128"/>
          <p:cNvSpPr txBox="1"/>
          <p:nvPr/>
        </p:nvSpPr>
        <p:spPr>
          <a:xfrm>
            <a:off x="2303612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POLYOL TANK</a:t>
            </a:r>
          </a:p>
        </p:txBody>
      </p:sp>
      <p:pic>
        <p:nvPicPr>
          <p:cNvPr id="130" name="Imagen 129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66230" r="60192" b="22926"/>
          <a:stretch/>
        </p:blipFill>
        <p:spPr>
          <a:xfrm>
            <a:off x="4149969" y="4541855"/>
            <a:ext cx="703385" cy="743578"/>
          </a:xfrm>
          <a:prstGeom prst="rect">
            <a:avLst/>
          </a:prstGeom>
        </p:spPr>
      </p:pic>
      <p:pic>
        <p:nvPicPr>
          <p:cNvPr id="131" name="Imagen 130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69162" r="52280" b="24830"/>
          <a:stretch/>
        </p:blipFill>
        <p:spPr>
          <a:xfrm>
            <a:off x="5305530" y="4742822"/>
            <a:ext cx="512466" cy="411982"/>
          </a:xfrm>
          <a:prstGeom prst="rect">
            <a:avLst/>
          </a:prstGeom>
        </p:spPr>
      </p:pic>
      <p:pic>
        <p:nvPicPr>
          <p:cNvPr id="132" name="Imagen 131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52602" r="52280" b="41243"/>
          <a:stretch/>
        </p:blipFill>
        <p:spPr>
          <a:xfrm>
            <a:off x="5305530" y="3607357"/>
            <a:ext cx="512466" cy="422032"/>
          </a:xfrm>
          <a:prstGeom prst="rect">
            <a:avLst/>
          </a:prstGeom>
        </p:spPr>
      </p:pic>
      <p:pic>
        <p:nvPicPr>
          <p:cNvPr id="133" name="Imagen 132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40878" r="52280" b="52821"/>
          <a:stretch/>
        </p:blipFill>
        <p:spPr>
          <a:xfrm>
            <a:off x="5305530" y="2803490"/>
            <a:ext cx="512466" cy="432080"/>
          </a:xfrm>
          <a:prstGeom prst="rect">
            <a:avLst/>
          </a:prstGeom>
        </p:spPr>
      </p:pic>
      <p:sp>
        <p:nvSpPr>
          <p:cNvPr id="134" name="CuadroTexto 133"/>
          <p:cNvSpPr txBox="1"/>
          <p:nvPr/>
        </p:nvSpPr>
        <p:spPr>
          <a:xfrm>
            <a:off x="4186409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BRINE TANK</a:t>
            </a:r>
          </a:p>
        </p:txBody>
      </p:sp>
      <p:sp>
        <p:nvSpPr>
          <p:cNvPr id="135" name="CuadroTexto 134"/>
          <p:cNvSpPr txBox="1"/>
          <p:nvPr/>
        </p:nvSpPr>
        <p:spPr>
          <a:xfrm>
            <a:off x="4152628" y="5704510"/>
            <a:ext cx="82704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HOUSE</a:t>
            </a:r>
          </a:p>
        </p:txBody>
      </p:sp>
      <p:pic>
        <p:nvPicPr>
          <p:cNvPr id="137" name="Imagen 136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50725" r="7228" b="39853"/>
          <a:stretch/>
        </p:blipFill>
        <p:spPr>
          <a:xfrm>
            <a:off x="10178981" y="3478696"/>
            <a:ext cx="1131750" cy="646043"/>
          </a:xfrm>
          <a:prstGeom prst="rect">
            <a:avLst/>
          </a:prstGeom>
        </p:spPr>
      </p:pic>
      <p:sp>
        <p:nvSpPr>
          <p:cNvPr id="138" name="CuadroTexto 137"/>
          <p:cNvSpPr txBox="1"/>
          <p:nvPr/>
        </p:nvSpPr>
        <p:spPr>
          <a:xfrm>
            <a:off x="5323378" y="3235572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5323378" y="4027579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140" name="CuadroTexto 139"/>
          <p:cNvSpPr txBox="1"/>
          <p:nvPr/>
        </p:nvSpPr>
        <p:spPr>
          <a:xfrm>
            <a:off x="5323378" y="5168615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pic>
        <p:nvPicPr>
          <p:cNvPr id="141" name="Imagen 140"/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4" t="62031" r="45788" b="22748"/>
          <a:stretch/>
        </p:blipFill>
        <p:spPr>
          <a:xfrm>
            <a:off x="6033052" y="4253948"/>
            <a:ext cx="576470" cy="1043610"/>
          </a:xfrm>
          <a:prstGeom prst="rect">
            <a:avLst/>
          </a:prstGeom>
        </p:spPr>
      </p:pic>
      <p:sp>
        <p:nvSpPr>
          <p:cNvPr id="142" name="CuadroTexto 141"/>
          <p:cNvSpPr txBox="1"/>
          <p:nvPr/>
        </p:nvSpPr>
        <p:spPr>
          <a:xfrm>
            <a:off x="6790470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SEPARATOR</a:t>
            </a:r>
          </a:p>
        </p:txBody>
      </p:sp>
      <p:sp>
        <p:nvSpPr>
          <p:cNvPr id="143" name="CuadroTexto 142"/>
          <p:cNvSpPr txBox="1"/>
          <p:nvPr/>
        </p:nvSpPr>
        <p:spPr>
          <a:xfrm>
            <a:off x="5953683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BIAZZI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REACTOR</a:t>
            </a:r>
          </a:p>
        </p:txBody>
      </p:sp>
      <p:sp>
        <p:nvSpPr>
          <p:cNvPr id="144" name="CuadroTexto 143"/>
          <p:cNvSpPr txBox="1"/>
          <p:nvPr/>
        </p:nvSpPr>
        <p:spPr>
          <a:xfrm>
            <a:off x="7655517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WASHING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EQUIPMENT</a:t>
            </a:r>
          </a:p>
        </p:txBody>
      </p:sp>
      <p:sp>
        <p:nvSpPr>
          <p:cNvPr id="145" name="CuadroTexto 144"/>
          <p:cNvSpPr txBox="1"/>
          <p:nvPr/>
        </p:nvSpPr>
        <p:spPr>
          <a:xfrm>
            <a:off x="8432156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NG-WATER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SEPARATOR</a:t>
            </a:r>
          </a:p>
        </p:txBody>
      </p:sp>
      <p:sp>
        <p:nvSpPr>
          <p:cNvPr id="146" name="CuadroTexto 145"/>
          <p:cNvSpPr txBox="1"/>
          <p:nvPr/>
        </p:nvSpPr>
        <p:spPr>
          <a:xfrm>
            <a:off x="9317286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ACIDITY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NEUTRALIZERS</a:t>
            </a:r>
          </a:p>
        </p:txBody>
      </p:sp>
      <p:sp>
        <p:nvSpPr>
          <p:cNvPr id="147" name="CuadroTexto 146"/>
          <p:cNvSpPr txBox="1"/>
          <p:nvPr/>
        </p:nvSpPr>
        <p:spPr>
          <a:xfrm>
            <a:off x="7905590" y="5704510"/>
            <a:ext cx="1411696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 NITRATOR</a:t>
            </a:r>
          </a:p>
        </p:txBody>
      </p:sp>
      <p:sp>
        <p:nvSpPr>
          <p:cNvPr id="148" name="CuadroTexto 147"/>
          <p:cNvSpPr txBox="1"/>
          <p:nvPr/>
        </p:nvSpPr>
        <p:spPr>
          <a:xfrm>
            <a:off x="10295090" y="5080011"/>
            <a:ext cx="873474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</a:t>
            </a:r>
          </a:p>
        </p:txBody>
      </p:sp>
      <p:sp>
        <p:nvSpPr>
          <p:cNvPr id="150" name="CuadroTexto 149"/>
          <p:cNvSpPr txBox="1"/>
          <p:nvPr/>
        </p:nvSpPr>
        <p:spPr>
          <a:xfrm>
            <a:off x="10244571" y="4314699"/>
            <a:ext cx="986646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ELECTRICAL ROOM</a:t>
            </a:r>
          </a:p>
        </p:txBody>
      </p:sp>
      <p:sp>
        <p:nvSpPr>
          <p:cNvPr id="151" name="CuadroTexto 150"/>
          <p:cNvSpPr txBox="1"/>
          <p:nvPr/>
        </p:nvSpPr>
        <p:spPr>
          <a:xfrm>
            <a:off x="5272348" y="1761878"/>
            <a:ext cx="138270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ACID-WATER SEPARATOR</a:t>
            </a:r>
          </a:p>
        </p:txBody>
      </p:sp>
      <p:sp>
        <p:nvSpPr>
          <p:cNvPr id="152" name="CuadroTexto 151"/>
          <p:cNvSpPr txBox="1"/>
          <p:nvPr/>
        </p:nvSpPr>
        <p:spPr>
          <a:xfrm>
            <a:off x="7539742" y="1849689"/>
            <a:ext cx="79691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WASTE POOL</a:t>
            </a:r>
          </a:p>
        </p:txBody>
      </p:sp>
      <p:grpSp>
        <p:nvGrpSpPr>
          <p:cNvPr id="153" name="Grupo 152"/>
          <p:cNvGrpSpPr/>
          <p:nvPr/>
        </p:nvGrpSpPr>
        <p:grpSpPr>
          <a:xfrm>
            <a:off x="6172200" y="3801438"/>
            <a:ext cx="154305" cy="879892"/>
            <a:chOff x="6172200" y="3801438"/>
            <a:chExt cx="154305" cy="879892"/>
          </a:xfrm>
        </p:grpSpPr>
        <p:pic>
          <p:nvPicPr>
            <p:cNvPr id="154" name="Imagen 153"/>
            <p:cNvPicPr>
              <a:picLocks noChangeAspect="1"/>
            </p:cNvPicPr>
            <p:nvPr/>
          </p:nvPicPr>
          <p:blipFill rotWithShape="1"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3" t="55430" r="48259" b="37177"/>
            <a:stretch/>
          </p:blipFill>
          <p:spPr>
            <a:xfrm>
              <a:off x="6180544" y="3801438"/>
              <a:ext cx="127790" cy="506921"/>
            </a:xfrm>
            <a:prstGeom prst="rect">
              <a:avLst/>
            </a:prstGeom>
          </p:spPr>
        </p:pic>
        <p:pic>
          <p:nvPicPr>
            <p:cNvPr id="155" name="Imagen 154"/>
            <p:cNvPicPr>
              <a:picLocks noChangeAspect="1"/>
            </p:cNvPicPr>
            <p:nvPr/>
          </p:nvPicPr>
          <p:blipFill rotWithShape="1">
            <a:blip r:embed="rId1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5" t="60168" r="48109" b="31736"/>
            <a:stretch/>
          </p:blipFill>
          <p:spPr>
            <a:xfrm>
              <a:off x="6172200" y="4126230"/>
              <a:ext cx="154305" cy="555100"/>
            </a:xfrm>
            <a:prstGeom prst="rect">
              <a:avLst/>
            </a:prstGeom>
          </p:spPr>
        </p:pic>
      </p:grpSp>
      <p:grpSp>
        <p:nvGrpSpPr>
          <p:cNvPr id="156" name="Grupo 155"/>
          <p:cNvGrpSpPr/>
          <p:nvPr/>
        </p:nvGrpSpPr>
        <p:grpSpPr>
          <a:xfrm>
            <a:off x="6315074" y="3016426"/>
            <a:ext cx="135421" cy="1544144"/>
            <a:chOff x="6315074" y="3016426"/>
            <a:chExt cx="135421" cy="1544144"/>
          </a:xfrm>
        </p:grpSpPr>
        <p:pic>
          <p:nvPicPr>
            <p:cNvPr id="157" name="Imagen 156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43" t="43983" r="47141" b="37208"/>
            <a:stretch/>
          </p:blipFill>
          <p:spPr>
            <a:xfrm>
              <a:off x="6320653" y="3016426"/>
              <a:ext cx="123863" cy="1289633"/>
            </a:xfrm>
            <a:prstGeom prst="rect">
              <a:avLst/>
            </a:prstGeom>
          </p:spPr>
        </p:pic>
        <p:pic>
          <p:nvPicPr>
            <p:cNvPr id="158" name="Imagen 157"/>
            <p:cNvPicPr>
              <a:picLocks noChangeAspect="1"/>
            </p:cNvPicPr>
            <p:nvPr/>
          </p:nvPicPr>
          <p:blipFill rotWithShape="1">
            <a:blip r:embed="rId1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97" t="58697" r="47092" b="33497"/>
            <a:stretch/>
          </p:blipFill>
          <p:spPr>
            <a:xfrm>
              <a:off x="6315074" y="4025348"/>
              <a:ext cx="135421" cy="535222"/>
            </a:xfrm>
            <a:prstGeom prst="rect">
              <a:avLst/>
            </a:prstGeom>
          </p:spPr>
        </p:pic>
      </p:grpSp>
      <p:pic>
        <p:nvPicPr>
          <p:cNvPr id="159" name="Imagen 158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0" t="66031" r="32220" b="23328"/>
          <a:stretch/>
        </p:blipFill>
        <p:spPr>
          <a:xfrm>
            <a:off x="7786992" y="4528225"/>
            <a:ext cx="476655" cy="729575"/>
          </a:xfrm>
          <a:prstGeom prst="rect">
            <a:avLst/>
          </a:prstGeom>
        </p:spPr>
      </p:pic>
      <p:pic>
        <p:nvPicPr>
          <p:cNvPr id="160" name="Imagen 159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4" t="66812" r="25359" b="24108"/>
          <a:stretch/>
        </p:blipFill>
        <p:spPr>
          <a:xfrm>
            <a:off x="8501975" y="4581727"/>
            <a:ext cx="598252" cy="622571"/>
          </a:xfrm>
          <a:prstGeom prst="rect">
            <a:avLst/>
          </a:prstGeom>
        </p:spPr>
      </p:pic>
      <p:pic>
        <p:nvPicPr>
          <p:cNvPr id="161" name="Imagen 160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9" t="66812" r="16742" b="24108"/>
          <a:stretch/>
        </p:blipFill>
        <p:spPr>
          <a:xfrm>
            <a:off x="9231549" y="4581727"/>
            <a:ext cx="919264" cy="622571"/>
          </a:xfrm>
          <a:prstGeom prst="rect">
            <a:avLst/>
          </a:prstGeom>
        </p:spPr>
      </p:pic>
      <p:pic>
        <p:nvPicPr>
          <p:cNvPr id="163" name="Imagen 162"/>
          <p:cNvPicPr>
            <a:picLocks noChangeAspect="1"/>
          </p:cNvPicPr>
          <p:nvPr/>
        </p:nvPicPr>
        <p:blipFill rotWithShape="1">
          <a:blip r:embed="rId14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8" t="58756" r="58379" b="37287"/>
          <a:stretch/>
        </p:blipFill>
        <p:spPr>
          <a:xfrm>
            <a:off x="4019341" y="4029389"/>
            <a:ext cx="1055077" cy="271306"/>
          </a:xfrm>
          <a:prstGeom prst="rect">
            <a:avLst/>
          </a:prstGeom>
        </p:spPr>
      </p:pic>
      <p:sp>
        <p:nvSpPr>
          <p:cNvPr id="166" name="CuadroTexto 165"/>
          <p:cNvSpPr txBox="1"/>
          <p:nvPr/>
        </p:nvSpPr>
        <p:spPr>
          <a:xfrm>
            <a:off x="854242" y="2097519"/>
            <a:ext cx="1255778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NITRIC + SULPHURIC ACID</a:t>
            </a:r>
          </a:p>
        </p:txBody>
      </p:sp>
      <p:sp>
        <p:nvSpPr>
          <p:cNvPr id="167" name="CuadroTexto 166"/>
          <p:cNvSpPr txBox="1"/>
          <p:nvPr/>
        </p:nvSpPr>
        <p:spPr>
          <a:xfrm>
            <a:off x="1198910" y="4318286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GLYCOL</a:t>
            </a:r>
          </a:p>
        </p:txBody>
      </p:sp>
      <p:sp>
        <p:nvSpPr>
          <p:cNvPr id="168" name="CuadroTexto 167"/>
          <p:cNvSpPr txBox="1"/>
          <p:nvPr/>
        </p:nvSpPr>
        <p:spPr>
          <a:xfrm>
            <a:off x="2395935" y="4318286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POLYOL</a:t>
            </a:r>
          </a:p>
        </p:txBody>
      </p:sp>
      <p:sp>
        <p:nvSpPr>
          <p:cNvPr id="169" name="CuadroTexto 168"/>
          <p:cNvSpPr txBox="1"/>
          <p:nvPr/>
        </p:nvSpPr>
        <p:spPr>
          <a:xfrm>
            <a:off x="1198910" y="5037690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GLYCERIN</a:t>
            </a:r>
          </a:p>
        </p:txBody>
      </p:sp>
      <p:sp>
        <p:nvSpPr>
          <p:cNvPr id="170" name="CuadroTexto 169"/>
          <p:cNvSpPr txBox="1"/>
          <p:nvPr/>
        </p:nvSpPr>
        <p:spPr>
          <a:xfrm>
            <a:off x="4273255" y="4086886"/>
            <a:ext cx="566442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COOLING</a:t>
            </a:r>
          </a:p>
        </p:txBody>
      </p:sp>
      <p:pic>
        <p:nvPicPr>
          <p:cNvPr id="172" name="Imagen 171"/>
          <p:cNvPicPr>
            <a:picLocks noChangeAspect="1"/>
          </p:cNvPicPr>
          <p:nvPr/>
        </p:nvPicPr>
        <p:blipFill rotWithShape="1">
          <a:blip r:embed="rId14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43767" r="6983" b="52174"/>
          <a:stretch/>
        </p:blipFill>
        <p:spPr>
          <a:xfrm>
            <a:off x="10178981" y="3001618"/>
            <a:ext cx="1161568" cy="278296"/>
          </a:xfrm>
          <a:prstGeom prst="rect">
            <a:avLst/>
          </a:prstGeom>
        </p:spPr>
      </p:pic>
      <p:sp>
        <p:nvSpPr>
          <p:cNvPr id="173" name="CuadroTexto 172"/>
          <p:cNvSpPr txBox="1"/>
          <p:nvPr/>
        </p:nvSpPr>
        <p:spPr>
          <a:xfrm>
            <a:off x="10441396" y="3055616"/>
            <a:ext cx="592996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MANUAL</a:t>
            </a:r>
          </a:p>
        </p:txBody>
      </p:sp>
      <p:sp>
        <p:nvSpPr>
          <p:cNvPr id="175" name="Rectángulo 174"/>
          <p:cNvSpPr/>
          <p:nvPr/>
        </p:nvSpPr>
        <p:spPr>
          <a:xfrm>
            <a:off x="557048" y="941168"/>
            <a:ext cx="11098923" cy="499108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6" name="Imagen 17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6" t="19859" r="3846" b="60000"/>
          <a:stretch/>
        </p:blipFill>
        <p:spPr>
          <a:xfrm>
            <a:off x="9927858" y="1361872"/>
            <a:ext cx="1601623" cy="1381328"/>
          </a:xfrm>
          <a:prstGeom prst="rect">
            <a:avLst/>
          </a:prstGeom>
        </p:spPr>
      </p:pic>
      <p:pic>
        <p:nvPicPr>
          <p:cNvPr id="177" name="Imagen 17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15964" r="6983" b="80006"/>
          <a:stretch/>
        </p:blipFill>
        <p:spPr>
          <a:xfrm>
            <a:off x="10178981" y="1095269"/>
            <a:ext cx="1161568" cy="276331"/>
          </a:xfrm>
          <a:prstGeom prst="rect">
            <a:avLst/>
          </a:prstGeom>
        </p:spPr>
      </p:pic>
      <p:sp>
        <p:nvSpPr>
          <p:cNvPr id="178" name="CuadroTexto 177"/>
          <p:cNvSpPr txBox="1"/>
          <p:nvPr/>
        </p:nvSpPr>
        <p:spPr>
          <a:xfrm>
            <a:off x="10441396" y="1155563"/>
            <a:ext cx="592996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REMOTE</a:t>
            </a:r>
          </a:p>
        </p:txBody>
      </p:sp>
      <p:pic>
        <p:nvPicPr>
          <p:cNvPr id="179" name="Imagen 17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5" t="21240" r="6209" b="62346"/>
          <a:stretch/>
        </p:blipFill>
        <p:spPr>
          <a:xfrm>
            <a:off x="10038302" y="1457012"/>
            <a:ext cx="1396721" cy="1125414"/>
          </a:xfrm>
          <a:prstGeom prst="rect">
            <a:avLst/>
          </a:prstGeom>
        </p:spPr>
      </p:pic>
      <p:pic>
        <p:nvPicPr>
          <p:cNvPr id="180" name="Imagen 1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2" t="22893" r="7880" b="65366"/>
          <a:stretch/>
        </p:blipFill>
        <p:spPr>
          <a:xfrm>
            <a:off x="10257183" y="1570383"/>
            <a:ext cx="974034" cy="805069"/>
          </a:xfrm>
          <a:prstGeom prst="rect">
            <a:avLst/>
          </a:prstGeom>
        </p:spPr>
      </p:pic>
      <p:sp>
        <p:nvSpPr>
          <p:cNvPr id="181" name="CuadroTexto 180"/>
          <p:cNvSpPr txBox="1"/>
          <p:nvPr/>
        </p:nvSpPr>
        <p:spPr>
          <a:xfrm>
            <a:off x="10274388" y="2464866"/>
            <a:ext cx="92701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rgbClr val="9500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 ROOM</a:t>
            </a:r>
          </a:p>
        </p:txBody>
      </p:sp>
      <p:pic>
        <p:nvPicPr>
          <p:cNvPr id="182" name="Imagen 18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0" t="36233" r="60032" b="59871"/>
          <a:stretch/>
        </p:blipFill>
        <p:spPr>
          <a:xfrm>
            <a:off x="4719484" y="2485103"/>
            <a:ext cx="153305" cy="267150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6" t="35699" r="56094" b="46315"/>
          <a:stretch/>
        </p:blipFill>
        <p:spPr>
          <a:xfrm>
            <a:off x="3729789" y="2448232"/>
            <a:ext cx="1623876" cy="1233431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6" t="26492" r="17767" b="71883"/>
          <a:stretch/>
        </p:blipFill>
        <p:spPr>
          <a:xfrm>
            <a:off x="4520381" y="1905256"/>
            <a:ext cx="5501924" cy="111434"/>
          </a:xfrm>
          <a:prstGeom prst="rect">
            <a:avLst/>
          </a:prstGeom>
        </p:spPr>
      </p:pic>
      <p:pic>
        <p:nvPicPr>
          <p:cNvPr id="164" name="Imagen 163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6" t="28116" r="61996" b="64577"/>
          <a:stretch/>
        </p:blipFill>
        <p:spPr>
          <a:xfrm>
            <a:off x="4520381" y="2016690"/>
            <a:ext cx="114249" cy="501042"/>
          </a:xfrm>
          <a:prstGeom prst="rect">
            <a:avLst/>
          </a:prstGeom>
        </p:spPr>
      </p:pic>
      <p:pic>
        <p:nvPicPr>
          <p:cNvPr id="102" name="Imagen 10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37068" r="56896" b="48278"/>
          <a:stretch/>
        </p:blipFill>
        <p:spPr>
          <a:xfrm>
            <a:off x="3818374" y="2542233"/>
            <a:ext cx="1436914" cy="1004836"/>
          </a:xfrm>
          <a:prstGeom prst="rect">
            <a:avLst/>
          </a:prstGeom>
        </p:spPr>
      </p:pic>
      <p:pic>
        <p:nvPicPr>
          <p:cNvPr id="103" name="Imagen 10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t="35162" r="58461" b="51502"/>
          <a:stretch/>
        </p:blipFill>
        <p:spPr>
          <a:xfrm>
            <a:off x="4039438" y="2411605"/>
            <a:ext cx="1024932" cy="914400"/>
          </a:xfrm>
          <a:prstGeom prst="rect">
            <a:avLst/>
          </a:prstGeom>
        </p:spPr>
      </p:pic>
      <p:pic>
        <p:nvPicPr>
          <p:cNvPr id="183" name="Imagen 18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8" t="30033" r="58296" b="65864"/>
          <a:stretch/>
        </p:blipFill>
        <p:spPr>
          <a:xfrm>
            <a:off x="4019341" y="2059913"/>
            <a:ext cx="1065125" cy="281354"/>
          </a:xfrm>
          <a:prstGeom prst="rect">
            <a:avLst/>
          </a:prstGeom>
        </p:spPr>
      </p:pic>
      <p:sp>
        <p:nvSpPr>
          <p:cNvPr id="184" name="CuadroTexto 183"/>
          <p:cNvSpPr txBox="1"/>
          <p:nvPr/>
        </p:nvSpPr>
        <p:spPr>
          <a:xfrm>
            <a:off x="4273255" y="2116857"/>
            <a:ext cx="566442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FEEDING</a:t>
            </a:r>
          </a:p>
        </p:txBody>
      </p:sp>
      <p:sp>
        <p:nvSpPr>
          <p:cNvPr id="162" name="CuadroTexto 161"/>
          <p:cNvSpPr txBox="1"/>
          <p:nvPr/>
        </p:nvSpPr>
        <p:spPr>
          <a:xfrm>
            <a:off x="4067928" y="3423599"/>
            <a:ext cx="99644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rgbClr val="E800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ACID TANK</a:t>
            </a:r>
          </a:p>
        </p:txBody>
      </p:sp>
      <p:grpSp>
        <p:nvGrpSpPr>
          <p:cNvPr id="187" name="Grupo 186"/>
          <p:cNvGrpSpPr/>
          <p:nvPr/>
        </p:nvGrpSpPr>
        <p:grpSpPr>
          <a:xfrm>
            <a:off x="5810006" y="994595"/>
            <a:ext cx="3925654" cy="2133555"/>
            <a:chOff x="480152" y="4027875"/>
            <a:chExt cx="3925654" cy="2133555"/>
          </a:xfrm>
        </p:grpSpPr>
        <p:sp>
          <p:nvSpPr>
            <p:cNvPr id="188" name="Rectángulo 187"/>
            <p:cNvSpPr/>
            <p:nvPr/>
          </p:nvSpPr>
          <p:spPr>
            <a:xfrm>
              <a:off x="570767" y="4118490"/>
              <a:ext cx="3835039" cy="1611974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9" name="Rectángulo 188"/>
            <p:cNvSpPr/>
            <p:nvPr/>
          </p:nvSpPr>
          <p:spPr>
            <a:xfrm>
              <a:off x="570767" y="5729182"/>
              <a:ext cx="3835039" cy="432248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0" name="Rectángulo 189"/>
            <p:cNvSpPr/>
            <p:nvPr/>
          </p:nvSpPr>
          <p:spPr>
            <a:xfrm>
              <a:off x="480152" y="4027875"/>
              <a:ext cx="3835039" cy="16119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1" name="Rectángulo 190"/>
            <p:cNvSpPr/>
            <p:nvPr/>
          </p:nvSpPr>
          <p:spPr>
            <a:xfrm>
              <a:off x="480152" y="5638567"/>
              <a:ext cx="3835039" cy="432248"/>
            </a:xfrm>
            <a:prstGeom prst="rect">
              <a:avLst/>
            </a:prstGeom>
            <a:solidFill>
              <a:srgbClr val="F8C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3" name="CuadroTexto 192"/>
            <p:cNvSpPr txBox="1"/>
            <p:nvPr/>
          </p:nvSpPr>
          <p:spPr>
            <a:xfrm>
              <a:off x="556510" y="4139251"/>
              <a:ext cx="3794058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F8C92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DESIGN: </a:t>
              </a:r>
              <a: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When the Programmable Logic Controller (PLC) system was implemented, the different operation scenarios and, in this case, the load of tank TK 04 were not foreseen.</a:t>
              </a:r>
              <a:endParaRPr lang="es-C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CuadroTexto 193"/>
            <p:cNvSpPr txBox="1"/>
            <p:nvPr/>
          </p:nvSpPr>
          <p:spPr>
            <a:xfrm>
              <a:off x="556510" y="5682118"/>
              <a:ext cx="38332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Create a logical diagram for emergency stop.</a:t>
              </a:r>
              <a:endParaRPr lang="es-CL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36" name="Imagen 13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55135" r="94260" b="39640"/>
          <a:stretch/>
        </p:blipFill>
        <p:spPr>
          <a:xfrm>
            <a:off x="5601703" y="747887"/>
            <a:ext cx="432486" cy="3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18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4" t="4680" r="2170" b="89604"/>
          <a:stretch/>
        </p:blipFill>
        <p:spPr>
          <a:xfrm>
            <a:off x="11404879" y="321547"/>
            <a:ext cx="522514" cy="391886"/>
          </a:xfrm>
          <a:prstGeom prst="rect">
            <a:avLst/>
          </a:prstGeom>
        </p:spPr>
      </p:pic>
      <p:grpSp>
        <p:nvGrpSpPr>
          <p:cNvPr id="95" name="Grupo 94"/>
          <p:cNvGrpSpPr/>
          <p:nvPr/>
        </p:nvGrpSpPr>
        <p:grpSpPr>
          <a:xfrm>
            <a:off x="1586" y="325820"/>
            <a:ext cx="2183317" cy="420413"/>
            <a:chOff x="1586" y="325820"/>
            <a:chExt cx="2183317" cy="420413"/>
          </a:xfrm>
        </p:grpSpPr>
        <p:pic>
          <p:nvPicPr>
            <p:cNvPr id="93" name="Imagen 9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1" r="82087" b="89119"/>
            <a:stretch/>
          </p:blipFill>
          <p:spPr>
            <a:xfrm>
              <a:off x="1586" y="325820"/>
              <a:ext cx="2183317" cy="420413"/>
            </a:xfrm>
            <a:prstGeom prst="rect">
              <a:avLst/>
            </a:prstGeom>
          </p:spPr>
        </p:pic>
        <p:sp>
          <p:nvSpPr>
            <p:cNvPr id="66" name="CuadroTexto 65"/>
            <p:cNvSpPr txBox="1"/>
            <p:nvPr/>
          </p:nvSpPr>
          <p:spPr>
            <a:xfrm>
              <a:off x="663193" y="345329"/>
              <a:ext cx="1446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rgbClr val="F8C92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FINDINGS</a:t>
              </a:r>
              <a:endParaRPr lang="es-CL" dirty="0">
                <a:solidFill>
                  <a:srgbClr val="F8C92B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7" name="CuadroTexto 66"/>
          <p:cNvSpPr txBox="1"/>
          <p:nvPr/>
        </p:nvSpPr>
        <p:spPr>
          <a:xfrm>
            <a:off x="10138787" y="274993"/>
            <a:ext cx="1296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Río Loa Plant</a:t>
            </a:r>
          </a:p>
          <a:p>
            <a:pPr algn="r"/>
            <a:r>
              <a:rPr lang="en-US" sz="1300" dirty="0" err="1">
                <a:latin typeface="Segoe UI" panose="020B0502040204020203" pitchFamily="34" charset="0"/>
                <a:cs typeface="Segoe UI" panose="020B0502040204020203" pitchFamily="34" charset="0"/>
              </a:rPr>
              <a:t>Enaex</a:t>
            </a:r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 Chile</a:t>
            </a:r>
            <a:endParaRPr lang="es-CL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6" name="Grupo 95"/>
          <p:cNvGrpSpPr/>
          <p:nvPr/>
        </p:nvGrpSpPr>
        <p:grpSpPr>
          <a:xfrm>
            <a:off x="2184902" y="325820"/>
            <a:ext cx="2990661" cy="420413"/>
            <a:chOff x="2184902" y="325820"/>
            <a:chExt cx="2990661" cy="420413"/>
          </a:xfrm>
        </p:grpSpPr>
        <p:pic>
          <p:nvPicPr>
            <p:cNvPr id="94" name="Imagen 9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1" t="4751" r="57564" b="89119"/>
            <a:stretch/>
          </p:blipFill>
          <p:spPr>
            <a:xfrm>
              <a:off x="2184902" y="325820"/>
              <a:ext cx="2990661" cy="420413"/>
            </a:xfrm>
            <a:prstGeom prst="rect">
              <a:avLst/>
            </a:prstGeom>
          </p:spPr>
        </p:pic>
        <p:sp>
          <p:nvSpPr>
            <p:cNvPr id="68" name="CuadroTexto 67"/>
            <p:cNvSpPr txBox="1"/>
            <p:nvPr/>
          </p:nvSpPr>
          <p:spPr>
            <a:xfrm>
              <a:off x="2269509" y="345329"/>
              <a:ext cx="271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CORRECTIVE ACTIONS</a:t>
              </a:r>
              <a:endParaRPr lang="es-CL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09" name="Imagen 108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31559" r="81821" b="43186"/>
          <a:stretch/>
        </p:blipFill>
        <p:spPr>
          <a:xfrm>
            <a:off x="753627" y="2164436"/>
            <a:ext cx="1462800" cy="1731703"/>
          </a:xfrm>
          <a:prstGeom prst="rect">
            <a:avLst/>
          </a:prstGeom>
        </p:spPr>
      </p:pic>
      <p:pic>
        <p:nvPicPr>
          <p:cNvPr id="110" name="Imagen 109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t="42342" r="47231" b="56018"/>
          <a:stretch/>
        </p:blipFill>
        <p:spPr>
          <a:xfrm>
            <a:off x="2019719" y="2903974"/>
            <a:ext cx="4413868" cy="112453"/>
          </a:xfrm>
          <a:prstGeom prst="rect">
            <a:avLst/>
          </a:prstGeom>
        </p:spPr>
      </p:pic>
      <p:pic>
        <p:nvPicPr>
          <p:cNvPr id="111" name="Imagen 110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37068" r="56896" b="48278"/>
          <a:stretch/>
        </p:blipFill>
        <p:spPr>
          <a:xfrm>
            <a:off x="3818374" y="2542233"/>
            <a:ext cx="1436914" cy="1004836"/>
          </a:xfrm>
          <a:prstGeom prst="rect">
            <a:avLst/>
          </a:prstGeom>
        </p:spPr>
      </p:pic>
      <p:pic>
        <p:nvPicPr>
          <p:cNvPr id="112" name="Imagen 111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t="35162" r="58461" b="51502"/>
          <a:stretch/>
        </p:blipFill>
        <p:spPr>
          <a:xfrm>
            <a:off x="4039438" y="2411605"/>
            <a:ext cx="1024932" cy="914400"/>
          </a:xfrm>
          <a:prstGeom prst="rect">
            <a:avLst/>
          </a:prstGeom>
        </p:spPr>
      </p:pic>
      <p:pic>
        <p:nvPicPr>
          <p:cNvPr id="113" name="Imagen 112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3" t="20191" r="39331" b="59871"/>
          <a:stretch/>
        </p:blipFill>
        <p:spPr>
          <a:xfrm>
            <a:off x="4725909" y="1385181"/>
            <a:ext cx="2670772" cy="1367072"/>
          </a:xfrm>
          <a:prstGeom prst="rect">
            <a:avLst/>
          </a:prstGeom>
        </p:spPr>
      </p:pic>
      <p:pic>
        <p:nvPicPr>
          <p:cNvPr id="114" name="Imagen 113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4" t="63429" r="6215" b="14884"/>
          <a:stretch/>
        </p:blipFill>
        <p:spPr>
          <a:xfrm>
            <a:off x="5828231" y="4349809"/>
            <a:ext cx="5606041" cy="1486970"/>
          </a:xfrm>
          <a:prstGeom prst="rect">
            <a:avLst/>
          </a:prstGeom>
        </p:spPr>
      </p:pic>
      <p:pic>
        <p:nvPicPr>
          <p:cNvPr id="115" name="Imagen 114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5" t="21240" r="6209" b="62346"/>
          <a:stretch/>
        </p:blipFill>
        <p:spPr>
          <a:xfrm>
            <a:off x="10038302" y="1457012"/>
            <a:ext cx="1396721" cy="1125414"/>
          </a:xfrm>
          <a:prstGeom prst="rect">
            <a:avLst/>
          </a:prstGeom>
        </p:spPr>
      </p:pic>
      <p:pic>
        <p:nvPicPr>
          <p:cNvPr id="116" name="Imagen 115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5" t="48498" r="6209" b="35235"/>
          <a:stretch/>
        </p:blipFill>
        <p:spPr>
          <a:xfrm>
            <a:off x="10038302" y="3326004"/>
            <a:ext cx="1396721" cy="1115368"/>
          </a:xfrm>
          <a:prstGeom prst="rect">
            <a:avLst/>
          </a:prstGeom>
        </p:spPr>
      </p:pic>
      <p:pic>
        <p:nvPicPr>
          <p:cNvPr id="117" name="Imagen 116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63446" r="56896" b="14865"/>
          <a:stretch/>
        </p:blipFill>
        <p:spPr>
          <a:xfrm>
            <a:off x="3818374" y="4350936"/>
            <a:ext cx="1436914" cy="1487155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63593" r="72638" b="14865"/>
          <a:stretch/>
        </p:blipFill>
        <p:spPr>
          <a:xfrm>
            <a:off x="753626" y="4360984"/>
            <a:ext cx="2582427" cy="1477107"/>
          </a:xfrm>
          <a:prstGeom prst="rect">
            <a:avLst/>
          </a:prstGeom>
        </p:spPr>
      </p:pic>
      <p:grpSp>
        <p:nvGrpSpPr>
          <p:cNvPr id="119" name="Grupo 118"/>
          <p:cNvGrpSpPr/>
          <p:nvPr/>
        </p:nvGrpSpPr>
        <p:grpSpPr>
          <a:xfrm>
            <a:off x="4345969" y="4792207"/>
            <a:ext cx="7144578" cy="225822"/>
            <a:chOff x="4345969" y="4792207"/>
            <a:chExt cx="7144578" cy="225822"/>
          </a:xfrm>
        </p:grpSpPr>
        <p:sp>
          <p:nvSpPr>
            <p:cNvPr id="120" name="Rectángulo 119"/>
            <p:cNvSpPr/>
            <p:nvPr/>
          </p:nvSpPr>
          <p:spPr>
            <a:xfrm>
              <a:off x="11304107" y="4792207"/>
              <a:ext cx="186440" cy="225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21" name="Imagen 120"/>
            <p:cNvPicPr>
              <a:picLocks noChangeAspect="1"/>
            </p:cNvPicPr>
            <p:nvPr/>
          </p:nvPicPr>
          <p:blipFill rotWithShape="1"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6" t="70266" r="5871" b="27037"/>
            <a:stretch/>
          </p:blipFill>
          <p:spPr>
            <a:xfrm>
              <a:off x="4345969" y="4818579"/>
              <a:ext cx="7130266" cy="184935"/>
            </a:xfrm>
            <a:prstGeom prst="rect">
              <a:avLst/>
            </a:prstGeom>
          </p:spPr>
        </p:pic>
      </p:grpSp>
      <p:pic>
        <p:nvPicPr>
          <p:cNvPr id="122" name="Imagen 121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43270" r="83435" b="49940"/>
          <a:stretch/>
        </p:blipFill>
        <p:spPr>
          <a:xfrm>
            <a:off x="1809166" y="2967593"/>
            <a:ext cx="210553" cy="465614"/>
          </a:xfrm>
          <a:prstGeom prst="rect">
            <a:avLst/>
          </a:prstGeom>
          <a:noFill/>
        </p:spPr>
      </p:pic>
      <p:pic>
        <p:nvPicPr>
          <p:cNvPr id="123" name="Imagen 122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36316" r="83435" b="56730"/>
          <a:stretch/>
        </p:blipFill>
        <p:spPr>
          <a:xfrm>
            <a:off x="1809166" y="2490758"/>
            <a:ext cx="210553" cy="476835"/>
          </a:xfrm>
          <a:prstGeom prst="rect">
            <a:avLst/>
          </a:prstGeom>
          <a:noFill/>
        </p:spPr>
      </p:pic>
      <p:pic>
        <p:nvPicPr>
          <p:cNvPr id="124" name="Imagen 123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55432" r="70254" b="27187"/>
          <a:stretch/>
        </p:blipFill>
        <p:spPr>
          <a:xfrm>
            <a:off x="2845942" y="3801438"/>
            <a:ext cx="780836" cy="1191802"/>
          </a:xfrm>
          <a:prstGeom prst="rect">
            <a:avLst/>
          </a:prstGeom>
        </p:spPr>
      </p:pic>
      <p:pic>
        <p:nvPicPr>
          <p:cNvPr id="125" name="Imagen 124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53484" r="48260" b="44568"/>
          <a:stretch/>
        </p:blipFill>
        <p:spPr>
          <a:xfrm>
            <a:off x="3472666" y="3667874"/>
            <a:ext cx="2835668" cy="133564"/>
          </a:xfrm>
          <a:prstGeom prst="rect">
            <a:avLst/>
          </a:prstGeom>
        </p:spPr>
      </p:pic>
      <p:pic>
        <p:nvPicPr>
          <p:cNvPr id="126" name="Imagen 125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2" t="65058" r="37607" b="22761"/>
          <a:stretch/>
        </p:blipFill>
        <p:spPr>
          <a:xfrm>
            <a:off x="6782637" y="4461469"/>
            <a:ext cx="824393" cy="835242"/>
          </a:xfrm>
          <a:prstGeom prst="rect">
            <a:avLst/>
          </a:prstGeom>
        </p:spPr>
      </p:pic>
      <p:pic>
        <p:nvPicPr>
          <p:cNvPr id="127" name="Imagen 126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3" t="17430" r="47581" b="74509"/>
          <a:stretch/>
        </p:blipFill>
        <p:spPr>
          <a:xfrm>
            <a:off x="5536643" y="1195755"/>
            <a:ext cx="854110" cy="552658"/>
          </a:xfrm>
          <a:prstGeom prst="rect">
            <a:avLst/>
          </a:prstGeom>
        </p:spPr>
      </p:pic>
      <p:pic>
        <p:nvPicPr>
          <p:cNvPr id="128" name="Imagen 127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3" t="16111" r="29862" b="73190"/>
          <a:stretch/>
        </p:blipFill>
        <p:spPr>
          <a:xfrm>
            <a:off x="7325248" y="1105319"/>
            <a:ext cx="1225899" cy="733529"/>
          </a:xfrm>
          <a:prstGeom prst="rect">
            <a:avLst/>
          </a:prstGeom>
        </p:spPr>
      </p:pic>
      <p:pic>
        <p:nvPicPr>
          <p:cNvPr id="129" name="Imagen 128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67060" r="75633" b="22922"/>
          <a:stretch/>
        </p:blipFill>
        <p:spPr>
          <a:xfrm>
            <a:off x="2426504" y="4598763"/>
            <a:ext cx="544181" cy="686915"/>
          </a:xfrm>
          <a:prstGeom prst="rect">
            <a:avLst/>
          </a:prstGeom>
        </p:spPr>
      </p:pic>
      <p:pic>
        <p:nvPicPr>
          <p:cNvPr id="130" name="Imagen 129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41036" r="76068" b="52893"/>
          <a:stretch/>
        </p:blipFill>
        <p:spPr>
          <a:xfrm>
            <a:off x="2440772" y="2814360"/>
            <a:ext cx="476769" cy="416284"/>
          </a:xfrm>
          <a:prstGeom prst="rect">
            <a:avLst/>
          </a:prstGeom>
        </p:spPr>
      </p:pic>
      <p:sp>
        <p:nvSpPr>
          <p:cNvPr id="131" name="CuadroTexto 130"/>
          <p:cNvSpPr txBox="1"/>
          <p:nvPr/>
        </p:nvSpPr>
        <p:spPr>
          <a:xfrm>
            <a:off x="925541" y="3766199"/>
            <a:ext cx="111318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ACID TANKS</a:t>
            </a:r>
          </a:p>
        </p:txBody>
      </p:sp>
      <p:pic>
        <p:nvPicPr>
          <p:cNvPr id="132" name="Imagen 131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33875" r="84735" b="58757"/>
          <a:stretch/>
        </p:blipFill>
        <p:spPr>
          <a:xfrm>
            <a:off x="1113647" y="2323360"/>
            <a:ext cx="747176" cy="505232"/>
          </a:xfrm>
          <a:prstGeom prst="rect">
            <a:avLst/>
          </a:prstGeom>
        </p:spPr>
      </p:pic>
      <p:pic>
        <p:nvPicPr>
          <p:cNvPr id="133" name="Imagen 132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46121" r="84794" b="46355"/>
          <a:stretch/>
        </p:blipFill>
        <p:spPr>
          <a:xfrm>
            <a:off x="1113647" y="3163041"/>
            <a:ext cx="740060" cy="515907"/>
          </a:xfrm>
          <a:prstGeom prst="rect">
            <a:avLst/>
          </a:prstGeom>
        </p:spPr>
      </p:pic>
      <p:sp>
        <p:nvSpPr>
          <p:cNvPr id="134" name="CuadroTexto 133"/>
          <p:cNvSpPr txBox="1"/>
          <p:nvPr/>
        </p:nvSpPr>
        <p:spPr>
          <a:xfrm>
            <a:off x="1583976" y="5704510"/>
            <a:ext cx="976344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POLYOL FACILITY</a:t>
            </a:r>
          </a:p>
        </p:txBody>
      </p:sp>
      <p:pic>
        <p:nvPicPr>
          <p:cNvPr id="135" name="Imagen 134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65962" r="83937" b="27150"/>
          <a:stretch/>
        </p:blipFill>
        <p:spPr>
          <a:xfrm>
            <a:off x="991312" y="4523481"/>
            <a:ext cx="966842" cy="472265"/>
          </a:xfrm>
          <a:prstGeom prst="rect">
            <a:avLst/>
          </a:prstGeom>
        </p:spPr>
      </p:pic>
      <p:pic>
        <p:nvPicPr>
          <p:cNvPr id="136" name="Imagen 135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76232" r="84084" b="17128"/>
          <a:stretch/>
        </p:blipFill>
        <p:spPr>
          <a:xfrm>
            <a:off x="991312" y="5227691"/>
            <a:ext cx="949000" cy="455261"/>
          </a:xfrm>
          <a:prstGeom prst="rect">
            <a:avLst/>
          </a:prstGeom>
        </p:spPr>
      </p:pic>
      <p:sp>
        <p:nvSpPr>
          <p:cNvPr id="137" name="CuadroTexto 136"/>
          <p:cNvSpPr txBox="1"/>
          <p:nvPr/>
        </p:nvSpPr>
        <p:spPr>
          <a:xfrm>
            <a:off x="2440771" y="3235572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138" name="CuadroTexto 137"/>
          <p:cNvSpPr txBox="1"/>
          <p:nvPr/>
        </p:nvSpPr>
        <p:spPr>
          <a:xfrm>
            <a:off x="2303612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POLYOL TANK</a:t>
            </a:r>
          </a:p>
        </p:txBody>
      </p:sp>
      <p:pic>
        <p:nvPicPr>
          <p:cNvPr id="139" name="Imagen 138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66230" r="60192" b="22926"/>
          <a:stretch/>
        </p:blipFill>
        <p:spPr>
          <a:xfrm>
            <a:off x="4149969" y="4541855"/>
            <a:ext cx="703385" cy="743578"/>
          </a:xfrm>
          <a:prstGeom prst="rect">
            <a:avLst/>
          </a:prstGeom>
        </p:spPr>
      </p:pic>
      <p:pic>
        <p:nvPicPr>
          <p:cNvPr id="140" name="Imagen 139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69162" r="52280" b="24830"/>
          <a:stretch/>
        </p:blipFill>
        <p:spPr>
          <a:xfrm>
            <a:off x="5305530" y="4742822"/>
            <a:ext cx="512466" cy="411982"/>
          </a:xfrm>
          <a:prstGeom prst="rect">
            <a:avLst/>
          </a:prstGeom>
        </p:spPr>
      </p:pic>
      <p:pic>
        <p:nvPicPr>
          <p:cNvPr id="141" name="Imagen 140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52602" r="52280" b="41243"/>
          <a:stretch/>
        </p:blipFill>
        <p:spPr>
          <a:xfrm>
            <a:off x="5305530" y="3607357"/>
            <a:ext cx="512466" cy="422032"/>
          </a:xfrm>
          <a:prstGeom prst="rect">
            <a:avLst/>
          </a:prstGeom>
        </p:spPr>
      </p:pic>
      <p:pic>
        <p:nvPicPr>
          <p:cNvPr id="142" name="Imagen 141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40878" r="52280" b="52821"/>
          <a:stretch/>
        </p:blipFill>
        <p:spPr>
          <a:xfrm>
            <a:off x="5305530" y="2803490"/>
            <a:ext cx="512466" cy="432080"/>
          </a:xfrm>
          <a:prstGeom prst="rect">
            <a:avLst/>
          </a:prstGeom>
        </p:spPr>
      </p:pic>
      <p:sp>
        <p:nvSpPr>
          <p:cNvPr id="143" name="CuadroTexto 142"/>
          <p:cNvSpPr txBox="1"/>
          <p:nvPr/>
        </p:nvSpPr>
        <p:spPr>
          <a:xfrm>
            <a:off x="4186409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BRINE TANK</a:t>
            </a:r>
          </a:p>
        </p:txBody>
      </p:sp>
      <p:sp>
        <p:nvSpPr>
          <p:cNvPr id="144" name="CuadroTexto 143"/>
          <p:cNvSpPr txBox="1"/>
          <p:nvPr/>
        </p:nvSpPr>
        <p:spPr>
          <a:xfrm>
            <a:off x="4152628" y="5704510"/>
            <a:ext cx="82704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HOUSE</a:t>
            </a:r>
          </a:p>
        </p:txBody>
      </p:sp>
      <p:pic>
        <p:nvPicPr>
          <p:cNvPr id="145" name="Imagen 144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2" t="22893" r="7880" b="65366"/>
          <a:stretch/>
        </p:blipFill>
        <p:spPr>
          <a:xfrm>
            <a:off x="10257183" y="1570383"/>
            <a:ext cx="974034" cy="805069"/>
          </a:xfrm>
          <a:prstGeom prst="rect">
            <a:avLst/>
          </a:prstGeom>
        </p:spPr>
      </p:pic>
      <p:pic>
        <p:nvPicPr>
          <p:cNvPr id="146" name="Imagen 145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50725" r="7228" b="39853"/>
          <a:stretch/>
        </p:blipFill>
        <p:spPr>
          <a:xfrm>
            <a:off x="10178981" y="3478696"/>
            <a:ext cx="1131750" cy="646043"/>
          </a:xfrm>
          <a:prstGeom prst="rect">
            <a:avLst/>
          </a:prstGeom>
        </p:spPr>
      </p:pic>
      <p:sp>
        <p:nvSpPr>
          <p:cNvPr id="147" name="CuadroTexto 146"/>
          <p:cNvSpPr txBox="1"/>
          <p:nvPr/>
        </p:nvSpPr>
        <p:spPr>
          <a:xfrm>
            <a:off x="5323378" y="3235572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148" name="CuadroTexto 147"/>
          <p:cNvSpPr txBox="1"/>
          <p:nvPr/>
        </p:nvSpPr>
        <p:spPr>
          <a:xfrm>
            <a:off x="5323378" y="4027579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149" name="CuadroTexto 148"/>
          <p:cNvSpPr txBox="1"/>
          <p:nvPr/>
        </p:nvSpPr>
        <p:spPr>
          <a:xfrm>
            <a:off x="5323378" y="5168615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pic>
        <p:nvPicPr>
          <p:cNvPr id="150" name="Imagen 149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4" t="62031" r="45788" b="22748"/>
          <a:stretch/>
        </p:blipFill>
        <p:spPr>
          <a:xfrm>
            <a:off x="6033052" y="4253948"/>
            <a:ext cx="576470" cy="1043610"/>
          </a:xfrm>
          <a:prstGeom prst="rect">
            <a:avLst/>
          </a:prstGeom>
        </p:spPr>
      </p:pic>
      <p:sp>
        <p:nvSpPr>
          <p:cNvPr id="151" name="CuadroTexto 150"/>
          <p:cNvSpPr txBox="1"/>
          <p:nvPr/>
        </p:nvSpPr>
        <p:spPr>
          <a:xfrm>
            <a:off x="6790470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SEPARATOR</a:t>
            </a:r>
          </a:p>
        </p:txBody>
      </p:sp>
      <p:sp>
        <p:nvSpPr>
          <p:cNvPr id="152" name="CuadroTexto 151"/>
          <p:cNvSpPr txBox="1"/>
          <p:nvPr/>
        </p:nvSpPr>
        <p:spPr>
          <a:xfrm>
            <a:off x="5953683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BIAZZI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REACTOR</a:t>
            </a:r>
          </a:p>
        </p:txBody>
      </p:sp>
      <p:sp>
        <p:nvSpPr>
          <p:cNvPr id="153" name="CuadroTexto 152"/>
          <p:cNvSpPr txBox="1"/>
          <p:nvPr/>
        </p:nvSpPr>
        <p:spPr>
          <a:xfrm>
            <a:off x="7655517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WASHING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EQUIPMENT</a:t>
            </a:r>
          </a:p>
        </p:txBody>
      </p:sp>
      <p:sp>
        <p:nvSpPr>
          <p:cNvPr id="154" name="CuadroTexto 153"/>
          <p:cNvSpPr txBox="1"/>
          <p:nvPr/>
        </p:nvSpPr>
        <p:spPr>
          <a:xfrm>
            <a:off x="8432156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NG-WATER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SEPARATOR</a:t>
            </a:r>
          </a:p>
        </p:txBody>
      </p:sp>
      <p:sp>
        <p:nvSpPr>
          <p:cNvPr id="155" name="CuadroTexto 154"/>
          <p:cNvSpPr txBox="1"/>
          <p:nvPr/>
        </p:nvSpPr>
        <p:spPr>
          <a:xfrm>
            <a:off x="9317286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ACIDITY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NEUTRALIZERS</a:t>
            </a:r>
          </a:p>
        </p:txBody>
      </p:sp>
      <p:sp>
        <p:nvSpPr>
          <p:cNvPr id="156" name="CuadroTexto 155"/>
          <p:cNvSpPr txBox="1"/>
          <p:nvPr/>
        </p:nvSpPr>
        <p:spPr>
          <a:xfrm>
            <a:off x="7905590" y="5704510"/>
            <a:ext cx="1411696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 NITRATOR</a:t>
            </a:r>
          </a:p>
        </p:txBody>
      </p:sp>
      <p:sp>
        <p:nvSpPr>
          <p:cNvPr id="157" name="CuadroTexto 156"/>
          <p:cNvSpPr txBox="1"/>
          <p:nvPr/>
        </p:nvSpPr>
        <p:spPr>
          <a:xfrm>
            <a:off x="10295090" y="5080011"/>
            <a:ext cx="873474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</a:t>
            </a:r>
          </a:p>
        </p:txBody>
      </p:sp>
      <p:sp>
        <p:nvSpPr>
          <p:cNvPr id="158" name="CuadroTexto 157"/>
          <p:cNvSpPr txBox="1"/>
          <p:nvPr/>
        </p:nvSpPr>
        <p:spPr>
          <a:xfrm>
            <a:off x="10274388" y="2464866"/>
            <a:ext cx="92701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 ROOM</a:t>
            </a:r>
          </a:p>
        </p:txBody>
      </p:sp>
      <p:sp>
        <p:nvSpPr>
          <p:cNvPr id="159" name="CuadroTexto 158"/>
          <p:cNvSpPr txBox="1"/>
          <p:nvPr/>
        </p:nvSpPr>
        <p:spPr>
          <a:xfrm>
            <a:off x="10244571" y="4314699"/>
            <a:ext cx="986646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ELECTRICAL ROOM</a:t>
            </a:r>
          </a:p>
        </p:txBody>
      </p:sp>
      <p:sp>
        <p:nvSpPr>
          <p:cNvPr id="160" name="CuadroTexto 159"/>
          <p:cNvSpPr txBox="1"/>
          <p:nvPr/>
        </p:nvSpPr>
        <p:spPr>
          <a:xfrm>
            <a:off x="5272348" y="1761878"/>
            <a:ext cx="138270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ACID-WATER SEPARATOR</a:t>
            </a:r>
          </a:p>
        </p:txBody>
      </p:sp>
      <p:sp>
        <p:nvSpPr>
          <p:cNvPr id="161" name="CuadroTexto 160"/>
          <p:cNvSpPr txBox="1"/>
          <p:nvPr/>
        </p:nvSpPr>
        <p:spPr>
          <a:xfrm>
            <a:off x="7539742" y="1849689"/>
            <a:ext cx="79691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WASTE POOL</a:t>
            </a:r>
          </a:p>
        </p:txBody>
      </p:sp>
      <p:grpSp>
        <p:nvGrpSpPr>
          <p:cNvPr id="162" name="Grupo 161"/>
          <p:cNvGrpSpPr/>
          <p:nvPr/>
        </p:nvGrpSpPr>
        <p:grpSpPr>
          <a:xfrm>
            <a:off x="6172200" y="3801438"/>
            <a:ext cx="154305" cy="879892"/>
            <a:chOff x="6172200" y="3801438"/>
            <a:chExt cx="154305" cy="879892"/>
          </a:xfrm>
        </p:grpSpPr>
        <p:pic>
          <p:nvPicPr>
            <p:cNvPr id="163" name="Imagen 162"/>
            <p:cNvPicPr>
              <a:picLocks noChangeAspect="1"/>
            </p:cNvPicPr>
            <p:nvPr/>
          </p:nvPicPr>
          <p:blipFill rotWithShape="1"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3" t="55430" r="48259" b="37177"/>
            <a:stretch/>
          </p:blipFill>
          <p:spPr>
            <a:xfrm>
              <a:off x="6180544" y="3801438"/>
              <a:ext cx="127790" cy="506921"/>
            </a:xfrm>
            <a:prstGeom prst="rect">
              <a:avLst/>
            </a:prstGeom>
          </p:spPr>
        </p:pic>
        <p:pic>
          <p:nvPicPr>
            <p:cNvPr id="164" name="Imagen 163"/>
            <p:cNvPicPr>
              <a:picLocks noChangeAspect="1"/>
            </p:cNvPicPr>
            <p:nvPr/>
          </p:nvPicPr>
          <p:blipFill rotWithShape="1">
            <a:blip r:embed="rId10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5" t="60168" r="48109" b="31736"/>
            <a:stretch/>
          </p:blipFill>
          <p:spPr>
            <a:xfrm>
              <a:off x="6172200" y="4126230"/>
              <a:ext cx="154305" cy="555100"/>
            </a:xfrm>
            <a:prstGeom prst="rect">
              <a:avLst/>
            </a:prstGeom>
          </p:spPr>
        </p:pic>
      </p:grpSp>
      <p:grpSp>
        <p:nvGrpSpPr>
          <p:cNvPr id="165" name="Grupo 164"/>
          <p:cNvGrpSpPr/>
          <p:nvPr/>
        </p:nvGrpSpPr>
        <p:grpSpPr>
          <a:xfrm>
            <a:off x="6315074" y="3016426"/>
            <a:ext cx="135421" cy="1544144"/>
            <a:chOff x="6315074" y="3016426"/>
            <a:chExt cx="135421" cy="1544144"/>
          </a:xfrm>
        </p:grpSpPr>
        <p:pic>
          <p:nvPicPr>
            <p:cNvPr id="166" name="Imagen 165"/>
            <p:cNvPicPr>
              <a:picLocks noChangeAspect="1"/>
            </p:cNvPicPr>
            <p:nvPr/>
          </p:nvPicPr>
          <p:blipFill rotWithShape="1"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43" t="43983" r="47141" b="37208"/>
            <a:stretch/>
          </p:blipFill>
          <p:spPr>
            <a:xfrm>
              <a:off x="6320653" y="3016426"/>
              <a:ext cx="123863" cy="1289633"/>
            </a:xfrm>
            <a:prstGeom prst="rect">
              <a:avLst/>
            </a:prstGeom>
          </p:spPr>
        </p:pic>
        <p:pic>
          <p:nvPicPr>
            <p:cNvPr id="167" name="Imagen 166"/>
            <p:cNvPicPr>
              <a:picLocks noChangeAspect="1"/>
            </p:cNvPicPr>
            <p:nvPr/>
          </p:nvPicPr>
          <p:blipFill rotWithShape="1">
            <a:blip r:embed="rId10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97" t="58697" r="47092" b="33497"/>
            <a:stretch/>
          </p:blipFill>
          <p:spPr>
            <a:xfrm>
              <a:off x="6315074" y="4025348"/>
              <a:ext cx="135421" cy="535222"/>
            </a:xfrm>
            <a:prstGeom prst="rect">
              <a:avLst/>
            </a:prstGeom>
          </p:spPr>
        </p:pic>
      </p:grpSp>
      <p:pic>
        <p:nvPicPr>
          <p:cNvPr id="168" name="Imagen 167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0" t="66031" r="32220" b="23328"/>
          <a:stretch/>
        </p:blipFill>
        <p:spPr>
          <a:xfrm>
            <a:off x="7786992" y="4528225"/>
            <a:ext cx="476655" cy="729575"/>
          </a:xfrm>
          <a:prstGeom prst="rect">
            <a:avLst/>
          </a:prstGeom>
        </p:spPr>
      </p:pic>
      <p:pic>
        <p:nvPicPr>
          <p:cNvPr id="169" name="Imagen 168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4" t="66812" r="25359" b="24108"/>
          <a:stretch/>
        </p:blipFill>
        <p:spPr>
          <a:xfrm>
            <a:off x="8501975" y="4581727"/>
            <a:ext cx="598252" cy="622571"/>
          </a:xfrm>
          <a:prstGeom prst="rect">
            <a:avLst/>
          </a:prstGeom>
        </p:spPr>
      </p:pic>
      <p:pic>
        <p:nvPicPr>
          <p:cNvPr id="170" name="Imagen 169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9" t="66812" r="16742" b="24108"/>
          <a:stretch/>
        </p:blipFill>
        <p:spPr>
          <a:xfrm>
            <a:off x="9231549" y="4581727"/>
            <a:ext cx="919264" cy="622571"/>
          </a:xfrm>
          <a:prstGeom prst="rect">
            <a:avLst/>
          </a:prstGeom>
        </p:spPr>
      </p:pic>
      <p:sp>
        <p:nvSpPr>
          <p:cNvPr id="171" name="CuadroTexto 170"/>
          <p:cNvSpPr txBox="1"/>
          <p:nvPr/>
        </p:nvSpPr>
        <p:spPr>
          <a:xfrm>
            <a:off x="4067928" y="3423599"/>
            <a:ext cx="99644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ACID TANK</a:t>
            </a:r>
          </a:p>
        </p:txBody>
      </p:sp>
      <p:pic>
        <p:nvPicPr>
          <p:cNvPr id="172" name="Imagen 171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8" t="58756" r="58379" b="37287"/>
          <a:stretch/>
        </p:blipFill>
        <p:spPr>
          <a:xfrm>
            <a:off x="4019341" y="4029389"/>
            <a:ext cx="1055077" cy="271306"/>
          </a:xfrm>
          <a:prstGeom prst="rect">
            <a:avLst/>
          </a:prstGeom>
        </p:spPr>
      </p:pic>
      <p:pic>
        <p:nvPicPr>
          <p:cNvPr id="173" name="Imagen 172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15964" r="6983" b="80006"/>
          <a:stretch/>
        </p:blipFill>
        <p:spPr>
          <a:xfrm>
            <a:off x="10178981" y="1095269"/>
            <a:ext cx="1161568" cy="276331"/>
          </a:xfrm>
          <a:prstGeom prst="rect">
            <a:avLst/>
          </a:prstGeom>
        </p:spPr>
      </p:pic>
      <p:pic>
        <p:nvPicPr>
          <p:cNvPr id="174" name="Imagen 173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8" t="30033" r="58296" b="65864"/>
          <a:stretch/>
        </p:blipFill>
        <p:spPr>
          <a:xfrm>
            <a:off x="4019341" y="2059913"/>
            <a:ext cx="1065125" cy="281354"/>
          </a:xfrm>
          <a:prstGeom prst="rect">
            <a:avLst/>
          </a:prstGeom>
        </p:spPr>
      </p:pic>
      <p:sp>
        <p:nvSpPr>
          <p:cNvPr id="175" name="CuadroTexto 174"/>
          <p:cNvSpPr txBox="1"/>
          <p:nvPr/>
        </p:nvSpPr>
        <p:spPr>
          <a:xfrm>
            <a:off x="854242" y="2097519"/>
            <a:ext cx="1255778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NITRIC + SULPHURIC ACID</a:t>
            </a:r>
          </a:p>
        </p:txBody>
      </p:sp>
      <p:sp>
        <p:nvSpPr>
          <p:cNvPr id="176" name="CuadroTexto 175"/>
          <p:cNvSpPr txBox="1"/>
          <p:nvPr/>
        </p:nvSpPr>
        <p:spPr>
          <a:xfrm>
            <a:off x="1198910" y="4318286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GLYCOL</a:t>
            </a:r>
          </a:p>
        </p:txBody>
      </p:sp>
      <p:sp>
        <p:nvSpPr>
          <p:cNvPr id="177" name="CuadroTexto 176"/>
          <p:cNvSpPr txBox="1"/>
          <p:nvPr/>
        </p:nvSpPr>
        <p:spPr>
          <a:xfrm>
            <a:off x="2395935" y="4318286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POLYOL</a:t>
            </a:r>
          </a:p>
        </p:txBody>
      </p:sp>
      <p:sp>
        <p:nvSpPr>
          <p:cNvPr id="178" name="CuadroTexto 177"/>
          <p:cNvSpPr txBox="1"/>
          <p:nvPr/>
        </p:nvSpPr>
        <p:spPr>
          <a:xfrm>
            <a:off x="1198910" y="5037690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GLYCERIN</a:t>
            </a:r>
          </a:p>
        </p:txBody>
      </p:sp>
      <p:sp>
        <p:nvSpPr>
          <p:cNvPr id="179" name="CuadroTexto 178"/>
          <p:cNvSpPr txBox="1"/>
          <p:nvPr/>
        </p:nvSpPr>
        <p:spPr>
          <a:xfrm>
            <a:off x="4273255" y="4086886"/>
            <a:ext cx="566442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COOLING</a:t>
            </a:r>
          </a:p>
        </p:txBody>
      </p:sp>
      <p:sp>
        <p:nvSpPr>
          <p:cNvPr id="180" name="CuadroTexto 179"/>
          <p:cNvSpPr txBox="1"/>
          <p:nvPr/>
        </p:nvSpPr>
        <p:spPr>
          <a:xfrm>
            <a:off x="4273255" y="2116857"/>
            <a:ext cx="566442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FEEDING</a:t>
            </a:r>
          </a:p>
        </p:txBody>
      </p:sp>
      <p:pic>
        <p:nvPicPr>
          <p:cNvPr id="181" name="Imagen 180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43767" r="6983" b="52174"/>
          <a:stretch/>
        </p:blipFill>
        <p:spPr>
          <a:xfrm>
            <a:off x="10178981" y="3001618"/>
            <a:ext cx="1161568" cy="278296"/>
          </a:xfrm>
          <a:prstGeom prst="rect">
            <a:avLst/>
          </a:prstGeom>
        </p:spPr>
      </p:pic>
      <p:sp>
        <p:nvSpPr>
          <p:cNvPr id="182" name="CuadroTexto 181"/>
          <p:cNvSpPr txBox="1"/>
          <p:nvPr/>
        </p:nvSpPr>
        <p:spPr>
          <a:xfrm>
            <a:off x="10441396" y="3055616"/>
            <a:ext cx="592996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MANUAL</a:t>
            </a:r>
          </a:p>
        </p:txBody>
      </p:sp>
      <p:sp>
        <p:nvSpPr>
          <p:cNvPr id="183" name="CuadroTexto 182"/>
          <p:cNvSpPr txBox="1"/>
          <p:nvPr/>
        </p:nvSpPr>
        <p:spPr>
          <a:xfrm>
            <a:off x="10441396" y="1155563"/>
            <a:ext cx="592996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REMOTE</a:t>
            </a:r>
          </a:p>
        </p:txBody>
      </p:sp>
      <p:sp>
        <p:nvSpPr>
          <p:cNvPr id="184" name="Rectángulo 183"/>
          <p:cNvSpPr/>
          <p:nvPr/>
        </p:nvSpPr>
        <p:spPr>
          <a:xfrm>
            <a:off x="557048" y="941168"/>
            <a:ext cx="11098923" cy="499108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86333" r="5181" b="4040"/>
          <a:stretch/>
        </p:blipFill>
        <p:spPr>
          <a:xfrm>
            <a:off x="471056" y="5920740"/>
            <a:ext cx="11084676" cy="660169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7" t="65833" r="50125" b="13667"/>
          <a:stretch/>
        </p:blipFill>
        <p:spPr>
          <a:xfrm>
            <a:off x="5909311" y="4606290"/>
            <a:ext cx="171449" cy="1405890"/>
          </a:xfrm>
          <a:prstGeom prst="rect">
            <a:avLst/>
          </a:prstGeom>
        </p:spPr>
      </p:pic>
      <p:grpSp>
        <p:nvGrpSpPr>
          <p:cNvPr id="97" name="Grupo 96"/>
          <p:cNvGrpSpPr/>
          <p:nvPr/>
        </p:nvGrpSpPr>
        <p:grpSpPr>
          <a:xfrm>
            <a:off x="9867481" y="5968720"/>
            <a:ext cx="1597689" cy="582805"/>
            <a:chOff x="9867481" y="5968720"/>
            <a:chExt cx="1597689" cy="582805"/>
          </a:xfrm>
        </p:grpSpPr>
        <p:pic>
          <p:nvPicPr>
            <p:cNvPr id="98" name="Imagen 97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60" t="87033" r="5925" b="4469"/>
            <a:stretch/>
          </p:blipFill>
          <p:spPr>
            <a:xfrm>
              <a:off x="9867481" y="5968720"/>
              <a:ext cx="1597688" cy="582805"/>
            </a:xfrm>
            <a:prstGeom prst="rect">
              <a:avLst/>
            </a:prstGeom>
          </p:spPr>
        </p:pic>
        <p:sp>
          <p:nvSpPr>
            <p:cNvPr id="99" name="CuadroTexto 98"/>
            <p:cNvSpPr txBox="1"/>
            <p:nvPr/>
          </p:nvSpPr>
          <p:spPr>
            <a:xfrm>
              <a:off x="9897846" y="6098047"/>
              <a:ext cx="1567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EXT. CONTROLS</a:t>
              </a:r>
            </a:p>
          </p:txBody>
        </p:sp>
      </p:grpSp>
      <p:grpSp>
        <p:nvGrpSpPr>
          <p:cNvPr id="100" name="Grupo 99"/>
          <p:cNvGrpSpPr/>
          <p:nvPr/>
        </p:nvGrpSpPr>
        <p:grpSpPr>
          <a:xfrm>
            <a:off x="5737609" y="5988818"/>
            <a:ext cx="4260501" cy="562707"/>
            <a:chOff x="5737609" y="5988818"/>
            <a:chExt cx="4260501" cy="562707"/>
          </a:xfrm>
        </p:grpSpPr>
        <p:pic>
          <p:nvPicPr>
            <p:cNvPr id="101" name="Imagen 100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58" t="87326" r="17967" b="4469"/>
            <a:stretch/>
          </p:blipFill>
          <p:spPr>
            <a:xfrm>
              <a:off x="5737609" y="5988818"/>
              <a:ext cx="4260501" cy="562707"/>
            </a:xfrm>
            <a:prstGeom prst="rect">
              <a:avLst/>
            </a:prstGeom>
          </p:spPr>
        </p:pic>
        <p:sp>
          <p:nvSpPr>
            <p:cNvPr id="102" name="CuadroTexto 101"/>
            <p:cNvSpPr txBox="1"/>
            <p:nvPr/>
          </p:nvSpPr>
          <p:spPr>
            <a:xfrm>
              <a:off x="6901358" y="6098047"/>
              <a:ext cx="2073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NITRATION PROCESS</a:t>
              </a:r>
            </a:p>
          </p:txBody>
        </p:sp>
      </p:grpSp>
      <p:grpSp>
        <p:nvGrpSpPr>
          <p:cNvPr id="103" name="Grupo 102"/>
          <p:cNvGrpSpPr/>
          <p:nvPr/>
        </p:nvGrpSpPr>
        <p:grpSpPr>
          <a:xfrm>
            <a:off x="3225521" y="5968720"/>
            <a:ext cx="2672861" cy="582805"/>
            <a:chOff x="3225521" y="5968720"/>
            <a:chExt cx="2672861" cy="582805"/>
          </a:xfrm>
        </p:grpSpPr>
        <p:pic>
          <p:nvPicPr>
            <p:cNvPr id="104" name="Imagen 103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36" t="87033" r="51623" b="4469"/>
            <a:stretch/>
          </p:blipFill>
          <p:spPr>
            <a:xfrm>
              <a:off x="3225521" y="5968720"/>
              <a:ext cx="2672861" cy="582805"/>
            </a:xfrm>
            <a:prstGeom prst="rect">
              <a:avLst/>
            </a:prstGeom>
          </p:spPr>
        </p:pic>
        <p:sp>
          <p:nvSpPr>
            <p:cNvPr id="105" name="CuadroTexto 104"/>
            <p:cNvSpPr txBox="1"/>
            <p:nvPr/>
          </p:nvSpPr>
          <p:spPr>
            <a:xfrm>
              <a:off x="3396343" y="6098047"/>
              <a:ext cx="2301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REGULATION SYSTEMS</a:t>
              </a:r>
            </a:p>
          </p:txBody>
        </p:sp>
      </p:grpSp>
      <p:grpSp>
        <p:nvGrpSpPr>
          <p:cNvPr id="106" name="Grupo 105"/>
          <p:cNvGrpSpPr/>
          <p:nvPr/>
        </p:nvGrpSpPr>
        <p:grpSpPr>
          <a:xfrm>
            <a:off x="713434" y="5988818"/>
            <a:ext cx="2642716" cy="562707"/>
            <a:chOff x="713434" y="5988818"/>
            <a:chExt cx="2642716" cy="562707"/>
          </a:xfrm>
        </p:grpSpPr>
        <p:pic>
          <p:nvPicPr>
            <p:cNvPr id="107" name="Imagen 106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5" t="87326" r="72491" b="4469"/>
            <a:stretch/>
          </p:blipFill>
          <p:spPr>
            <a:xfrm>
              <a:off x="713434" y="5988818"/>
              <a:ext cx="2642716" cy="562707"/>
            </a:xfrm>
            <a:prstGeom prst="rect">
              <a:avLst/>
            </a:prstGeom>
          </p:spPr>
        </p:pic>
        <p:sp>
          <p:nvSpPr>
            <p:cNvPr id="108" name="CuadroTexto 107"/>
            <p:cNvSpPr txBox="1"/>
            <p:nvPr/>
          </p:nvSpPr>
          <p:spPr>
            <a:xfrm>
              <a:off x="1222164" y="6098047"/>
              <a:ext cx="1695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RAW MATERIALS</a:t>
              </a:r>
            </a:p>
          </p:txBody>
        </p:sp>
      </p:grpSp>
      <p:grpSp>
        <p:nvGrpSpPr>
          <p:cNvPr id="200" name="Grupo 199"/>
          <p:cNvGrpSpPr/>
          <p:nvPr/>
        </p:nvGrpSpPr>
        <p:grpSpPr>
          <a:xfrm>
            <a:off x="3430924" y="2426021"/>
            <a:ext cx="5358558" cy="2337689"/>
            <a:chOff x="5810006" y="994595"/>
            <a:chExt cx="5358558" cy="2337689"/>
          </a:xfrm>
        </p:grpSpPr>
        <p:sp>
          <p:nvSpPr>
            <p:cNvPr id="188" name="Rectángulo 187"/>
            <p:cNvSpPr/>
            <p:nvPr/>
          </p:nvSpPr>
          <p:spPr>
            <a:xfrm>
              <a:off x="5900621" y="1085210"/>
              <a:ext cx="5224386" cy="904471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9" name="Rectángulo 188"/>
            <p:cNvSpPr/>
            <p:nvPr/>
          </p:nvSpPr>
          <p:spPr>
            <a:xfrm>
              <a:off x="5900621" y="1989682"/>
              <a:ext cx="5224386" cy="134260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0" name="Rectángulo 189"/>
            <p:cNvSpPr/>
            <p:nvPr/>
          </p:nvSpPr>
          <p:spPr>
            <a:xfrm>
              <a:off x="5810006" y="994595"/>
              <a:ext cx="5224386" cy="9044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1" name="Rectángulo 190"/>
            <p:cNvSpPr/>
            <p:nvPr/>
          </p:nvSpPr>
          <p:spPr>
            <a:xfrm>
              <a:off x="5810006" y="2809421"/>
              <a:ext cx="5224386" cy="432248"/>
            </a:xfrm>
            <a:prstGeom prst="rect">
              <a:avLst/>
            </a:prstGeom>
            <a:solidFill>
              <a:srgbClr val="F8C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3" name="CuadroTexto 192"/>
            <p:cNvSpPr txBox="1"/>
            <p:nvPr/>
          </p:nvSpPr>
          <p:spPr>
            <a:xfrm>
              <a:off x="5886364" y="1105971"/>
              <a:ext cx="5282200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F8C92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PROCEDURE: </a:t>
              </a:r>
              <a: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Tasks that are not documented are performed and the information is transmitted verbally.</a:t>
              </a:r>
              <a:endParaRPr lang="es-C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CuadroTexto 193"/>
            <p:cNvSpPr txBox="1"/>
            <p:nvPr/>
          </p:nvSpPr>
          <p:spPr>
            <a:xfrm>
              <a:off x="5886364" y="2852972"/>
              <a:ext cx="48724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Re-Train Operators and generate records of the training.</a:t>
              </a:r>
            </a:p>
          </p:txBody>
        </p:sp>
        <p:sp>
          <p:nvSpPr>
            <p:cNvPr id="195" name="Rectángulo 194"/>
            <p:cNvSpPr/>
            <p:nvPr/>
          </p:nvSpPr>
          <p:spPr>
            <a:xfrm>
              <a:off x="5810006" y="1893234"/>
              <a:ext cx="5224386" cy="913017"/>
            </a:xfrm>
            <a:prstGeom prst="rect">
              <a:avLst/>
            </a:prstGeom>
            <a:solidFill>
              <a:srgbClr val="F8C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6" name="CuadroTexto 195"/>
            <p:cNvSpPr txBox="1"/>
            <p:nvPr/>
          </p:nvSpPr>
          <p:spPr>
            <a:xfrm>
              <a:off x="5886364" y="1978609"/>
              <a:ext cx="50086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Review the IPER –Hazards Identification and Risk Assessment and Control- to ensure that all tasks are included in said analysis and Procedure.</a:t>
              </a:r>
            </a:p>
          </p:txBody>
        </p:sp>
        <p:cxnSp>
          <p:nvCxnSpPr>
            <p:cNvPr id="198" name="Conector recto 197"/>
            <p:cNvCxnSpPr/>
            <p:nvPr/>
          </p:nvCxnSpPr>
          <p:spPr>
            <a:xfrm>
              <a:off x="5810006" y="2803490"/>
              <a:ext cx="52243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7" name="Imagen 18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55135" r="94260" b="39640"/>
          <a:stretch/>
        </p:blipFill>
        <p:spPr>
          <a:xfrm>
            <a:off x="3222621" y="2179313"/>
            <a:ext cx="432486" cy="3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15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n 20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86333" r="5181" b="4040"/>
          <a:stretch/>
        </p:blipFill>
        <p:spPr>
          <a:xfrm>
            <a:off x="471056" y="5920740"/>
            <a:ext cx="11084676" cy="660169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4" t="4680" r="2170" b="89604"/>
          <a:stretch/>
        </p:blipFill>
        <p:spPr>
          <a:xfrm>
            <a:off x="11404879" y="321547"/>
            <a:ext cx="522514" cy="391886"/>
          </a:xfrm>
          <a:prstGeom prst="rect">
            <a:avLst/>
          </a:prstGeom>
        </p:spPr>
      </p:pic>
      <p:grpSp>
        <p:nvGrpSpPr>
          <p:cNvPr id="95" name="Grupo 94"/>
          <p:cNvGrpSpPr/>
          <p:nvPr/>
        </p:nvGrpSpPr>
        <p:grpSpPr>
          <a:xfrm>
            <a:off x="1586" y="325820"/>
            <a:ext cx="2183317" cy="420413"/>
            <a:chOff x="1586" y="325820"/>
            <a:chExt cx="2183317" cy="420413"/>
          </a:xfrm>
        </p:grpSpPr>
        <p:pic>
          <p:nvPicPr>
            <p:cNvPr id="93" name="Imagen 9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1" r="82087" b="89119"/>
            <a:stretch/>
          </p:blipFill>
          <p:spPr>
            <a:xfrm>
              <a:off x="1586" y="325820"/>
              <a:ext cx="2183317" cy="420413"/>
            </a:xfrm>
            <a:prstGeom prst="rect">
              <a:avLst/>
            </a:prstGeom>
          </p:spPr>
        </p:pic>
        <p:sp>
          <p:nvSpPr>
            <p:cNvPr id="66" name="CuadroTexto 65"/>
            <p:cNvSpPr txBox="1"/>
            <p:nvPr/>
          </p:nvSpPr>
          <p:spPr>
            <a:xfrm>
              <a:off x="663193" y="345329"/>
              <a:ext cx="1446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rgbClr val="F8C92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FINDINGS</a:t>
              </a:r>
              <a:endParaRPr lang="es-CL" dirty="0">
                <a:solidFill>
                  <a:srgbClr val="F8C92B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7" name="CuadroTexto 66"/>
          <p:cNvSpPr txBox="1"/>
          <p:nvPr/>
        </p:nvSpPr>
        <p:spPr>
          <a:xfrm>
            <a:off x="10138787" y="274993"/>
            <a:ext cx="1296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Río Loa Plant</a:t>
            </a:r>
          </a:p>
          <a:p>
            <a:pPr algn="r"/>
            <a:r>
              <a:rPr lang="en-US" sz="1300" dirty="0" err="1">
                <a:latin typeface="Segoe UI" panose="020B0502040204020203" pitchFamily="34" charset="0"/>
                <a:cs typeface="Segoe UI" panose="020B0502040204020203" pitchFamily="34" charset="0"/>
              </a:rPr>
              <a:t>Enaex</a:t>
            </a:r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 Chile</a:t>
            </a:r>
            <a:endParaRPr lang="es-CL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6" name="Grupo 95"/>
          <p:cNvGrpSpPr/>
          <p:nvPr/>
        </p:nvGrpSpPr>
        <p:grpSpPr>
          <a:xfrm>
            <a:off x="2184902" y="325820"/>
            <a:ext cx="2990661" cy="420413"/>
            <a:chOff x="2184902" y="325820"/>
            <a:chExt cx="2990661" cy="420413"/>
          </a:xfrm>
        </p:grpSpPr>
        <p:pic>
          <p:nvPicPr>
            <p:cNvPr id="94" name="Imagen 9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1" t="4751" r="57564" b="89119"/>
            <a:stretch/>
          </p:blipFill>
          <p:spPr>
            <a:xfrm>
              <a:off x="2184902" y="325820"/>
              <a:ext cx="2990661" cy="420413"/>
            </a:xfrm>
            <a:prstGeom prst="rect">
              <a:avLst/>
            </a:prstGeom>
          </p:spPr>
        </p:pic>
        <p:sp>
          <p:nvSpPr>
            <p:cNvPr id="68" name="CuadroTexto 67"/>
            <p:cNvSpPr txBox="1"/>
            <p:nvPr/>
          </p:nvSpPr>
          <p:spPr>
            <a:xfrm>
              <a:off x="2269509" y="345329"/>
              <a:ext cx="271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CORRECTIVE ACTIONS</a:t>
              </a:r>
              <a:endParaRPr lang="es-CL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09" name="Imagen 108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31559" r="81821" b="43186"/>
          <a:stretch/>
        </p:blipFill>
        <p:spPr>
          <a:xfrm>
            <a:off x="753627" y="2164436"/>
            <a:ext cx="1462800" cy="1731703"/>
          </a:xfrm>
          <a:prstGeom prst="rect">
            <a:avLst/>
          </a:prstGeom>
        </p:spPr>
      </p:pic>
      <p:pic>
        <p:nvPicPr>
          <p:cNvPr id="110" name="Imagen 109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t="42342" r="47231" b="56018"/>
          <a:stretch/>
        </p:blipFill>
        <p:spPr>
          <a:xfrm>
            <a:off x="2019719" y="2903974"/>
            <a:ext cx="4413868" cy="112453"/>
          </a:xfrm>
          <a:prstGeom prst="rect">
            <a:avLst/>
          </a:prstGeom>
        </p:spPr>
      </p:pic>
      <p:pic>
        <p:nvPicPr>
          <p:cNvPr id="111" name="Imagen 110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37068" r="56896" b="48278"/>
          <a:stretch/>
        </p:blipFill>
        <p:spPr>
          <a:xfrm>
            <a:off x="3818374" y="2542233"/>
            <a:ext cx="1436914" cy="1004836"/>
          </a:xfrm>
          <a:prstGeom prst="rect">
            <a:avLst/>
          </a:prstGeom>
        </p:spPr>
      </p:pic>
      <p:pic>
        <p:nvPicPr>
          <p:cNvPr id="112" name="Imagen 111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t="35162" r="58461" b="51502"/>
          <a:stretch/>
        </p:blipFill>
        <p:spPr>
          <a:xfrm>
            <a:off x="4039438" y="2411605"/>
            <a:ext cx="1024932" cy="914400"/>
          </a:xfrm>
          <a:prstGeom prst="rect">
            <a:avLst/>
          </a:prstGeom>
        </p:spPr>
      </p:pic>
      <p:pic>
        <p:nvPicPr>
          <p:cNvPr id="113" name="Imagen 112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3" t="20191" r="39331" b="59871"/>
          <a:stretch/>
        </p:blipFill>
        <p:spPr>
          <a:xfrm>
            <a:off x="4725909" y="1385181"/>
            <a:ext cx="2670772" cy="1367072"/>
          </a:xfrm>
          <a:prstGeom prst="rect">
            <a:avLst/>
          </a:prstGeom>
        </p:spPr>
      </p:pic>
      <p:pic>
        <p:nvPicPr>
          <p:cNvPr id="114" name="Imagen 113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4" t="63429" r="6215" b="14884"/>
          <a:stretch/>
        </p:blipFill>
        <p:spPr>
          <a:xfrm>
            <a:off x="5828231" y="4349809"/>
            <a:ext cx="5606041" cy="1486970"/>
          </a:xfrm>
          <a:prstGeom prst="rect">
            <a:avLst/>
          </a:prstGeom>
        </p:spPr>
      </p:pic>
      <p:pic>
        <p:nvPicPr>
          <p:cNvPr id="115" name="Imagen 114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5" t="21240" r="6209" b="62346"/>
          <a:stretch/>
        </p:blipFill>
        <p:spPr>
          <a:xfrm>
            <a:off x="10038302" y="1457012"/>
            <a:ext cx="1396721" cy="1125414"/>
          </a:xfrm>
          <a:prstGeom prst="rect">
            <a:avLst/>
          </a:prstGeom>
        </p:spPr>
      </p:pic>
      <p:pic>
        <p:nvPicPr>
          <p:cNvPr id="116" name="Imagen 115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5" t="48498" r="6209" b="35235"/>
          <a:stretch/>
        </p:blipFill>
        <p:spPr>
          <a:xfrm>
            <a:off x="10038302" y="3326004"/>
            <a:ext cx="1396721" cy="1115368"/>
          </a:xfrm>
          <a:prstGeom prst="rect">
            <a:avLst/>
          </a:prstGeom>
        </p:spPr>
      </p:pic>
      <p:pic>
        <p:nvPicPr>
          <p:cNvPr id="117" name="Imagen 116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63446" r="56896" b="14865"/>
          <a:stretch/>
        </p:blipFill>
        <p:spPr>
          <a:xfrm>
            <a:off x="3818374" y="4350936"/>
            <a:ext cx="1436914" cy="1487155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63593" r="72638" b="14865"/>
          <a:stretch/>
        </p:blipFill>
        <p:spPr>
          <a:xfrm>
            <a:off x="753626" y="4360984"/>
            <a:ext cx="2582427" cy="1477107"/>
          </a:xfrm>
          <a:prstGeom prst="rect">
            <a:avLst/>
          </a:prstGeom>
        </p:spPr>
      </p:pic>
      <p:grpSp>
        <p:nvGrpSpPr>
          <p:cNvPr id="119" name="Grupo 118"/>
          <p:cNvGrpSpPr/>
          <p:nvPr/>
        </p:nvGrpSpPr>
        <p:grpSpPr>
          <a:xfrm>
            <a:off x="4345969" y="4792207"/>
            <a:ext cx="7144578" cy="225822"/>
            <a:chOff x="4345969" y="4792207"/>
            <a:chExt cx="7144578" cy="225822"/>
          </a:xfrm>
        </p:grpSpPr>
        <p:sp>
          <p:nvSpPr>
            <p:cNvPr id="120" name="Rectángulo 119"/>
            <p:cNvSpPr/>
            <p:nvPr/>
          </p:nvSpPr>
          <p:spPr>
            <a:xfrm>
              <a:off x="11304107" y="4792207"/>
              <a:ext cx="186440" cy="225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21" name="Imagen 120"/>
            <p:cNvPicPr>
              <a:picLocks noChangeAspect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6" t="70266" r="5871" b="27037"/>
            <a:stretch/>
          </p:blipFill>
          <p:spPr>
            <a:xfrm>
              <a:off x="4345969" y="4818579"/>
              <a:ext cx="7130266" cy="184935"/>
            </a:xfrm>
            <a:prstGeom prst="rect">
              <a:avLst/>
            </a:prstGeom>
          </p:spPr>
        </p:pic>
      </p:grpSp>
      <p:pic>
        <p:nvPicPr>
          <p:cNvPr id="122" name="Imagen 121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43270" r="83435" b="49940"/>
          <a:stretch/>
        </p:blipFill>
        <p:spPr>
          <a:xfrm>
            <a:off x="1809166" y="2967593"/>
            <a:ext cx="210553" cy="465614"/>
          </a:xfrm>
          <a:prstGeom prst="rect">
            <a:avLst/>
          </a:prstGeom>
          <a:noFill/>
        </p:spPr>
      </p:pic>
      <p:pic>
        <p:nvPicPr>
          <p:cNvPr id="123" name="Imagen 122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36316" r="83435" b="56730"/>
          <a:stretch/>
        </p:blipFill>
        <p:spPr>
          <a:xfrm>
            <a:off x="1809166" y="2490758"/>
            <a:ext cx="210553" cy="476835"/>
          </a:xfrm>
          <a:prstGeom prst="rect">
            <a:avLst/>
          </a:prstGeom>
          <a:noFill/>
        </p:spPr>
      </p:pic>
      <p:pic>
        <p:nvPicPr>
          <p:cNvPr id="124" name="Imagen 123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55432" r="70254" b="27187"/>
          <a:stretch/>
        </p:blipFill>
        <p:spPr>
          <a:xfrm>
            <a:off x="2845942" y="3801438"/>
            <a:ext cx="780836" cy="1191802"/>
          </a:xfrm>
          <a:prstGeom prst="rect">
            <a:avLst/>
          </a:prstGeom>
        </p:spPr>
      </p:pic>
      <p:pic>
        <p:nvPicPr>
          <p:cNvPr id="125" name="Imagen 124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53484" r="48260" b="44568"/>
          <a:stretch/>
        </p:blipFill>
        <p:spPr>
          <a:xfrm>
            <a:off x="3472666" y="3667874"/>
            <a:ext cx="2835668" cy="133564"/>
          </a:xfrm>
          <a:prstGeom prst="rect">
            <a:avLst/>
          </a:prstGeom>
        </p:spPr>
      </p:pic>
      <p:pic>
        <p:nvPicPr>
          <p:cNvPr id="126" name="Imagen 125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2" t="65058" r="37607" b="22761"/>
          <a:stretch/>
        </p:blipFill>
        <p:spPr>
          <a:xfrm>
            <a:off x="6782637" y="4461469"/>
            <a:ext cx="824393" cy="835242"/>
          </a:xfrm>
          <a:prstGeom prst="rect">
            <a:avLst/>
          </a:prstGeom>
        </p:spPr>
      </p:pic>
      <p:pic>
        <p:nvPicPr>
          <p:cNvPr id="127" name="Imagen 126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3" t="17430" r="47581" b="74509"/>
          <a:stretch/>
        </p:blipFill>
        <p:spPr>
          <a:xfrm>
            <a:off x="5536643" y="1195755"/>
            <a:ext cx="854110" cy="552658"/>
          </a:xfrm>
          <a:prstGeom prst="rect">
            <a:avLst/>
          </a:prstGeom>
        </p:spPr>
      </p:pic>
      <p:pic>
        <p:nvPicPr>
          <p:cNvPr id="128" name="Imagen 127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3" t="16111" r="29862" b="73190"/>
          <a:stretch/>
        </p:blipFill>
        <p:spPr>
          <a:xfrm>
            <a:off x="7325248" y="1105319"/>
            <a:ext cx="1225899" cy="733529"/>
          </a:xfrm>
          <a:prstGeom prst="rect">
            <a:avLst/>
          </a:prstGeom>
        </p:spPr>
      </p:pic>
      <p:pic>
        <p:nvPicPr>
          <p:cNvPr id="129" name="Imagen 128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67060" r="75633" b="22922"/>
          <a:stretch/>
        </p:blipFill>
        <p:spPr>
          <a:xfrm>
            <a:off x="2426504" y="4598763"/>
            <a:ext cx="544181" cy="686915"/>
          </a:xfrm>
          <a:prstGeom prst="rect">
            <a:avLst/>
          </a:prstGeom>
        </p:spPr>
      </p:pic>
      <p:pic>
        <p:nvPicPr>
          <p:cNvPr id="130" name="Imagen 129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41036" r="76068" b="52893"/>
          <a:stretch/>
        </p:blipFill>
        <p:spPr>
          <a:xfrm>
            <a:off x="2440772" y="2814360"/>
            <a:ext cx="476769" cy="416284"/>
          </a:xfrm>
          <a:prstGeom prst="rect">
            <a:avLst/>
          </a:prstGeom>
        </p:spPr>
      </p:pic>
      <p:sp>
        <p:nvSpPr>
          <p:cNvPr id="131" name="CuadroTexto 130"/>
          <p:cNvSpPr txBox="1"/>
          <p:nvPr/>
        </p:nvSpPr>
        <p:spPr>
          <a:xfrm>
            <a:off x="925541" y="3766199"/>
            <a:ext cx="111318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ACID TANKS</a:t>
            </a:r>
          </a:p>
        </p:txBody>
      </p:sp>
      <p:pic>
        <p:nvPicPr>
          <p:cNvPr id="132" name="Imagen 131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33875" r="84735" b="58757"/>
          <a:stretch/>
        </p:blipFill>
        <p:spPr>
          <a:xfrm>
            <a:off x="1113647" y="2323360"/>
            <a:ext cx="747176" cy="505232"/>
          </a:xfrm>
          <a:prstGeom prst="rect">
            <a:avLst/>
          </a:prstGeom>
        </p:spPr>
      </p:pic>
      <p:pic>
        <p:nvPicPr>
          <p:cNvPr id="133" name="Imagen 132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46121" r="84794" b="46355"/>
          <a:stretch/>
        </p:blipFill>
        <p:spPr>
          <a:xfrm>
            <a:off x="1113647" y="3163041"/>
            <a:ext cx="740060" cy="515907"/>
          </a:xfrm>
          <a:prstGeom prst="rect">
            <a:avLst/>
          </a:prstGeom>
        </p:spPr>
      </p:pic>
      <p:sp>
        <p:nvSpPr>
          <p:cNvPr id="134" name="CuadroTexto 133"/>
          <p:cNvSpPr txBox="1"/>
          <p:nvPr/>
        </p:nvSpPr>
        <p:spPr>
          <a:xfrm>
            <a:off x="1583976" y="5704510"/>
            <a:ext cx="976344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POLYOL FACILITY</a:t>
            </a:r>
          </a:p>
        </p:txBody>
      </p:sp>
      <p:pic>
        <p:nvPicPr>
          <p:cNvPr id="135" name="Imagen 134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65962" r="83937" b="27150"/>
          <a:stretch/>
        </p:blipFill>
        <p:spPr>
          <a:xfrm>
            <a:off x="991312" y="4523481"/>
            <a:ext cx="966842" cy="472265"/>
          </a:xfrm>
          <a:prstGeom prst="rect">
            <a:avLst/>
          </a:prstGeom>
        </p:spPr>
      </p:pic>
      <p:pic>
        <p:nvPicPr>
          <p:cNvPr id="136" name="Imagen 135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76232" r="84084" b="17128"/>
          <a:stretch/>
        </p:blipFill>
        <p:spPr>
          <a:xfrm>
            <a:off x="991312" y="5227691"/>
            <a:ext cx="949000" cy="455261"/>
          </a:xfrm>
          <a:prstGeom prst="rect">
            <a:avLst/>
          </a:prstGeom>
        </p:spPr>
      </p:pic>
      <p:sp>
        <p:nvSpPr>
          <p:cNvPr id="137" name="CuadroTexto 136"/>
          <p:cNvSpPr txBox="1"/>
          <p:nvPr/>
        </p:nvSpPr>
        <p:spPr>
          <a:xfrm>
            <a:off x="2440771" y="3235572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138" name="CuadroTexto 137"/>
          <p:cNvSpPr txBox="1"/>
          <p:nvPr/>
        </p:nvSpPr>
        <p:spPr>
          <a:xfrm>
            <a:off x="2303612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POLYOL TANK</a:t>
            </a:r>
          </a:p>
        </p:txBody>
      </p:sp>
      <p:pic>
        <p:nvPicPr>
          <p:cNvPr id="139" name="Imagen 138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66230" r="60192" b="22926"/>
          <a:stretch/>
        </p:blipFill>
        <p:spPr>
          <a:xfrm>
            <a:off x="4149969" y="4541855"/>
            <a:ext cx="703385" cy="743578"/>
          </a:xfrm>
          <a:prstGeom prst="rect">
            <a:avLst/>
          </a:prstGeom>
        </p:spPr>
      </p:pic>
      <p:pic>
        <p:nvPicPr>
          <p:cNvPr id="140" name="Imagen 139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69162" r="52280" b="24830"/>
          <a:stretch/>
        </p:blipFill>
        <p:spPr>
          <a:xfrm>
            <a:off x="5305530" y="4742822"/>
            <a:ext cx="512466" cy="411982"/>
          </a:xfrm>
          <a:prstGeom prst="rect">
            <a:avLst/>
          </a:prstGeom>
        </p:spPr>
      </p:pic>
      <p:pic>
        <p:nvPicPr>
          <p:cNvPr id="141" name="Imagen 140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52602" r="52280" b="41243"/>
          <a:stretch/>
        </p:blipFill>
        <p:spPr>
          <a:xfrm>
            <a:off x="5305530" y="3607357"/>
            <a:ext cx="512466" cy="422032"/>
          </a:xfrm>
          <a:prstGeom prst="rect">
            <a:avLst/>
          </a:prstGeom>
        </p:spPr>
      </p:pic>
      <p:pic>
        <p:nvPicPr>
          <p:cNvPr id="142" name="Imagen 141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40878" r="52280" b="52821"/>
          <a:stretch/>
        </p:blipFill>
        <p:spPr>
          <a:xfrm>
            <a:off x="5305530" y="2803490"/>
            <a:ext cx="512466" cy="432080"/>
          </a:xfrm>
          <a:prstGeom prst="rect">
            <a:avLst/>
          </a:prstGeom>
        </p:spPr>
      </p:pic>
      <p:sp>
        <p:nvSpPr>
          <p:cNvPr id="143" name="CuadroTexto 142"/>
          <p:cNvSpPr txBox="1"/>
          <p:nvPr/>
        </p:nvSpPr>
        <p:spPr>
          <a:xfrm>
            <a:off x="4186409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BRINE TANK</a:t>
            </a:r>
          </a:p>
        </p:txBody>
      </p:sp>
      <p:sp>
        <p:nvSpPr>
          <p:cNvPr id="144" name="CuadroTexto 143"/>
          <p:cNvSpPr txBox="1"/>
          <p:nvPr/>
        </p:nvSpPr>
        <p:spPr>
          <a:xfrm>
            <a:off x="4152628" y="5704510"/>
            <a:ext cx="82704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HOUSE</a:t>
            </a:r>
          </a:p>
        </p:txBody>
      </p:sp>
      <p:pic>
        <p:nvPicPr>
          <p:cNvPr id="145" name="Imagen 144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2" t="22893" r="7880" b="65366"/>
          <a:stretch/>
        </p:blipFill>
        <p:spPr>
          <a:xfrm>
            <a:off x="10257183" y="1570383"/>
            <a:ext cx="974034" cy="805069"/>
          </a:xfrm>
          <a:prstGeom prst="rect">
            <a:avLst/>
          </a:prstGeom>
        </p:spPr>
      </p:pic>
      <p:pic>
        <p:nvPicPr>
          <p:cNvPr id="146" name="Imagen 145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50725" r="7228" b="39853"/>
          <a:stretch/>
        </p:blipFill>
        <p:spPr>
          <a:xfrm>
            <a:off x="10178981" y="3478696"/>
            <a:ext cx="1131750" cy="646043"/>
          </a:xfrm>
          <a:prstGeom prst="rect">
            <a:avLst/>
          </a:prstGeom>
        </p:spPr>
      </p:pic>
      <p:sp>
        <p:nvSpPr>
          <p:cNvPr id="147" name="CuadroTexto 146"/>
          <p:cNvSpPr txBox="1"/>
          <p:nvPr/>
        </p:nvSpPr>
        <p:spPr>
          <a:xfrm>
            <a:off x="5323378" y="3235572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148" name="CuadroTexto 147"/>
          <p:cNvSpPr txBox="1"/>
          <p:nvPr/>
        </p:nvSpPr>
        <p:spPr>
          <a:xfrm>
            <a:off x="5323378" y="4027579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149" name="CuadroTexto 148"/>
          <p:cNvSpPr txBox="1"/>
          <p:nvPr/>
        </p:nvSpPr>
        <p:spPr>
          <a:xfrm>
            <a:off x="5323378" y="5168615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pic>
        <p:nvPicPr>
          <p:cNvPr id="150" name="Imagen 149"/>
          <p:cNvPicPr>
            <a:picLocks noChangeAspect="1"/>
          </p:cNvPicPr>
          <p:nvPr/>
        </p:nvPicPr>
        <p:blipFill rotWithShape="1"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4" t="62031" r="45788" b="22748"/>
          <a:stretch/>
        </p:blipFill>
        <p:spPr>
          <a:xfrm>
            <a:off x="6033052" y="4253948"/>
            <a:ext cx="576470" cy="1043610"/>
          </a:xfrm>
          <a:prstGeom prst="rect">
            <a:avLst/>
          </a:prstGeom>
        </p:spPr>
      </p:pic>
      <p:sp>
        <p:nvSpPr>
          <p:cNvPr id="151" name="CuadroTexto 150"/>
          <p:cNvSpPr txBox="1"/>
          <p:nvPr/>
        </p:nvSpPr>
        <p:spPr>
          <a:xfrm>
            <a:off x="6790470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SEPARATOR</a:t>
            </a:r>
          </a:p>
        </p:txBody>
      </p:sp>
      <p:sp>
        <p:nvSpPr>
          <p:cNvPr id="152" name="CuadroTexto 151"/>
          <p:cNvSpPr txBox="1"/>
          <p:nvPr/>
        </p:nvSpPr>
        <p:spPr>
          <a:xfrm>
            <a:off x="5953683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BIAZZI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REACTOR</a:t>
            </a:r>
          </a:p>
        </p:txBody>
      </p:sp>
      <p:sp>
        <p:nvSpPr>
          <p:cNvPr id="153" name="CuadroTexto 152"/>
          <p:cNvSpPr txBox="1"/>
          <p:nvPr/>
        </p:nvSpPr>
        <p:spPr>
          <a:xfrm>
            <a:off x="7655517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WASHING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EQUIPMENT</a:t>
            </a:r>
          </a:p>
        </p:txBody>
      </p:sp>
      <p:sp>
        <p:nvSpPr>
          <p:cNvPr id="154" name="CuadroTexto 153"/>
          <p:cNvSpPr txBox="1"/>
          <p:nvPr/>
        </p:nvSpPr>
        <p:spPr>
          <a:xfrm>
            <a:off x="8432156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NG-WATER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SEPARATOR</a:t>
            </a:r>
          </a:p>
        </p:txBody>
      </p:sp>
      <p:sp>
        <p:nvSpPr>
          <p:cNvPr id="155" name="CuadroTexto 154"/>
          <p:cNvSpPr txBox="1"/>
          <p:nvPr/>
        </p:nvSpPr>
        <p:spPr>
          <a:xfrm>
            <a:off x="9317286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ACIDITY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NEUTRALIZERS</a:t>
            </a:r>
          </a:p>
        </p:txBody>
      </p:sp>
      <p:sp>
        <p:nvSpPr>
          <p:cNvPr id="156" name="CuadroTexto 155"/>
          <p:cNvSpPr txBox="1"/>
          <p:nvPr/>
        </p:nvSpPr>
        <p:spPr>
          <a:xfrm>
            <a:off x="7905590" y="5704510"/>
            <a:ext cx="1411696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 NITRATOR</a:t>
            </a:r>
          </a:p>
        </p:txBody>
      </p:sp>
      <p:sp>
        <p:nvSpPr>
          <p:cNvPr id="157" name="CuadroTexto 156"/>
          <p:cNvSpPr txBox="1"/>
          <p:nvPr/>
        </p:nvSpPr>
        <p:spPr>
          <a:xfrm>
            <a:off x="10295090" y="5080011"/>
            <a:ext cx="873474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</a:t>
            </a:r>
          </a:p>
        </p:txBody>
      </p:sp>
      <p:sp>
        <p:nvSpPr>
          <p:cNvPr id="158" name="CuadroTexto 157"/>
          <p:cNvSpPr txBox="1"/>
          <p:nvPr/>
        </p:nvSpPr>
        <p:spPr>
          <a:xfrm>
            <a:off x="10274388" y="2464866"/>
            <a:ext cx="92701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 ROOM</a:t>
            </a:r>
          </a:p>
        </p:txBody>
      </p:sp>
      <p:sp>
        <p:nvSpPr>
          <p:cNvPr id="159" name="CuadroTexto 158"/>
          <p:cNvSpPr txBox="1"/>
          <p:nvPr/>
        </p:nvSpPr>
        <p:spPr>
          <a:xfrm>
            <a:off x="10244571" y="4314699"/>
            <a:ext cx="986646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ELECTRICAL ROOM</a:t>
            </a:r>
          </a:p>
        </p:txBody>
      </p:sp>
      <p:sp>
        <p:nvSpPr>
          <p:cNvPr id="160" name="CuadroTexto 159"/>
          <p:cNvSpPr txBox="1"/>
          <p:nvPr/>
        </p:nvSpPr>
        <p:spPr>
          <a:xfrm>
            <a:off x="5272348" y="1761878"/>
            <a:ext cx="138270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ACID-WATER SEPARATOR</a:t>
            </a:r>
          </a:p>
        </p:txBody>
      </p:sp>
      <p:sp>
        <p:nvSpPr>
          <p:cNvPr id="161" name="CuadroTexto 160"/>
          <p:cNvSpPr txBox="1"/>
          <p:nvPr/>
        </p:nvSpPr>
        <p:spPr>
          <a:xfrm>
            <a:off x="7539742" y="1849689"/>
            <a:ext cx="79691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WASTE POOL</a:t>
            </a:r>
          </a:p>
        </p:txBody>
      </p:sp>
      <p:grpSp>
        <p:nvGrpSpPr>
          <p:cNvPr id="162" name="Grupo 161"/>
          <p:cNvGrpSpPr/>
          <p:nvPr/>
        </p:nvGrpSpPr>
        <p:grpSpPr>
          <a:xfrm>
            <a:off x="6172200" y="3801438"/>
            <a:ext cx="154305" cy="879892"/>
            <a:chOff x="6172200" y="3801438"/>
            <a:chExt cx="154305" cy="879892"/>
          </a:xfrm>
        </p:grpSpPr>
        <p:pic>
          <p:nvPicPr>
            <p:cNvPr id="163" name="Imagen 162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3" t="55430" r="48259" b="37177"/>
            <a:stretch/>
          </p:blipFill>
          <p:spPr>
            <a:xfrm>
              <a:off x="6180544" y="3801438"/>
              <a:ext cx="127790" cy="506921"/>
            </a:xfrm>
            <a:prstGeom prst="rect">
              <a:avLst/>
            </a:prstGeom>
          </p:spPr>
        </p:pic>
        <p:pic>
          <p:nvPicPr>
            <p:cNvPr id="164" name="Imagen 163"/>
            <p:cNvPicPr>
              <a:picLocks noChangeAspect="1"/>
            </p:cNvPicPr>
            <p:nvPr/>
          </p:nvPicPr>
          <p:blipFill rotWithShape="1"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5" t="60168" r="48109" b="31736"/>
            <a:stretch/>
          </p:blipFill>
          <p:spPr>
            <a:xfrm>
              <a:off x="6172200" y="4126230"/>
              <a:ext cx="154305" cy="555100"/>
            </a:xfrm>
            <a:prstGeom prst="rect">
              <a:avLst/>
            </a:prstGeom>
          </p:spPr>
        </p:pic>
      </p:grpSp>
      <p:grpSp>
        <p:nvGrpSpPr>
          <p:cNvPr id="165" name="Grupo 164"/>
          <p:cNvGrpSpPr/>
          <p:nvPr/>
        </p:nvGrpSpPr>
        <p:grpSpPr>
          <a:xfrm>
            <a:off x="6315074" y="3016426"/>
            <a:ext cx="135421" cy="1544144"/>
            <a:chOff x="6315074" y="3016426"/>
            <a:chExt cx="135421" cy="1544144"/>
          </a:xfrm>
        </p:grpSpPr>
        <p:pic>
          <p:nvPicPr>
            <p:cNvPr id="166" name="Imagen 165"/>
            <p:cNvPicPr>
              <a:picLocks noChangeAspect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43" t="43983" r="47141" b="37208"/>
            <a:stretch/>
          </p:blipFill>
          <p:spPr>
            <a:xfrm>
              <a:off x="6320653" y="3016426"/>
              <a:ext cx="123863" cy="1289633"/>
            </a:xfrm>
            <a:prstGeom prst="rect">
              <a:avLst/>
            </a:prstGeom>
          </p:spPr>
        </p:pic>
        <p:pic>
          <p:nvPicPr>
            <p:cNvPr id="167" name="Imagen 166"/>
            <p:cNvPicPr>
              <a:picLocks noChangeAspect="1"/>
            </p:cNvPicPr>
            <p:nvPr/>
          </p:nvPicPr>
          <p:blipFill rotWithShape="1"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97" t="58697" r="47092" b="33497"/>
            <a:stretch/>
          </p:blipFill>
          <p:spPr>
            <a:xfrm>
              <a:off x="6315074" y="4025348"/>
              <a:ext cx="135421" cy="535222"/>
            </a:xfrm>
            <a:prstGeom prst="rect">
              <a:avLst/>
            </a:prstGeom>
          </p:spPr>
        </p:pic>
      </p:grpSp>
      <p:pic>
        <p:nvPicPr>
          <p:cNvPr id="168" name="Imagen 167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0" t="66031" r="32220" b="23328"/>
          <a:stretch/>
        </p:blipFill>
        <p:spPr>
          <a:xfrm>
            <a:off x="7786992" y="4528225"/>
            <a:ext cx="476655" cy="729575"/>
          </a:xfrm>
          <a:prstGeom prst="rect">
            <a:avLst/>
          </a:prstGeom>
        </p:spPr>
      </p:pic>
      <p:pic>
        <p:nvPicPr>
          <p:cNvPr id="169" name="Imagen 168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4" t="66812" r="25359" b="24108"/>
          <a:stretch/>
        </p:blipFill>
        <p:spPr>
          <a:xfrm>
            <a:off x="8501975" y="4581727"/>
            <a:ext cx="598252" cy="622571"/>
          </a:xfrm>
          <a:prstGeom prst="rect">
            <a:avLst/>
          </a:prstGeom>
        </p:spPr>
      </p:pic>
      <p:pic>
        <p:nvPicPr>
          <p:cNvPr id="170" name="Imagen 169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9" t="66812" r="16742" b="24108"/>
          <a:stretch/>
        </p:blipFill>
        <p:spPr>
          <a:xfrm>
            <a:off x="9231549" y="4581727"/>
            <a:ext cx="919264" cy="622571"/>
          </a:xfrm>
          <a:prstGeom prst="rect">
            <a:avLst/>
          </a:prstGeom>
        </p:spPr>
      </p:pic>
      <p:sp>
        <p:nvSpPr>
          <p:cNvPr id="171" name="CuadroTexto 170"/>
          <p:cNvSpPr txBox="1"/>
          <p:nvPr/>
        </p:nvSpPr>
        <p:spPr>
          <a:xfrm>
            <a:off x="4067928" y="3423599"/>
            <a:ext cx="99644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ACID TANK</a:t>
            </a:r>
          </a:p>
        </p:txBody>
      </p:sp>
      <p:pic>
        <p:nvPicPr>
          <p:cNvPr id="172" name="Imagen 171"/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8" t="58756" r="58379" b="37287"/>
          <a:stretch/>
        </p:blipFill>
        <p:spPr>
          <a:xfrm>
            <a:off x="4019341" y="4029389"/>
            <a:ext cx="1055077" cy="271306"/>
          </a:xfrm>
          <a:prstGeom prst="rect">
            <a:avLst/>
          </a:prstGeom>
        </p:spPr>
      </p:pic>
      <p:pic>
        <p:nvPicPr>
          <p:cNvPr id="173" name="Imagen 172"/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15964" r="6983" b="80006"/>
          <a:stretch/>
        </p:blipFill>
        <p:spPr>
          <a:xfrm>
            <a:off x="10178981" y="1095269"/>
            <a:ext cx="1161568" cy="276331"/>
          </a:xfrm>
          <a:prstGeom prst="rect">
            <a:avLst/>
          </a:prstGeom>
        </p:spPr>
      </p:pic>
      <p:pic>
        <p:nvPicPr>
          <p:cNvPr id="174" name="Imagen 173"/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8" t="30033" r="58296" b="65864"/>
          <a:stretch/>
        </p:blipFill>
        <p:spPr>
          <a:xfrm>
            <a:off x="4019341" y="2059913"/>
            <a:ext cx="1065125" cy="281354"/>
          </a:xfrm>
          <a:prstGeom prst="rect">
            <a:avLst/>
          </a:prstGeom>
        </p:spPr>
      </p:pic>
      <p:sp>
        <p:nvSpPr>
          <p:cNvPr id="175" name="CuadroTexto 174"/>
          <p:cNvSpPr txBox="1"/>
          <p:nvPr/>
        </p:nvSpPr>
        <p:spPr>
          <a:xfrm>
            <a:off x="854242" y="2097519"/>
            <a:ext cx="1255778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NITRIC + SULPHURIC ACID</a:t>
            </a:r>
          </a:p>
        </p:txBody>
      </p:sp>
      <p:sp>
        <p:nvSpPr>
          <p:cNvPr id="176" name="CuadroTexto 175"/>
          <p:cNvSpPr txBox="1"/>
          <p:nvPr/>
        </p:nvSpPr>
        <p:spPr>
          <a:xfrm>
            <a:off x="1198910" y="4318286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GLYCOL</a:t>
            </a:r>
          </a:p>
        </p:txBody>
      </p:sp>
      <p:sp>
        <p:nvSpPr>
          <p:cNvPr id="177" name="CuadroTexto 176"/>
          <p:cNvSpPr txBox="1"/>
          <p:nvPr/>
        </p:nvSpPr>
        <p:spPr>
          <a:xfrm>
            <a:off x="2395935" y="4318286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POLYOL</a:t>
            </a:r>
          </a:p>
        </p:txBody>
      </p:sp>
      <p:sp>
        <p:nvSpPr>
          <p:cNvPr id="178" name="CuadroTexto 177"/>
          <p:cNvSpPr txBox="1"/>
          <p:nvPr/>
        </p:nvSpPr>
        <p:spPr>
          <a:xfrm>
            <a:off x="1198910" y="5037690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GLYCERIN</a:t>
            </a:r>
          </a:p>
        </p:txBody>
      </p:sp>
      <p:sp>
        <p:nvSpPr>
          <p:cNvPr id="179" name="CuadroTexto 178"/>
          <p:cNvSpPr txBox="1"/>
          <p:nvPr/>
        </p:nvSpPr>
        <p:spPr>
          <a:xfrm>
            <a:off x="4273255" y="4086886"/>
            <a:ext cx="566442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COOLING</a:t>
            </a:r>
          </a:p>
        </p:txBody>
      </p:sp>
      <p:sp>
        <p:nvSpPr>
          <p:cNvPr id="180" name="CuadroTexto 179"/>
          <p:cNvSpPr txBox="1"/>
          <p:nvPr/>
        </p:nvSpPr>
        <p:spPr>
          <a:xfrm>
            <a:off x="4273255" y="2116857"/>
            <a:ext cx="566442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FEEDING</a:t>
            </a:r>
          </a:p>
        </p:txBody>
      </p:sp>
      <p:pic>
        <p:nvPicPr>
          <p:cNvPr id="181" name="Imagen 180"/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43767" r="6983" b="52174"/>
          <a:stretch/>
        </p:blipFill>
        <p:spPr>
          <a:xfrm>
            <a:off x="10178981" y="3001618"/>
            <a:ext cx="1161568" cy="278296"/>
          </a:xfrm>
          <a:prstGeom prst="rect">
            <a:avLst/>
          </a:prstGeom>
        </p:spPr>
      </p:pic>
      <p:sp>
        <p:nvSpPr>
          <p:cNvPr id="182" name="CuadroTexto 181"/>
          <p:cNvSpPr txBox="1"/>
          <p:nvPr/>
        </p:nvSpPr>
        <p:spPr>
          <a:xfrm>
            <a:off x="10441396" y="3055616"/>
            <a:ext cx="592996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MANUAL</a:t>
            </a:r>
          </a:p>
        </p:txBody>
      </p:sp>
      <p:sp>
        <p:nvSpPr>
          <p:cNvPr id="183" name="CuadroTexto 182"/>
          <p:cNvSpPr txBox="1"/>
          <p:nvPr/>
        </p:nvSpPr>
        <p:spPr>
          <a:xfrm>
            <a:off x="10441396" y="1155563"/>
            <a:ext cx="592996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REMOTE</a:t>
            </a:r>
          </a:p>
        </p:txBody>
      </p:sp>
      <p:sp>
        <p:nvSpPr>
          <p:cNvPr id="184" name="Rectángulo 183"/>
          <p:cNvSpPr/>
          <p:nvPr/>
        </p:nvSpPr>
        <p:spPr>
          <a:xfrm>
            <a:off x="557048" y="941168"/>
            <a:ext cx="11098923" cy="499108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6" name="Imagen 18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7" t="65833" r="50125" b="13667"/>
          <a:stretch/>
        </p:blipFill>
        <p:spPr>
          <a:xfrm>
            <a:off x="5909311" y="4480507"/>
            <a:ext cx="171449" cy="1531673"/>
          </a:xfrm>
          <a:prstGeom prst="rect">
            <a:avLst/>
          </a:prstGeom>
        </p:spPr>
      </p:pic>
      <p:grpSp>
        <p:nvGrpSpPr>
          <p:cNvPr id="187" name="Grupo 186"/>
          <p:cNvGrpSpPr/>
          <p:nvPr/>
        </p:nvGrpSpPr>
        <p:grpSpPr>
          <a:xfrm>
            <a:off x="9867481" y="5968720"/>
            <a:ext cx="1597689" cy="582805"/>
            <a:chOff x="9867481" y="5968720"/>
            <a:chExt cx="1597689" cy="582805"/>
          </a:xfrm>
        </p:grpSpPr>
        <p:pic>
          <p:nvPicPr>
            <p:cNvPr id="188" name="Imagen 187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60" t="87033" r="5925" b="4469"/>
            <a:stretch/>
          </p:blipFill>
          <p:spPr>
            <a:xfrm>
              <a:off x="9867481" y="5968720"/>
              <a:ext cx="1597688" cy="582805"/>
            </a:xfrm>
            <a:prstGeom prst="rect">
              <a:avLst/>
            </a:prstGeom>
          </p:spPr>
        </p:pic>
        <p:sp>
          <p:nvSpPr>
            <p:cNvPr id="189" name="CuadroTexto 188"/>
            <p:cNvSpPr txBox="1"/>
            <p:nvPr/>
          </p:nvSpPr>
          <p:spPr>
            <a:xfrm>
              <a:off x="9897846" y="6098047"/>
              <a:ext cx="1567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EXT. CONTROLS</a:t>
              </a:r>
            </a:p>
          </p:txBody>
        </p:sp>
      </p:grpSp>
      <p:grpSp>
        <p:nvGrpSpPr>
          <p:cNvPr id="190" name="Grupo 189"/>
          <p:cNvGrpSpPr/>
          <p:nvPr/>
        </p:nvGrpSpPr>
        <p:grpSpPr>
          <a:xfrm>
            <a:off x="5737609" y="5988818"/>
            <a:ext cx="4260501" cy="562707"/>
            <a:chOff x="5737609" y="5988818"/>
            <a:chExt cx="4260501" cy="562707"/>
          </a:xfrm>
        </p:grpSpPr>
        <p:pic>
          <p:nvPicPr>
            <p:cNvPr id="191" name="Imagen 190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58" t="87326" r="17967" b="4469"/>
            <a:stretch/>
          </p:blipFill>
          <p:spPr>
            <a:xfrm>
              <a:off x="5737609" y="5988818"/>
              <a:ext cx="4260501" cy="562707"/>
            </a:xfrm>
            <a:prstGeom prst="rect">
              <a:avLst/>
            </a:prstGeom>
          </p:spPr>
        </p:pic>
        <p:sp>
          <p:nvSpPr>
            <p:cNvPr id="192" name="CuadroTexto 191"/>
            <p:cNvSpPr txBox="1"/>
            <p:nvPr/>
          </p:nvSpPr>
          <p:spPr>
            <a:xfrm>
              <a:off x="6901358" y="6098047"/>
              <a:ext cx="2073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NITRATION PROCESS</a:t>
              </a:r>
            </a:p>
          </p:txBody>
        </p:sp>
      </p:grpSp>
      <p:grpSp>
        <p:nvGrpSpPr>
          <p:cNvPr id="193" name="Grupo 192"/>
          <p:cNvGrpSpPr/>
          <p:nvPr/>
        </p:nvGrpSpPr>
        <p:grpSpPr>
          <a:xfrm>
            <a:off x="3225521" y="5968720"/>
            <a:ext cx="2672861" cy="582805"/>
            <a:chOff x="3225521" y="5968720"/>
            <a:chExt cx="2672861" cy="582805"/>
          </a:xfrm>
        </p:grpSpPr>
        <p:pic>
          <p:nvPicPr>
            <p:cNvPr id="194" name="Imagen 193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36" t="87033" r="51623" b="4469"/>
            <a:stretch/>
          </p:blipFill>
          <p:spPr>
            <a:xfrm>
              <a:off x="3225521" y="5968720"/>
              <a:ext cx="2672861" cy="582805"/>
            </a:xfrm>
            <a:prstGeom prst="rect">
              <a:avLst/>
            </a:prstGeom>
          </p:spPr>
        </p:pic>
        <p:sp>
          <p:nvSpPr>
            <p:cNvPr id="195" name="CuadroTexto 194"/>
            <p:cNvSpPr txBox="1"/>
            <p:nvPr/>
          </p:nvSpPr>
          <p:spPr>
            <a:xfrm>
              <a:off x="3396343" y="6098047"/>
              <a:ext cx="2301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REGULATION SYSTEMS</a:t>
              </a:r>
            </a:p>
          </p:txBody>
        </p:sp>
      </p:grpSp>
      <p:grpSp>
        <p:nvGrpSpPr>
          <p:cNvPr id="196" name="Grupo 195"/>
          <p:cNvGrpSpPr/>
          <p:nvPr/>
        </p:nvGrpSpPr>
        <p:grpSpPr>
          <a:xfrm>
            <a:off x="713434" y="5988818"/>
            <a:ext cx="2642716" cy="562707"/>
            <a:chOff x="713434" y="5988818"/>
            <a:chExt cx="2642716" cy="562707"/>
          </a:xfrm>
        </p:grpSpPr>
        <p:pic>
          <p:nvPicPr>
            <p:cNvPr id="197" name="Imagen 196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5" t="87326" r="72491" b="4469"/>
            <a:stretch/>
          </p:blipFill>
          <p:spPr>
            <a:xfrm>
              <a:off x="713434" y="5988818"/>
              <a:ext cx="2642716" cy="562707"/>
            </a:xfrm>
            <a:prstGeom prst="rect">
              <a:avLst/>
            </a:prstGeom>
          </p:spPr>
        </p:pic>
        <p:sp>
          <p:nvSpPr>
            <p:cNvPr id="198" name="CuadroTexto 197"/>
            <p:cNvSpPr txBox="1"/>
            <p:nvPr/>
          </p:nvSpPr>
          <p:spPr>
            <a:xfrm>
              <a:off x="1222164" y="6098047"/>
              <a:ext cx="1695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RAW MATERIALS</a:t>
              </a:r>
            </a:p>
          </p:txBody>
        </p:sp>
      </p:grpSp>
      <p:grpSp>
        <p:nvGrpSpPr>
          <p:cNvPr id="199" name="Grupo 198"/>
          <p:cNvGrpSpPr/>
          <p:nvPr/>
        </p:nvGrpSpPr>
        <p:grpSpPr>
          <a:xfrm>
            <a:off x="3958819" y="2761811"/>
            <a:ext cx="4474665" cy="1907520"/>
            <a:chOff x="5810007" y="994596"/>
            <a:chExt cx="4474665" cy="1907520"/>
          </a:xfrm>
        </p:grpSpPr>
        <p:sp>
          <p:nvSpPr>
            <p:cNvPr id="200" name="Rectángulo 199"/>
            <p:cNvSpPr/>
            <p:nvPr/>
          </p:nvSpPr>
          <p:spPr>
            <a:xfrm>
              <a:off x="5900622" y="1085211"/>
              <a:ext cx="4377450" cy="1133304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1" name="Rectángulo 200"/>
            <p:cNvSpPr/>
            <p:nvPr/>
          </p:nvSpPr>
          <p:spPr>
            <a:xfrm>
              <a:off x="5900622" y="2218763"/>
              <a:ext cx="4377450" cy="683353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2" name="Rectángulo 201"/>
            <p:cNvSpPr/>
            <p:nvPr/>
          </p:nvSpPr>
          <p:spPr>
            <a:xfrm>
              <a:off x="5810007" y="994596"/>
              <a:ext cx="4377450" cy="11333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5" name="CuadroTexto 204"/>
            <p:cNvSpPr txBox="1"/>
            <p:nvPr/>
          </p:nvSpPr>
          <p:spPr>
            <a:xfrm>
              <a:off x="5886364" y="1105971"/>
              <a:ext cx="4398308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F8C92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RISK MANAGEMENT: </a:t>
              </a:r>
              <a: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There is no analysis of the different emergency scenarios that allow applying preventive actions.</a:t>
              </a:r>
              <a:endParaRPr lang="es-C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Rectángulo 206"/>
            <p:cNvSpPr/>
            <p:nvPr/>
          </p:nvSpPr>
          <p:spPr>
            <a:xfrm>
              <a:off x="5810007" y="2122314"/>
              <a:ext cx="4377450" cy="683367"/>
            </a:xfrm>
            <a:prstGeom prst="rect">
              <a:avLst/>
            </a:prstGeom>
            <a:solidFill>
              <a:srgbClr val="F8C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8" name="CuadroTexto 207"/>
            <p:cNvSpPr txBox="1"/>
            <p:nvPr/>
          </p:nvSpPr>
          <p:spPr>
            <a:xfrm>
              <a:off x="5886365" y="2207690"/>
              <a:ext cx="41840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Perform a </a:t>
              </a:r>
              <a:r>
                <a:rPr lang="en-US" sz="14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Hazop</a:t>
              </a:r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/What If analysis to detect risk operational situations not contemplated.</a:t>
              </a:r>
            </a:p>
          </p:txBody>
        </p:sp>
      </p:grpSp>
      <p:pic>
        <p:nvPicPr>
          <p:cNvPr id="108" name="Imagen 10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55135" r="94260" b="39640"/>
          <a:stretch/>
        </p:blipFill>
        <p:spPr>
          <a:xfrm>
            <a:off x="3750515" y="2515102"/>
            <a:ext cx="432486" cy="3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16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n 100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3" t="20191" r="39331" b="59871"/>
          <a:stretch/>
        </p:blipFill>
        <p:spPr>
          <a:xfrm>
            <a:off x="4725909" y="1385181"/>
            <a:ext cx="2670772" cy="1367072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8" t="30033" r="58296" b="65864"/>
          <a:stretch/>
        </p:blipFill>
        <p:spPr>
          <a:xfrm>
            <a:off x="4019341" y="2059913"/>
            <a:ext cx="1065125" cy="281354"/>
          </a:xfrm>
          <a:prstGeom prst="rect">
            <a:avLst/>
          </a:prstGeom>
        </p:spPr>
      </p:pic>
      <p:sp>
        <p:nvSpPr>
          <p:cNvPr id="186" name="CuadroTexto 185"/>
          <p:cNvSpPr txBox="1"/>
          <p:nvPr/>
        </p:nvSpPr>
        <p:spPr>
          <a:xfrm>
            <a:off x="4273255" y="2116857"/>
            <a:ext cx="566442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FEEDING</a:t>
            </a: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4" t="4680" r="2170" b="89604"/>
          <a:stretch/>
        </p:blipFill>
        <p:spPr>
          <a:xfrm>
            <a:off x="11404879" y="321547"/>
            <a:ext cx="522514" cy="391886"/>
          </a:xfrm>
          <a:prstGeom prst="rect">
            <a:avLst/>
          </a:prstGeom>
        </p:spPr>
      </p:pic>
      <p:grpSp>
        <p:nvGrpSpPr>
          <p:cNvPr id="95" name="Grupo 94"/>
          <p:cNvGrpSpPr/>
          <p:nvPr/>
        </p:nvGrpSpPr>
        <p:grpSpPr>
          <a:xfrm>
            <a:off x="1586" y="325820"/>
            <a:ext cx="2183317" cy="420413"/>
            <a:chOff x="1586" y="325820"/>
            <a:chExt cx="2183317" cy="420413"/>
          </a:xfrm>
        </p:grpSpPr>
        <p:pic>
          <p:nvPicPr>
            <p:cNvPr id="93" name="Imagen 9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1" r="82087" b="89119"/>
            <a:stretch/>
          </p:blipFill>
          <p:spPr>
            <a:xfrm>
              <a:off x="1586" y="325820"/>
              <a:ext cx="2183317" cy="420413"/>
            </a:xfrm>
            <a:prstGeom prst="rect">
              <a:avLst/>
            </a:prstGeom>
          </p:spPr>
        </p:pic>
        <p:sp>
          <p:nvSpPr>
            <p:cNvPr id="66" name="CuadroTexto 65"/>
            <p:cNvSpPr txBox="1"/>
            <p:nvPr/>
          </p:nvSpPr>
          <p:spPr>
            <a:xfrm>
              <a:off x="663193" y="345329"/>
              <a:ext cx="1446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rgbClr val="F8C92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FINDINGS</a:t>
              </a:r>
              <a:endParaRPr lang="es-CL" dirty="0">
                <a:solidFill>
                  <a:srgbClr val="F8C92B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7" name="CuadroTexto 66"/>
          <p:cNvSpPr txBox="1"/>
          <p:nvPr/>
        </p:nvSpPr>
        <p:spPr>
          <a:xfrm>
            <a:off x="10138787" y="274993"/>
            <a:ext cx="1296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Río Loa Plant</a:t>
            </a:r>
          </a:p>
          <a:p>
            <a:pPr algn="r"/>
            <a:r>
              <a:rPr lang="en-US" sz="1300" dirty="0" err="1">
                <a:latin typeface="Segoe UI" panose="020B0502040204020203" pitchFamily="34" charset="0"/>
                <a:cs typeface="Segoe UI" panose="020B0502040204020203" pitchFamily="34" charset="0"/>
              </a:rPr>
              <a:t>Enaex</a:t>
            </a:r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 Chile</a:t>
            </a:r>
            <a:endParaRPr lang="es-CL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6" name="Grupo 95"/>
          <p:cNvGrpSpPr/>
          <p:nvPr/>
        </p:nvGrpSpPr>
        <p:grpSpPr>
          <a:xfrm>
            <a:off x="2184902" y="325820"/>
            <a:ext cx="2990661" cy="420413"/>
            <a:chOff x="2184902" y="325820"/>
            <a:chExt cx="2990661" cy="420413"/>
          </a:xfrm>
        </p:grpSpPr>
        <p:pic>
          <p:nvPicPr>
            <p:cNvPr id="94" name="Imagen 9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1" t="4751" r="57564" b="89119"/>
            <a:stretch/>
          </p:blipFill>
          <p:spPr>
            <a:xfrm>
              <a:off x="2184902" y="325820"/>
              <a:ext cx="2990661" cy="420413"/>
            </a:xfrm>
            <a:prstGeom prst="rect">
              <a:avLst/>
            </a:prstGeom>
          </p:spPr>
        </p:pic>
        <p:sp>
          <p:nvSpPr>
            <p:cNvPr id="68" name="CuadroTexto 67"/>
            <p:cNvSpPr txBox="1"/>
            <p:nvPr/>
          </p:nvSpPr>
          <p:spPr>
            <a:xfrm>
              <a:off x="2269509" y="345329"/>
              <a:ext cx="271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CORRECTIVE ACTIONS</a:t>
              </a:r>
              <a:endParaRPr lang="es-CL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9857432" y="5988818"/>
            <a:ext cx="1617785" cy="582804"/>
            <a:chOff x="9857432" y="5988818"/>
            <a:chExt cx="1617785" cy="582804"/>
          </a:xfrm>
        </p:grpSpPr>
        <p:pic>
          <p:nvPicPr>
            <p:cNvPr id="70" name="Imagen 6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60" t="87326" r="5868" b="4176"/>
            <a:stretch/>
          </p:blipFill>
          <p:spPr>
            <a:xfrm>
              <a:off x="9857432" y="5988818"/>
              <a:ext cx="1617785" cy="582804"/>
            </a:xfrm>
            <a:prstGeom prst="rect">
              <a:avLst/>
            </a:prstGeom>
          </p:spPr>
        </p:pic>
        <p:sp>
          <p:nvSpPr>
            <p:cNvPr id="71" name="CuadroTexto 70"/>
            <p:cNvSpPr txBox="1"/>
            <p:nvPr/>
          </p:nvSpPr>
          <p:spPr>
            <a:xfrm>
              <a:off x="9897846" y="6098047"/>
              <a:ext cx="1567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EXT. CONTROLS</a:t>
              </a: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5747657" y="5998866"/>
            <a:ext cx="4250454" cy="542611"/>
            <a:chOff x="5747657" y="5998866"/>
            <a:chExt cx="4250454" cy="542611"/>
          </a:xfrm>
        </p:grpSpPr>
        <p:pic>
          <p:nvPicPr>
            <p:cNvPr id="73" name="Imagen 7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2" t="87473" r="17986" b="4615"/>
            <a:stretch/>
          </p:blipFill>
          <p:spPr>
            <a:xfrm>
              <a:off x="5747657" y="5998866"/>
              <a:ext cx="4250454" cy="542611"/>
            </a:xfrm>
            <a:prstGeom prst="rect">
              <a:avLst/>
            </a:prstGeom>
          </p:spPr>
        </p:pic>
        <p:sp>
          <p:nvSpPr>
            <p:cNvPr id="74" name="CuadroTexto 73"/>
            <p:cNvSpPr txBox="1"/>
            <p:nvPr/>
          </p:nvSpPr>
          <p:spPr>
            <a:xfrm>
              <a:off x="6901358" y="6098047"/>
              <a:ext cx="2073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NITRATION PROCESS</a:t>
              </a: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3195376" y="5988818"/>
            <a:ext cx="2703006" cy="582804"/>
            <a:chOff x="3195376" y="5988818"/>
            <a:chExt cx="2703006" cy="582804"/>
          </a:xfrm>
        </p:grpSpPr>
        <p:pic>
          <p:nvPicPr>
            <p:cNvPr id="76" name="Imagen 7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2" t="87326" r="51622" b="4176"/>
            <a:stretch/>
          </p:blipFill>
          <p:spPr>
            <a:xfrm>
              <a:off x="3195376" y="5988818"/>
              <a:ext cx="2703006" cy="582804"/>
            </a:xfrm>
            <a:prstGeom prst="rect">
              <a:avLst/>
            </a:prstGeom>
          </p:spPr>
        </p:pic>
        <p:sp>
          <p:nvSpPr>
            <p:cNvPr id="77" name="CuadroTexto 76"/>
            <p:cNvSpPr txBox="1"/>
            <p:nvPr/>
          </p:nvSpPr>
          <p:spPr>
            <a:xfrm>
              <a:off x="3396343" y="6098047"/>
              <a:ext cx="2301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REGULATION SYSTEMS</a:t>
              </a: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689317" y="5964702"/>
            <a:ext cx="2715066" cy="576775"/>
            <a:chOff x="689317" y="5964702"/>
            <a:chExt cx="2715066" cy="576775"/>
          </a:xfrm>
        </p:grpSpPr>
        <p:pic>
          <p:nvPicPr>
            <p:cNvPr id="79" name="Imagen 7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" t="86974" r="72082" b="4615"/>
            <a:stretch/>
          </p:blipFill>
          <p:spPr>
            <a:xfrm>
              <a:off x="689317" y="5964702"/>
              <a:ext cx="2715066" cy="576775"/>
            </a:xfrm>
            <a:prstGeom prst="rect">
              <a:avLst/>
            </a:prstGeom>
          </p:spPr>
        </p:pic>
        <p:sp>
          <p:nvSpPr>
            <p:cNvPr id="80" name="CuadroTexto 79"/>
            <p:cNvSpPr txBox="1"/>
            <p:nvPr/>
          </p:nvSpPr>
          <p:spPr>
            <a:xfrm>
              <a:off x="1222164" y="6098047"/>
              <a:ext cx="1695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RAW MATERIALS</a:t>
              </a:r>
            </a:p>
          </p:txBody>
        </p:sp>
      </p:grpSp>
      <p:pic>
        <p:nvPicPr>
          <p:cNvPr id="97" name="Imagen 96"/>
          <p:cNvPicPr>
            <a:picLocks noChangeAspect="1"/>
          </p:cNvPicPr>
          <p:nvPr/>
        </p:nvPicPr>
        <p:blipFill rotWithShape="1"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31559" r="81821" b="43186"/>
          <a:stretch/>
        </p:blipFill>
        <p:spPr>
          <a:xfrm>
            <a:off x="753627" y="2164436"/>
            <a:ext cx="1462800" cy="1731703"/>
          </a:xfrm>
          <a:prstGeom prst="rect">
            <a:avLst/>
          </a:prstGeom>
        </p:spPr>
      </p:pic>
      <p:pic>
        <p:nvPicPr>
          <p:cNvPr id="98" name="Imagen 97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t="42342" r="47231" b="56018"/>
          <a:stretch/>
        </p:blipFill>
        <p:spPr>
          <a:xfrm>
            <a:off x="2019719" y="2903974"/>
            <a:ext cx="4413868" cy="112453"/>
          </a:xfrm>
          <a:prstGeom prst="rect">
            <a:avLst/>
          </a:prstGeom>
        </p:spPr>
      </p:pic>
      <p:pic>
        <p:nvPicPr>
          <p:cNvPr id="99" name="Imagen 98"/>
          <p:cNvPicPr>
            <a:picLocks noChangeAspect="1"/>
          </p:cNvPicPr>
          <p:nvPr/>
        </p:nvPicPr>
        <p:blipFill rotWithShape="1"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37068" r="56896" b="48278"/>
          <a:stretch/>
        </p:blipFill>
        <p:spPr>
          <a:xfrm>
            <a:off x="3818374" y="2542233"/>
            <a:ext cx="1436914" cy="1004836"/>
          </a:xfrm>
          <a:prstGeom prst="rect">
            <a:avLst/>
          </a:prstGeom>
        </p:spPr>
      </p:pic>
      <p:pic>
        <p:nvPicPr>
          <p:cNvPr id="100" name="Imagen 99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t="35162" r="58461" b="51502"/>
          <a:stretch/>
        </p:blipFill>
        <p:spPr>
          <a:xfrm>
            <a:off x="4039438" y="2411605"/>
            <a:ext cx="1024932" cy="914400"/>
          </a:xfrm>
          <a:prstGeom prst="rect">
            <a:avLst/>
          </a:prstGeom>
        </p:spPr>
      </p:pic>
      <p:pic>
        <p:nvPicPr>
          <p:cNvPr id="102" name="Imagen 101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4" t="63429" r="6215" b="14884"/>
          <a:stretch/>
        </p:blipFill>
        <p:spPr>
          <a:xfrm>
            <a:off x="5828231" y="4349809"/>
            <a:ext cx="5606041" cy="1486970"/>
          </a:xfrm>
          <a:prstGeom prst="rect">
            <a:avLst/>
          </a:prstGeom>
        </p:spPr>
      </p:pic>
      <p:pic>
        <p:nvPicPr>
          <p:cNvPr id="103" name="Imagen 102"/>
          <p:cNvPicPr>
            <a:picLocks noChangeAspect="1"/>
          </p:cNvPicPr>
          <p:nvPr/>
        </p:nvPicPr>
        <p:blipFill rotWithShape="1"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5" t="21240" r="6209" b="62346"/>
          <a:stretch/>
        </p:blipFill>
        <p:spPr>
          <a:xfrm>
            <a:off x="10038302" y="1457012"/>
            <a:ext cx="1396721" cy="1125414"/>
          </a:xfrm>
          <a:prstGeom prst="rect">
            <a:avLst/>
          </a:prstGeom>
        </p:spPr>
      </p:pic>
      <p:pic>
        <p:nvPicPr>
          <p:cNvPr id="104" name="Imagen 103"/>
          <p:cNvPicPr>
            <a:picLocks noChangeAspect="1"/>
          </p:cNvPicPr>
          <p:nvPr/>
        </p:nvPicPr>
        <p:blipFill rotWithShape="1"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5" t="48498" r="6209" b="35235"/>
          <a:stretch/>
        </p:blipFill>
        <p:spPr>
          <a:xfrm>
            <a:off x="10038302" y="3326004"/>
            <a:ext cx="1396721" cy="1115368"/>
          </a:xfrm>
          <a:prstGeom prst="rect">
            <a:avLst/>
          </a:prstGeom>
        </p:spPr>
      </p:pic>
      <p:pic>
        <p:nvPicPr>
          <p:cNvPr id="105" name="Imagen 104"/>
          <p:cNvPicPr>
            <a:picLocks noChangeAspect="1"/>
          </p:cNvPicPr>
          <p:nvPr/>
        </p:nvPicPr>
        <p:blipFill rotWithShape="1"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63446" r="56896" b="14865"/>
          <a:stretch/>
        </p:blipFill>
        <p:spPr>
          <a:xfrm>
            <a:off x="3818374" y="4350936"/>
            <a:ext cx="1436914" cy="1487155"/>
          </a:xfrm>
          <a:prstGeom prst="rect">
            <a:avLst/>
          </a:prstGeom>
        </p:spPr>
      </p:pic>
      <p:pic>
        <p:nvPicPr>
          <p:cNvPr id="106" name="Imagen 105"/>
          <p:cNvPicPr>
            <a:picLocks noChangeAspect="1"/>
          </p:cNvPicPr>
          <p:nvPr/>
        </p:nvPicPr>
        <p:blipFill rotWithShape="1"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63593" r="72638" b="14865"/>
          <a:stretch/>
        </p:blipFill>
        <p:spPr>
          <a:xfrm>
            <a:off x="753626" y="4360984"/>
            <a:ext cx="2582427" cy="1477107"/>
          </a:xfrm>
          <a:prstGeom prst="rect">
            <a:avLst/>
          </a:prstGeom>
        </p:spPr>
      </p:pic>
      <p:grpSp>
        <p:nvGrpSpPr>
          <p:cNvPr id="107" name="Grupo 106"/>
          <p:cNvGrpSpPr/>
          <p:nvPr/>
        </p:nvGrpSpPr>
        <p:grpSpPr>
          <a:xfrm>
            <a:off x="4345969" y="4792207"/>
            <a:ext cx="7144578" cy="225822"/>
            <a:chOff x="4345969" y="4792207"/>
            <a:chExt cx="7144578" cy="225822"/>
          </a:xfrm>
        </p:grpSpPr>
        <p:sp>
          <p:nvSpPr>
            <p:cNvPr id="108" name="Rectángulo 107"/>
            <p:cNvSpPr/>
            <p:nvPr/>
          </p:nvSpPr>
          <p:spPr>
            <a:xfrm>
              <a:off x="11304107" y="4792207"/>
              <a:ext cx="186440" cy="225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09" name="Imagen 108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6" t="70266" r="5871" b="27037"/>
            <a:stretch/>
          </p:blipFill>
          <p:spPr>
            <a:xfrm>
              <a:off x="4345969" y="4818579"/>
              <a:ext cx="7130266" cy="184935"/>
            </a:xfrm>
            <a:prstGeom prst="rect">
              <a:avLst/>
            </a:prstGeom>
          </p:spPr>
        </p:pic>
      </p:grpSp>
      <p:pic>
        <p:nvPicPr>
          <p:cNvPr id="110" name="Imagen 109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43270" r="83435" b="49940"/>
          <a:stretch/>
        </p:blipFill>
        <p:spPr>
          <a:xfrm>
            <a:off x="1809166" y="2967593"/>
            <a:ext cx="210553" cy="465614"/>
          </a:xfrm>
          <a:prstGeom prst="rect">
            <a:avLst/>
          </a:prstGeom>
          <a:noFill/>
        </p:spPr>
      </p:pic>
      <p:pic>
        <p:nvPicPr>
          <p:cNvPr id="111" name="Imagen 110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36316" r="83435" b="56730"/>
          <a:stretch/>
        </p:blipFill>
        <p:spPr>
          <a:xfrm>
            <a:off x="1809166" y="2490758"/>
            <a:ext cx="210553" cy="476835"/>
          </a:xfrm>
          <a:prstGeom prst="rect">
            <a:avLst/>
          </a:prstGeom>
          <a:noFill/>
        </p:spPr>
      </p:pic>
      <p:pic>
        <p:nvPicPr>
          <p:cNvPr id="112" name="Imagen 111"/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55432" r="70254" b="27187"/>
          <a:stretch/>
        </p:blipFill>
        <p:spPr>
          <a:xfrm>
            <a:off x="2845942" y="3801438"/>
            <a:ext cx="780836" cy="1191802"/>
          </a:xfrm>
          <a:prstGeom prst="rect">
            <a:avLst/>
          </a:prstGeom>
        </p:spPr>
      </p:pic>
      <p:pic>
        <p:nvPicPr>
          <p:cNvPr id="113" name="Imagen 112"/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53484" r="48260" b="44568"/>
          <a:stretch/>
        </p:blipFill>
        <p:spPr>
          <a:xfrm>
            <a:off x="3472666" y="3667874"/>
            <a:ext cx="2835668" cy="133564"/>
          </a:xfrm>
          <a:prstGeom prst="rect">
            <a:avLst/>
          </a:prstGeom>
        </p:spPr>
      </p:pic>
      <p:pic>
        <p:nvPicPr>
          <p:cNvPr id="114" name="Imagen 113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2" t="65058" r="37607" b="22761"/>
          <a:stretch/>
        </p:blipFill>
        <p:spPr>
          <a:xfrm>
            <a:off x="6782637" y="4461469"/>
            <a:ext cx="824393" cy="835242"/>
          </a:xfrm>
          <a:prstGeom prst="rect">
            <a:avLst/>
          </a:prstGeom>
        </p:spPr>
      </p:pic>
      <p:pic>
        <p:nvPicPr>
          <p:cNvPr id="115" name="Imagen 114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3" t="17430" r="47581" b="74509"/>
          <a:stretch/>
        </p:blipFill>
        <p:spPr>
          <a:xfrm>
            <a:off x="5536643" y="1195755"/>
            <a:ext cx="854110" cy="552658"/>
          </a:xfrm>
          <a:prstGeom prst="rect">
            <a:avLst/>
          </a:prstGeom>
        </p:spPr>
      </p:pic>
      <p:pic>
        <p:nvPicPr>
          <p:cNvPr id="116" name="Imagen 115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3" t="16111" r="29862" b="73190"/>
          <a:stretch/>
        </p:blipFill>
        <p:spPr>
          <a:xfrm>
            <a:off x="7325248" y="1105319"/>
            <a:ext cx="1225899" cy="733529"/>
          </a:xfrm>
          <a:prstGeom prst="rect">
            <a:avLst/>
          </a:prstGeom>
        </p:spPr>
      </p:pic>
      <p:pic>
        <p:nvPicPr>
          <p:cNvPr id="117" name="Imagen 116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67060" r="75633" b="22922"/>
          <a:stretch/>
        </p:blipFill>
        <p:spPr>
          <a:xfrm>
            <a:off x="2426504" y="4598763"/>
            <a:ext cx="544181" cy="686915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41036" r="76068" b="52893"/>
          <a:stretch/>
        </p:blipFill>
        <p:spPr>
          <a:xfrm>
            <a:off x="2440772" y="2814360"/>
            <a:ext cx="476769" cy="416284"/>
          </a:xfrm>
          <a:prstGeom prst="rect">
            <a:avLst/>
          </a:prstGeom>
        </p:spPr>
      </p:pic>
      <p:sp>
        <p:nvSpPr>
          <p:cNvPr id="119" name="CuadroTexto 118"/>
          <p:cNvSpPr txBox="1"/>
          <p:nvPr/>
        </p:nvSpPr>
        <p:spPr>
          <a:xfrm>
            <a:off x="925541" y="3766199"/>
            <a:ext cx="111318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ACID TANKS</a:t>
            </a:r>
          </a:p>
        </p:txBody>
      </p:sp>
      <p:pic>
        <p:nvPicPr>
          <p:cNvPr id="120" name="Imagen 119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33875" r="84735" b="58757"/>
          <a:stretch/>
        </p:blipFill>
        <p:spPr>
          <a:xfrm>
            <a:off x="1113647" y="2323360"/>
            <a:ext cx="747176" cy="505232"/>
          </a:xfrm>
          <a:prstGeom prst="rect">
            <a:avLst/>
          </a:prstGeom>
        </p:spPr>
      </p:pic>
      <p:pic>
        <p:nvPicPr>
          <p:cNvPr id="121" name="Imagen 120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46121" r="84794" b="46355"/>
          <a:stretch/>
        </p:blipFill>
        <p:spPr>
          <a:xfrm>
            <a:off x="1113647" y="3163041"/>
            <a:ext cx="740060" cy="515907"/>
          </a:xfrm>
          <a:prstGeom prst="rect">
            <a:avLst/>
          </a:prstGeom>
        </p:spPr>
      </p:pic>
      <p:sp>
        <p:nvSpPr>
          <p:cNvPr id="122" name="CuadroTexto 121"/>
          <p:cNvSpPr txBox="1"/>
          <p:nvPr/>
        </p:nvSpPr>
        <p:spPr>
          <a:xfrm>
            <a:off x="1583976" y="5704510"/>
            <a:ext cx="976344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POLYOL FACILITY</a:t>
            </a:r>
          </a:p>
        </p:txBody>
      </p:sp>
      <p:pic>
        <p:nvPicPr>
          <p:cNvPr id="123" name="Imagen 122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65962" r="83937" b="27150"/>
          <a:stretch/>
        </p:blipFill>
        <p:spPr>
          <a:xfrm>
            <a:off x="991312" y="4523481"/>
            <a:ext cx="966842" cy="472265"/>
          </a:xfrm>
          <a:prstGeom prst="rect">
            <a:avLst/>
          </a:prstGeom>
        </p:spPr>
      </p:pic>
      <p:pic>
        <p:nvPicPr>
          <p:cNvPr id="124" name="Imagen 123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76232" r="84084" b="17128"/>
          <a:stretch/>
        </p:blipFill>
        <p:spPr>
          <a:xfrm>
            <a:off x="991312" y="5227691"/>
            <a:ext cx="949000" cy="455261"/>
          </a:xfrm>
          <a:prstGeom prst="rect">
            <a:avLst/>
          </a:prstGeom>
        </p:spPr>
      </p:pic>
      <p:sp>
        <p:nvSpPr>
          <p:cNvPr id="125" name="CuadroTexto 124"/>
          <p:cNvSpPr txBox="1"/>
          <p:nvPr/>
        </p:nvSpPr>
        <p:spPr>
          <a:xfrm>
            <a:off x="2440771" y="3235572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126" name="CuadroTexto 125"/>
          <p:cNvSpPr txBox="1"/>
          <p:nvPr/>
        </p:nvSpPr>
        <p:spPr>
          <a:xfrm>
            <a:off x="2303612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POLYOL TANK</a:t>
            </a:r>
          </a:p>
        </p:txBody>
      </p:sp>
      <p:pic>
        <p:nvPicPr>
          <p:cNvPr id="127" name="Imagen 126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66230" r="60192" b="22926"/>
          <a:stretch/>
        </p:blipFill>
        <p:spPr>
          <a:xfrm>
            <a:off x="4149969" y="4541855"/>
            <a:ext cx="703385" cy="743578"/>
          </a:xfrm>
          <a:prstGeom prst="rect">
            <a:avLst/>
          </a:prstGeom>
        </p:spPr>
      </p:pic>
      <p:pic>
        <p:nvPicPr>
          <p:cNvPr id="128" name="Imagen 127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69162" r="52280" b="24830"/>
          <a:stretch/>
        </p:blipFill>
        <p:spPr>
          <a:xfrm>
            <a:off x="5305530" y="4742822"/>
            <a:ext cx="512466" cy="411982"/>
          </a:xfrm>
          <a:prstGeom prst="rect">
            <a:avLst/>
          </a:prstGeom>
        </p:spPr>
      </p:pic>
      <p:pic>
        <p:nvPicPr>
          <p:cNvPr id="129" name="Imagen 128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52602" r="52280" b="41243"/>
          <a:stretch/>
        </p:blipFill>
        <p:spPr>
          <a:xfrm>
            <a:off x="5305530" y="3607357"/>
            <a:ext cx="512466" cy="422032"/>
          </a:xfrm>
          <a:prstGeom prst="rect">
            <a:avLst/>
          </a:prstGeom>
        </p:spPr>
      </p:pic>
      <p:pic>
        <p:nvPicPr>
          <p:cNvPr id="130" name="Imagen 129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40878" r="52280" b="52821"/>
          <a:stretch/>
        </p:blipFill>
        <p:spPr>
          <a:xfrm>
            <a:off x="5305530" y="2803490"/>
            <a:ext cx="512466" cy="432080"/>
          </a:xfrm>
          <a:prstGeom prst="rect">
            <a:avLst/>
          </a:prstGeom>
        </p:spPr>
      </p:pic>
      <p:sp>
        <p:nvSpPr>
          <p:cNvPr id="131" name="CuadroTexto 130"/>
          <p:cNvSpPr txBox="1"/>
          <p:nvPr/>
        </p:nvSpPr>
        <p:spPr>
          <a:xfrm>
            <a:off x="4186409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BRINE TANK</a:t>
            </a:r>
          </a:p>
        </p:txBody>
      </p:sp>
      <p:sp>
        <p:nvSpPr>
          <p:cNvPr id="132" name="CuadroTexto 131"/>
          <p:cNvSpPr txBox="1"/>
          <p:nvPr/>
        </p:nvSpPr>
        <p:spPr>
          <a:xfrm>
            <a:off x="4152628" y="5704510"/>
            <a:ext cx="82704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HOUSE</a:t>
            </a:r>
          </a:p>
        </p:txBody>
      </p:sp>
      <p:pic>
        <p:nvPicPr>
          <p:cNvPr id="133" name="Imagen 132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2" t="22893" r="7880" b="65366"/>
          <a:stretch/>
        </p:blipFill>
        <p:spPr>
          <a:xfrm>
            <a:off x="10257183" y="1570383"/>
            <a:ext cx="974034" cy="805069"/>
          </a:xfrm>
          <a:prstGeom prst="rect">
            <a:avLst/>
          </a:prstGeom>
        </p:spPr>
      </p:pic>
      <p:pic>
        <p:nvPicPr>
          <p:cNvPr id="134" name="Imagen 133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50725" r="7228" b="39853"/>
          <a:stretch/>
        </p:blipFill>
        <p:spPr>
          <a:xfrm>
            <a:off x="10178981" y="3478696"/>
            <a:ext cx="1131750" cy="646043"/>
          </a:xfrm>
          <a:prstGeom prst="rect">
            <a:avLst/>
          </a:prstGeom>
        </p:spPr>
      </p:pic>
      <p:sp>
        <p:nvSpPr>
          <p:cNvPr id="135" name="CuadroTexto 134"/>
          <p:cNvSpPr txBox="1"/>
          <p:nvPr/>
        </p:nvSpPr>
        <p:spPr>
          <a:xfrm>
            <a:off x="5323378" y="3235572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136" name="CuadroTexto 135"/>
          <p:cNvSpPr txBox="1"/>
          <p:nvPr/>
        </p:nvSpPr>
        <p:spPr>
          <a:xfrm>
            <a:off x="5323378" y="4027579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137" name="CuadroTexto 136"/>
          <p:cNvSpPr txBox="1"/>
          <p:nvPr/>
        </p:nvSpPr>
        <p:spPr>
          <a:xfrm>
            <a:off x="5323378" y="5168615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pic>
        <p:nvPicPr>
          <p:cNvPr id="138" name="Imagen 137"/>
          <p:cNvPicPr>
            <a:picLocks noChangeAspect="1"/>
          </p:cNvPicPr>
          <p:nvPr/>
        </p:nvPicPr>
        <p:blipFill rotWithShape="1"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4" t="62031" r="45788" b="22748"/>
          <a:stretch/>
        </p:blipFill>
        <p:spPr>
          <a:xfrm>
            <a:off x="6033052" y="4253948"/>
            <a:ext cx="576470" cy="1043610"/>
          </a:xfrm>
          <a:prstGeom prst="rect">
            <a:avLst/>
          </a:prstGeom>
        </p:spPr>
      </p:pic>
      <p:sp>
        <p:nvSpPr>
          <p:cNvPr id="139" name="CuadroTexto 138"/>
          <p:cNvSpPr txBox="1"/>
          <p:nvPr/>
        </p:nvSpPr>
        <p:spPr>
          <a:xfrm>
            <a:off x="6790470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SEPARATOR</a:t>
            </a:r>
          </a:p>
        </p:txBody>
      </p:sp>
      <p:sp>
        <p:nvSpPr>
          <p:cNvPr id="140" name="CuadroTexto 139"/>
          <p:cNvSpPr txBox="1"/>
          <p:nvPr/>
        </p:nvSpPr>
        <p:spPr>
          <a:xfrm>
            <a:off x="5953683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BIAZZI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REACTOR</a:t>
            </a:r>
          </a:p>
        </p:txBody>
      </p:sp>
      <p:sp>
        <p:nvSpPr>
          <p:cNvPr id="141" name="CuadroTexto 140"/>
          <p:cNvSpPr txBox="1"/>
          <p:nvPr/>
        </p:nvSpPr>
        <p:spPr>
          <a:xfrm>
            <a:off x="7655517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WASHING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EQUIPMENT</a:t>
            </a:r>
          </a:p>
        </p:txBody>
      </p:sp>
      <p:sp>
        <p:nvSpPr>
          <p:cNvPr id="142" name="CuadroTexto 141"/>
          <p:cNvSpPr txBox="1"/>
          <p:nvPr/>
        </p:nvSpPr>
        <p:spPr>
          <a:xfrm>
            <a:off x="8432156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NG-WATER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SEPARATOR</a:t>
            </a:r>
          </a:p>
        </p:txBody>
      </p:sp>
      <p:sp>
        <p:nvSpPr>
          <p:cNvPr id="143" name="CuadroTexto 142"/>
          <p:cNvSpPr txBox="1"/>
          <p:nvPr/>
        </p:nvSpPr>
        <p:spPr>
          <a:xfrm>
            <a:off x="9317286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ACIDITY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NEUTRALIZERS</a:t>
            </a:r>
          </a:p>
        </p:txBody>
      </p:sp>
      <p:sp>
        <p:nvSpPr>
          <p:cNvPr id="144" name="CuadroTexto 143"/>
          <p:cNvSpPr txBox="1"/>
          <p:nvPr/>
        </p:nvSpPr>
        <p:spPr>
          <a:xfrm>
            <a:off x="7905590" y="5704510"/>
            <a:ext cx="1411696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 NITRATOR</a:t>
            </a:r>
          </a:p>
        </p:txBody>
      </p:sp>
      <p:sp>
        <p:nvSpPr>
          <p:cNvPr id="145" name="CuadroTexto 144"/>
          <p:cNvSpPr txBox="1"/>
          <p:nvPr/>
        </p:nvSpPr>
        <p:spPr>
          <a:xfrm>
            <a:off x="10295090" y="5080011"/>
            <a:ext cx="873474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</a:t>
            </a:r>
          </a:p>
        </p:txBody>
      </p:sp>
      <p:sp>
        <p:nvSpPr>
          <p:cNvPr id="146" name="CuadroTexto 145"/>
          <p:cNvSpPr txBox="1"/>
          <p:nvPr/>
        </p:nvSpPr>
        <p:spPr>
          <a:xfrm>
            <a:off x="10274388" y="2464866"/>
            <a:ext cx="92701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 ROOM</a:t>
            </a:r>
          </a:p>
        </p:txBody>
      </p:sp>
      <p:sp>
        <p:nvSpPr>
          <p:cNvPr id="147" name="CuadroTexto 146"/>
          <p:cNvSpPr txBox="1"/>
          <p:nvPr/>
        </p:nvSpPr>
        <p:spPr>
          <a:xfrm>
            <a:off x="10244571" y="4314699"/>
            <a:ext cx="986646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ELECTRICAL ROOM</a:t>
            </a:r>
          </a:p>
        </p:txBody>
      </p:sp>
      <p:sp>
        <p:nvSpPr>
          <p:cNvPr id="148" name="CuadroTexto 147"/>
          <p:cNvSpPr txBox="1"/>
          <p:nvPr/>
        </p:nvSpPr>
        <p:spPr>
          <a:xfrm>
            <a:off x="5272348" y="1761878"/>
            <a:ext cx="138270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ACID-WATER SEPARATOR</a:t>
            </a:r>
          </a:p>
        </p:txBody>
      </p:sp>
      <p:sp>
        <p:nvSpPr>
          <p:cNvPr id="149" name="CuadroTexto 148"/>
          <p:cNvSpPr txBox="1"/>
          <p:nvPr/>
        </p:nvSpPr>
        <p:spPr>
          <a:xfrm>
            <a:off x="7539742" y="1849689"/>
            <a:ext cx="79691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WASTE POOL</a:t>
            </a:r>
          </a:p>
        </p:txBody>
      </p:sp>
      <p:grpSp>
        <p:nvGrpSpPr>
          <p:cNvPr id="150" name="Grupo 149"/>
          <p:cNvGrpSpPr/>
          <p:nvPr/>
        </p:nvGrpSpPr>
        <p:grpSpPr>
          <a:xfrm>
            <a:off x="6172200" y="3801438"/>
            <a:ext cx="154305" cy="879892"/>
            <a:chOff x="6172200" y="3801438"/>
            <a:chExt cx="154305" cy="879892"/>
          </a:xfrm>
        </p:grpSpPr>
        <p:pic>
          <p:nvPicPr>
            <p:cNvPr id="151" name="Imagen 150"/>
            <p:cNvPicPr>
              <a:picLocks noChangeAspect="1"/>
            </p:cNvPicPr>
            <p:nvPr/>
          </p:nvPicPr>
          <p:blipFill rotWithShape="1">
            <a:blip r:embed="rId1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3" t="55430" r="48259" b="37177"/>
            <a:stretch/>
          </p:blipFill>
          <p:spPr>
            <a:xfrm>
              <a:off x="6180544" y="3801438"/>
              <a:ext cx="127790" cy="506921"/>
            </a:xfrm>
            <a:prstGeom prst="rect">
              <a:avLst/>
            </a:prstGeom>
          </p:spPr>
        </p:pic>
        <p:pic>
          <p:nvPicPr>
            <p:cNvPr id="152" name="Imagen 151"/>
            <p:cNvPicPr>
              <a:picLocks noChangeAspect="1"/>
            </p:cNvPicPr>
            <p:nvPr/>
          </p:nvPicPr>
          <p:blipFill rotWithShape="1">
            <a:blip r:embed="rId1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5" t="60168" r="48109" b="31736"/>
            <a:stretch/>
          </p:blipFill>
          <p:spPr>
            <a:xfrm>
              <a:off x="6172200" y="4126230"/>
              <a:ext cx="154305" cy="555100"/>
            </a:xfrm>
            <a:prstGeom prst="rect">
              <a:avLst/>
            </a:prstGeom>
          </p:spPr>
        </p:pic>
      </p:grpSp>
      <p:grpSp>
        <p:nvGrpSpPr>
          <p:cNvPr id="153" name="Grupo 152"/>
          <p:cNvGrpSpPr/>
          <p:nvPr/>
        </p:nvGrpSpPr>
        <p:grpSpPr>
          <a:xfrm>
            <a:off x="6315074" y="3016426"/>
            <a:ext cx="135421" cy="1544144"/>
            <a:chOff x="6315074" y="3016426"/>
            <a:chExt cx="135421" cy="1544144"/>
          </a:xfrm>
        </p:grpSpPr>
        <p:pic>
          <p:nvPicPr>
            <p:cNvPr id="154" name="Imagen 153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43" t="43983" r="47141" b="37208"/>
            <a:stretch/>
          </p:blipFill>
          <p:spPr>
            <a:xfrm>
              <a:off x="6320653" y="3016426"/>
              <a:ext cx="123863" cy="1289633"/>
            </a:xfrm>
            <a:prstGeom prst="rect">
              <a:avLst/>
            </a:prstGeom>
          </p:spPr>
        </p:pic>
        <p:pic>
          <p:nvPicPr>
            <p:cNvPr id="155" name="Imagen 154"/>
            <p:cNvPicPr>
              <a:picLocks noChangeAspect="1"/>
            </p:cNvPicPr>
            <p:nvPr/>
          </p:nvPicPr>
          <p:blipFill rotWithShape="1">
            <a:blip r:embed="rId1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97" t="58697" r="47092" b="33497"/>
            <a:stretch/>
          </p:blipFill>
          <p:spPr>
            <a:xfrm>
              <a:off x="6315074" y="4025348"/>
              <a:ext cx="135421" cy="535222"/>
            </a:xfrm>
            <a:prstGeom prst="rect">
              <a:avLst/>
            </a:prstGeom>
          </p:spPr>
        </p:pic>
      </p:grpSp>
      <p:pic>
        <p:nvPicPr>
          <p:cNvPr id="156" name="Imagen 155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0" t="66031" r="32220" b="23328"/>
          <a:stretch/>
        </p:blipFill>
        <p:spPr>
          <a:xfrm>
            <a:off x="7786992" y="4528225"/>
            <a:ext cx="476655" cy="729575"/>
          </a:xfrm>
          <a:prstGeom prst="rect">
            <a:avLst/>
          </a:prstGeom>
        </p:spPr>
      </p:pic>
      <p:pic>
        <p:nvPicPr>
          <p:cNvPr id="157" name="Imagen 156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4" t="66812" r="25359" b="24108"/>
          <a:stretch/>
        </p:blipFill>
        <p:spPr>
          <a:xfrm>
            <a:off x="8501975" y="4581727"/>
            <a:ext cx="598252" cy="622571"/>
          </a:xfrm>
          <a:prstGeom prst="rect">
            <a:avLst/>
          </a:prstGeom>
        </p:spPr>
      </p:pic>
      <p:pic>
        <p:nvPicPr>
          <p:cNvPr id="158" name="Imagen 157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9" t="66812" r="16742" b="24108"/>
          <a:stretch/>
        </p:blipFill>
        <p:spPr>
          <a:xfrm>
            <a:off x="9231549" y="4581727"/>
            <a:ext cx="919264" cy="622571"/>
          </a:xfrm>
          <a:prstGeom prst="rect">
            <a:avLst/>
          </a:prstGeom>
        </p:spPr>
      </p:pic>
      <p:sp>
        <p:nvSpPr>
          <p:cNvPr id="159" name="CuadroTexto 158"/>
          <p:cNvSpPr txBox="1"/>
          <p:nvPr/>
        </p:nvSpPr>
        <p:spPr>
          <a:xfrm>
            <a:off x="4067928" y="3423599"/>
            <a:ext cx="99644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ACID TANK</a:t>
            </a:r>
          </a:p>
        </p:txBody>
      </p:sp>
      <p:pic>
        <p:nvPicPr>
          <p:cNvPr id="160" name="Imagen 159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8" t="58756" r="58379" b="37287"/>
          <a:stretch/>
        </p:blipFill>
        <p:spPr>
          <a:xfrm>
            <a:off x="4019341" y="4029389"/>
            <a:ext cx="1055077" cy="271306"/>
          </a:xfrm>
          <a:prstGeom prst="rect">
            <a:avLst/>
          </a:prstGeom>
        </p:spPr>
      </p:pic>
      <p:pic>
        <p:nvPicPr>
          <p:cNvPr id="161" name="Imagen 160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15964" r="6983" b="80006"/>
          <a:stretch/>
        </p:blipFill>
        <p:spPr>
          <a:xfrm>
            <a:off x="10178981" y="1095269"/>
            <a:ext cx="1161568" cy="276331"/>
          </a:xfrm>
          <a:prstGeom prst="rect">
            <a:avLst/>
          </a:prstGeom>
        </p:spPr>
      </p:pic>
      <p:sp>
        <p:nvSpPr>
          <p:cNvPr id="163" name="CuadroTexto 162"/>
          <p:cNvSpPr txBox="1"/>
          <p:nvPr/>
        </p:nvSpPr>
        <p:spPr>
          <a:xfrm>
            <a:off x="854242" y="2097519"/>
            <a:ext cx="1255778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NITRIC + SULPHURIC ACID</a:t>
            </a:r>
          </a:p>
        </p:txBody>
      </p:sp>
      <p:sp>
        <p:nvSpPr>
          <p:cNvPr id="164" name="CuadroTexto 163"/>
          <p:cNvSpPr txBox="1"/>
          <p:nvPr/>
        </p:nvSpPr>
        <p:spPr>
          <a:xfrm>
            <a:off x="1198910" y="4318286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GLYCOL</a:t>
            </a:r>
          </a:p>
        </p:txBody>
      </p:sp>
      <p:sp>
        <p:nvSpPr>
          <p:cNvPr id="165" name="CuadroTexto 164"/>
          <p:cNvSpPr txBox="1"/>
          <p:nvPr/>
        </p:nvSpPr>
        <p:spPr>
          <a:xfrm>
            <a:off x="2395935" y="4318286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POLYOL</a:t>
            </a:r>
          </a:p>
        </p:txBody>
      </p:sp>
      <p:sp>
        <p:nvSpPr>
          <p:cNvPr id="166" name="CuadroTexto 165"/>
          <p:cNvSpPr txBox="1"/>
          <p:nvPr/>
        </p:nvSpPr>
        <p:spPr>
          <a:xfrm>
            <a:off x="1198910" y="5037690"/>
            <a:ext cx="566442" cy="166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GLYCERIN</a:t>
            </a:r>
          </a:p>
        </p:txBody>
      </p:sp>
      <p:sp>
        <p:nvSpPr>
          <p:cNvPr id="167" name="CuadroTexto 166"/>
          <p:cNvSpPr txBox="1"/>
          <p:nvPr/>
        </p:nvSpPr>
        <p:spPr>
          <a:xfrm>
            <a:off x="4273255" y="4086886"/>
            <a:ext cx="566442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COOLING</a:t>
            </a:r>
          </a:p>
        </p:txBody>
      </p:sp>
      <p:pic>
        <p:nvPicPr>
          <p:cNvPr id="169" name="Imagen 168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43767" r="6983" b="52174"/>
          <a:stretch/>
        </p:blipFill>
        <p:spPr>
          <a:xfrm>
            <a:off x="10178981" y="3001618"/>
            <a:ext cx="1161568" cy="278296"/>
          </a:xfrm>
          <a:prstGeom prst="rect">
            <a:avLst/>
          </a:prstGeom>
        </p:spPr>
      </p:pic>
      <p:sp>
        <p:nvSpPr>
          <p:cNvPr id="170" name="CuadroTexto 169"/>
          <p:cNvSpPr txBox="1"/>
          <p:nvPr/>
        </p:nvSpPr>
        <p:spPr>
          <a:xfrm>
            <a:off x="10441396" y="3055616"/>
            <a:ext cx="592996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MANUAL</a:t>
            </a:r>
          </a:p>
        </p:txBody>
      </p:sp>
      <p:sp>
        <p:nvSpPr>
          <p:cNvPr id="171" name="CuadroTexto 170"/>
          <p:cNvSpPr txBox="1"/>
          <p:nvPr/>
        </p:nvSpPr>
        <p:spPr>
          <a:xfrm>
            <a:off x="10441396" y="1155563"/>
            <a:ext cx="592996" cy="166733"/>
          </a:xfrm>
          <a:prstGeom prst="rect">
            <a:avLst/>
          </a:prstGeom>
          <a:noFill/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REMOTE</a:t>
            </a:r>
          </a:p>
        </p:txBody>
      </p:sp>
      <p:sp>
        <p:nvSpPr>
          <p:cNvPr id="172" name="Rectángulo 171"/>
          <p:cNvSpPr/>
          <p:nvPr/>
        </p:nvSpPr>
        <p:spPr>
          <a:xfrm>
            <a:off x="557048" y="941168"/>
            <a:ext cx="11098923" cy="499108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5" name="Imagen 17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7" t="47329" r="32413" b="51091"/>
          <a:stretch/>
        </p:blipFill>
        <p:spPr>
          <a:xfrm>
            <a:off x="7040881" y="3245903"/>
            <a:ext cx="1197386" cy="108342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8272935" y="2514600"/>
            <a:ext cx="377029" cy="872253"/>
            <a:chOff x="8272935" y="2514600"/>
            <a:chExt cx="377029" cy="872253"/>
          </a:xfrm>
        </p:grpSpPr>
        <p:pic>
          <p:nvPicPr>
            <p:cNvPr id="174" name="Imagen 173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93" t="46945" r="23449" b="50615"/>
            <a:stretch/>
          </p:blipFill>
          <p:spPr>
            <a:xfrm>
              <a:off x="8319565" y="3219523"/>
              <a:ext cx="275100" cy="167330"/>
            </a:xfrm>
            <a:prstGeom prst="rect">
              <a:avLst/>
            </a:prstGeom>
          </p:spPr>
        </p:pic>
        <p:pic>
          <p:nvPicPr>
            <p:cNvPr id="173" name="Imagen 172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1" t="36666" r="29034" b="51596"/>
            <a:stretch/>
          </p:blipFill>
          <p:spPr>
            <a:xfrm>
              <a:off x="8272935" y="2514600"/>
              <a:ext cx="377029" cy="804975"/>
            </a:xfrm>
            <a:prstGeom prst="rect">
              <a:avLst/>
            </a:prstGeom>
          </p:spPr>
        </p:pic>
      </p:grpSp>
      <p:grpSp>
        <p:nvGrpSpPr>
          <p:cNvPr id="176" name="Grupo 175"/>
          <p:cNvGrpSpPr/>
          <p:nvPr/>
        </p:nvGrpSpPr>
        <p:grpSpPr>
          <a:xfrm>
            <a:off x="3074022" y="2145033"/>
            <a:ext cx="4093703" cy="2381825"/>
            <a:chOff x="480153" y="4027876"/>
            <a:chExt cx="4093703" cy="2381825"/>
          </a:xfrm>
        </p:grpSpPr>
        <p:sp>
          <p:nvSpPr>
            <p:cNvPr id="177" name="Rectángulo 176"/>
            <p:cNvSpPr/>
            <p:nvPr/>
          </p:nvSpPr>
          <p:spPr>
            <a:xfrm>
              <a:off x="570768" y="4118491"/>
              <a:ext cx="4003088" cy="161698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8" name="Rectángulo 177"/>
            <p:cNvSpPr/>
            <p:nvPr/>
          </p:nvSpPr>
          <p:spPr>
            <a:xfrm>
              <a:off x="570768" y="5738796"/>
              <a:ext cx="4003088" cy="6709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9" name="Rectángulo 178"/>
            <p:cNvSpPr/>
            <p:nvPr/>
          </p:nvSpPr>
          <p:spPr>
            <a:xfrm>
              <a:off x="480153" y="4027876"/>
              <a:ext cx="4003088" cy="16169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0" name="Rectángulo 179"/>
            <p:cNvSpPr/>
            <p:nvPr/>
          </p:nvSpPr>
          <p:spPr>
            <a:xfrm>
              <a:off x="480153" y="5648181"/>
              <a:ext cx="4003088" cy="670905"/>
            </a:xfrm>
            <a:prstGeom prst="rect">
              <a:avLst/>
            </a:prstGeom>
            <a:solidFill>
              <a:srgbClr val="F8C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2" name="CuadroTexto 181"/>
            <p:cNvSpPr txBox="1"/>
            <p:nvPr/>
          </p:nvSpPr>
          <p:spPr>
            <a:xfrm>
              <a:off x="556509" y="4139251"/>
              <a:ext cx="3980382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F8C92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EMERGENCY CONTROL: </a:t>
              </a:r>
              <a: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SIA</a:t>
              </a:r>
              <a:b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–Superintendence of Applied Research- and Quality staff received the order from their superiors to go to the Emergency Meeting Point –PEE.</a:t>
              </a:r>
              <a:endParaRPr lang="es-C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CuadroTexto 182"/>
            <p:cNvSpPr txBox="1"/>
            <p:nvPr/>
          </p:nvSpPr>
          <p:spPr>
            <a:xfrm>
              <a:off x="556510" y="5704658"/>
              <a:ext cx="3798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Re-educate the staff about the Emergency Plan and their corresponding responsibilities.</a:t>
              </a:r>
              <a:endParaRPr lang="es-CL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62" name="Imagen 16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55135" r="94260" b="39640"/>
          <a:stretch/>
        </p:blipFill>
        <p:spPr>
          <a:xfrm>
            <a:off x="2865718" y="1898324"/>
            <a:ext cx="432486" cy="358347"/>
          </a:xfrm>
          <a:prstGeom prst="rect">
            <a:avLst/>
          </a:prstGeom>
        </p:spPr>
      </p:pic>
      <p:pic>
        <p:nvPicPr>
          <p:cNvPr id="168" name="Imagen 16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1" t="45497" r="21913" b="49167"/>
          <a:stretch/>
        </p:blipFill>
        <p:spPr>
          <a:xfrm>
            <a:off x="8174371" y="3120226"/>
            <a:ext cx="607320" cy="36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33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1" t="4489" r="1962" b="89566"/>
          <a:stretch/>
        </p:blipFill>
        <p:spPr>
          <a:xfrm>
            <a:off x="11413475" y="308473"/>
            <a:ext cx="539826" cy="4076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67508" y="1212154"/>
            <a:ext cx="252883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CL" sz="2100" b="1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HOWEVER...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67508" y="2134473"/>
            <a:ext cx="10433538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spc="90" dirty="0">
                <a:solidFill>
                  <a:srgbClr val="F8C9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Changes made in the unit were not documented,</a:t>
            </a:r>
          </a:p>
          <a:p>
            <a:pPr>
              <a:lnSpc>
                <a:spcPct val="120000"/>
              </a:lnSpc>
            </a:pPr>
            <a:r>
              <a:rPr lang="en-US" sz="2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 the information was conveyed and therefore such changes </a:t>
            </a:r>
          </a:p>
          <a:p>
            <a:pPr>
              <a:lnSpc>
                <a:spcPct val="120000"/>
              </a:lnSpc>
            </a:pPr>
            <a:r>
              <a:rPr lang="en-US" sz="2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were not recorded as Management of Change (MOC).</a:t>
            </a:r>
            <a:endParaRPr lang="es-CL" sz="2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67508" y="4083215"/>
            <a:ext cx="10433538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spc="90" dirty="0">
                <a:solidFill>
                  <a:srgbClr val="F8C9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Failure in MOC led to lack of revision or updates</a:t>
            </a:r>
          </a:p>
          <a:p>
            <a:pPr>
              <a:lnSpc>
                <a:spcPct val="120000"/>
              </a:lnSpc>
            </a:pPr>
            <a:r>
              <a:rPr lang="en-US" sz="2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corresponding emergency plans in case of nitrous gas </a:t>
            </a:r>
            <a:r>
              <a:rPr lang="en-US" sz="2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emmanation</a:t>
            </a:r>
            <a:r>
              <a:rPr lang="en-US" sz="2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CL" sz="2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271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1" t="4489" r="1962" b="89566"/>
          <a:stretch/>
        </p:blipFill>
        <p:spPr>
          <a:xfrm>
            <a:off x="11413475" y="308473"/>
            <a:ext cx="539826" cy="4076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6666" r="44397" b="-38096"/>
          <a:stretch/>
        </p:blipFill>
        <p:spPr>
          <a:xfrm>
            <a:off x="770709" y="457198"/>
            <a:ext cx="6022114" cy="901337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13417" y="2143940"/>
            <a:ext cx="5122267" cy="256070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3200" spc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MANAGEMENT OF </a:t>
            </a:r>
          </a:p>
          <a:p>
            <a:pPr algn="r">
              <a:lnSpc>
                <a:spcPct val="130000"/>
              </a:lnSpc>
            </a:pPr>
            <a:r>
              <a:rPr lang="en-US" sz="3200" spc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CHANGE REQUIRES</a:t>
            </a:r>
            <a:br>
              <a:rPr lang="en-US" sz="3200" spc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200" b="1" spc="600" dirty="0">
                <a:solidFill>
                  <a:srgbClr val="F8C9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3200" b="1" spc="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spc="600" dirty="0">
                <a:solidFill>
                  <a:srgbClr val="F8C9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COURAGEOUS </a:t>
            </a:r>
          </a:p>
          <a:p>
            <a:pPr algn="r">
              <a:lnSpc>
                <a:spcPct val="130000"/>
              </a:lnSpc>
            </a:pPr>
            <a:r>
              <a:rPr lang="en-US" sz="3200" b="1" spc="600" dirty="0">
                <a:solidFill>
                  <a:srgbClr val="F8C9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LEADERSHIP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412479" y="1212154"/>
            <a:ext cx="273427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s-CL" sz="2100" b="1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 THEREFORE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001691" y="4746489"/>
            <a:ext cx="414506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order to document, report</a:t>
            </a:r>
            <a:br>
              <a:rPr lang="en-US" sz="2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research every finding and changes made to the plant.</a:t>
            </a:r>
            <a:endParaRPr lang="es-CL" sz="2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57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22904" r="77500" b="70778"/>
          <a:stretch/>
        </p:blipFill>
        <p:spPr>
          <a:xfrm>
            <a:off x="1043609" y="1570385"/>
            <a:ext cx="1699591" cy="43322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778488" y="4458881"/>
            <a:ext cx="4403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s-C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María Virginia Ramírez</a:t>
            </a:r>
          </a:p>
          <a:p>
            <a:pPr algn="r">
              <a:lnSpc>
                <a:spcPct val="120000"/>
              </a:lnSpc>
            </a:pPr>
            <a:r>
              <a:rPr lang="es-C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Explosive </a:t>
            </a:r>
            <a:r>
              <a:rPr lang="es-CL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Specialist</a:t>
            </a:r>
            <a:r>
              <a:rPr lang="es-C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Manager, </a:t>
            </a:r>
          </a:p>
          <a:p>
            <a:pPr algn="r">
              <a:lnSpc>
                <a:spcPct val="120000"/>
              </a:lnSpc>
            </a:pPr>
            <a:r>
              <a:rPr lang="es-CL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Enaex</a:t>
            </a:r>
            <a:r>
              <a:rPr lang="es-C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Mining</a:t>
            </a:r>
            <a:r>
              <a:rPr lang="es-C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Technical</a:t>
            </a:r>
            <a:r>
              <a:rPr lang="es-C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Solutions</a:t>
            </a:r>
            <a:r>
              <a:rPr lang="es-C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Chile</a:t>
            </a:r>
          </a:p>
          <a:p>
            <a:pPr algn="r">
              <a:lnSpc>
                <a:spcPct val="120000"/>
              </a:lnSpc>
            </a:pPr>
            <a:endParaRPr lang="es-CL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CL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April</a:t>
            </a:r>
            <a:r>
              <a:rPr lang="es-CL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2023</a:t>
            </a:r>
            <a:endParaRPr lang="es-CL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00129" y="3565559"/>
            <a:ext cx="10026208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E800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Case study: </a:t>
            </a:r>
            <a:r>
              <a:rPr lang="en-US" sz="2000" dirty="0" err="1">
                <a:solidFill>
                  <a:srgbClr val="E800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Emmanation</a:t>
            </a:r>
            <a:r>
              <a:rPr lang="en-US" sz="2000" dirty="0">
                <a:solidFill>
                  <a:srgbClr val="E800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nitrous gases in nitration process. Rio Loa Plant, </a:t>
            </a:r>
            <a:r>
              <a:rPr lang="en-US" sz="2000" dirty="0" err="1">
                <a:solidFill>
                  <a:srgbClr val="E800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Enaex</a:t>
            </a:r>
            <a:r>
              <a:rPr lang="en-US" sz="2000" dirty="0">
                <a:solidFill>
                  <a:srgbClr val="E800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Chile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07660" y="2128650"/>
            <a:ext cx="10406929" cy="1329595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spc="7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CHANGE MANAGEMENT THROUGH </a:t>
            </a:r>
          </a:p>
          <a:p>
            <a:pPr>
              <a:lnSpc>
                <a:spcPct val="120000"/>
              </a:lnSpc>
            </a:pPr>
            <a:r>
              <a:rPr lang="en-US" sz="3600" b="1" spc="7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COURAGEOUS SAFETY LEADERSHIP</a:t>
            </a:r>
          </a:p>
        </p:txBody>
      </p:sp>
    </p:spTree>
    <p:extLst>
      <p:ext uri="{BB962C8B-B14F-4D97-AF65-F5344CB8AC3E}">
        <p14:creationId xmlns:p14="http://schemas.microsoft.com/office/powerpoint/2010/main" val="3559644439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6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5210" r="31196" b="4774"/>
          <a:stretch/>
        </p:blipFill>
        <p:spPr>
          <a:xfrm>
            <a:off x="556591" y="357809"/>
            <a:ext cx="7832035" cy="61721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4" t="4680" r="2170" b="89604"/>
          <a:stretch/>
        </p:blipFill>
        <p:spPr>
          <a:xfrm>
            <a:off x="11404879" y="321547"/>
            <a:ext cx="522514" cy="39188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138787" y="274993"/>
            <a:ext cx="1296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Río Loa Plant</a:t>
            </a:r>
          </a:p>
          <a:p>
            <a:pPr algn="r"/>
            <a:r>
              <a:rPr lang="en-US" sz="13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Enaex</a:t>
            </a:r>
            <a:r>
              <a:rPr lang="en-US" sz="1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Chile</a:t>
            </a:r>
            <a:endParaRPr lang="es-CL" sz="13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519927" y="5800781"/>
            <a:ext cx="19118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 Km from the</a:t>
            </a:r>
          </a:p>
          <a:p>
            <a:pPr algn="r"/>
            <a:r>
              <a:rPr lang="en-US" sz="1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nearest city, </a:t>
            </a:r>
            <a:r>
              <a:rPr lang="en-US" sz="13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Calama</a:t>
            </a:r>
            <a:endParaRPr lang="es-CL" sz="13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11401002" y="6164425"/>
            <a:ext cx="386671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5" t="31849" r="33437" b="48889"/>
          <a:stretch/>
        </p:blipFill>
        <p:spPr>
          <a:xfrm>
            <a:off x="6019800" y="2184400"/>
            <a:ext cx="2095500" cy="1320800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7923857" y="2552700"/>
            <a:ext cx="2679700" cy="495300"/>
            <a:chOff x="7923857" y="2552700"/>
            <a:chExt cx="2679700" cy="49530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42" t="37220" r="6979" b="55557"/>
            <a:stretch/>
          </p:blipFill>
          <p:spPr>
            <a:xfrm>
              <a:off x="7923857" y="2552700"/>
              <a:ext cx="2679700" cy="495300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8166100" y="2594027"/>
              <a:ext cx="22733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s-CL" dirty="0">
                  <a:latin typeface="Segoe UI" panose="020B0502040204020203" pitchFamily="34" charset="0"/>
                  <a:cs typeface="Segoe UI" panose="020B0502040204020203" pitchFamily="34" charset="0"/>
                </a:rPr>
                <a:t>NITRATION PLANT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253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192000" cy="6856661"/>
            <a:chOff x="0" y="0"/>
            <a:chExt cx="12192000" cy="6856661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661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" t="5210" r="31196" b="4774"/>
            <a:stretch/>
          </p:blipFill>
          <p:spPr>
            <a:xfrm>
              <a:off x="556591" y="357809"/>
              <a:ext cx="7832035" cy="6172199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75" t="31849" r="33437" b="48889"/>
            <a:stretch/>
          </p:blipFill>
          <p:spPr>
            <a:xfrm>
              <a:off x="6019800" y="2184400"/>
              <a:ext cx="2095500" cy="1320800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1" t="4489" r="1962" b="89566"/>
          <a:stretch/>
        </p:blipFill>
        <p:spPr>
          <a:xfrm>
            <a:off x="11413475" y="308473"/>
            <a:ext cx="539826" cy="4076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4" t="76632" r="51114"/>
          <a:stretch/>
        </p:blipFill>
        <p:spPr>
          <a:xfrm>
            <a:off x="5001658" y="5255046"/>
            <a:ext cx="958467" cy="16022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72273" r="52983" b="26421"/>
          <a:stretch/>
        </p:blipFill>
        <p:spPr>
          <a:xfrm>
            <a:off x="4109292" y="4956202"/>
            <a:ext cx="1622997" cy="895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4" t="55912" r="52731" b="27839"/>
          <a:stretch/>
        </p:blipFill>
        <p:spPr>
          <a:xfrm>
            <a:off x="4887044" y="3834332"/>
            <a:ext cx="875981" cy="11141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6" t="23931" r="55441" b="47674"/>
          <a:stretch/>
        </p:blipFill>
        <p:spPr>
          <a:xfrm>
            <a:off x="5017674" y="1641514"/>
            <a:ext cx="414938" cy="19469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6419" r="40694" b="31090"/>
          <a:stretch/>
        </p:blipFill>
        <p:spPr>
          <a:xfrm>
            <a:off x="5816813" y="3183467"/>
            <a:ext cx="1413864" cy="15422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2" t="68827" r="26627" b="26421"/>
          <a:stretch/>
        </p:blipFill>
        <p:spPr>
          <a:xfrm>
            <a:off x="6468034" y="4719918"/>
            <a:ext cx="2477661" cy="32580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6" t="6660" r="48125" b="74633"/>
          <a:stretch/>
        </p:blipFill>
        <p:spPr>
          <a:xfrm>
            <a:off x="5016500" y="457200"/>
            <a:ext cx="1308100" cy="12827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6" t="70190" r="24791" b="22587"/>
          <a:stretch/>
        </p:blipFill>
        <p:spPr>
          <a:xfrm>
            <a:off x="8674100" y="4813300"/>
            <a:ext cx="495300" cy="4953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8" t="37591" r="38646" b="54259"/>
          <a:stretch/>
        </p:blipFill>
        <p:spPr>
          <a:xfrm>
            <a:off x="6426200" y="2578100"/>
            <a:ext cx="1054100" cy="558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68893" r="65417" b="20735"/>
          <a:stretch/>
        </p:blipFill>
        <p:spPr>
          <a:xfrm>
            <a:off x="3454400" y="4724400"/>
            <a:ext cx="762000" cy="7112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2" t="50927" r="56875" b="42591"/>
          <a:stretch/>
        </p:blipFill>
        <p:spPr>
          <a:xfrm>
            <a:off x="4851400" y="3492500"/>
            <a:ext cx="406400" cy="4445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4" t="66115" r="46354" b="21846"/>
          <a:stretch/>
        </p:blipFill>
        <p:spPr>
          <a:xfrm>
            <a:off x="5651500" y="4533900"/>
            <a:ext cx="889000" cy="825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2" t="44320" r="40557" b="53581"/>
          <a:stretch/>
        </p:blipFill>
        <p:spPr>
          <a:xfrm>
            <a:off x="6671733" y="3039533"/>
            <a:ext cx="575734" cy="14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16289 0.2020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100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9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/>
          <p:cNvGrpSpPr/>
          <p:nvPr/>
        </p:nvGrpSpPr>
        <p:grpSpPr>
          <a:xfrm>
            <a:off x="5828231" y="4349809"/>
            <a:ext cx="5606041" cy="1521434"/>
            <a:chOff x="5828231" y="4349809"/>
            <a:chExt cx="5606041" cy="1521434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04" t="63429" r="6215" b="14884"/>
            <a:stretch/>
          </p:blipFill>
          <p:spPr>
            <a:xfrm>
              <a:off x="5828231" y="4349809"/>
              <a:ext cx="5606041" cy="1486970"/>
            </a:xfrm>
            <a:prstGeom prst="rect">
              <a:avLst/>
            </a:prstGeom>
          </p:spPr>
        </p:pic>
        <p:sp>
          <p:nvSpPr>
            <p:cNvPr id="76" name="CuadroTexto 75"/>
            <p:cNvSpPr txBox="1"/>
            <p:nvPr/>
          </p:nvSpPr>
          <p:spPr>
            <a:xfrm>
              <a:off x="7905590" y="5704510"/>
              <a:ext cx="1411696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NITROGLYCERIN NITRATOR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3818374" y="4350936"/>
            <a:ext cx="1436914" cy="1520307"/>
            <a:chOff x="3818374" y="4350936"/>
            <a:chExt cx="1436914" cy="1520307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18" t="63446" r="56896" b="14865"/>
            <a:stretch/>
          </p:blipFill>
          <p:spPr>
            <a:xfrm>
              <a:off x="3818374" y="4350936"/>
              <a:ext cx="1436914" cy="1487155"/>
            </a:xfrm>
            <a:prstGeom prst="rect">
              <a:avLst/>
            </a:prstGeom>
          </p:spPr>
        </p:pic>
        <p:sp>
          <p:nvSpPr>
            <p:cNvPr id="53" name="CuadroTexto 52"/>
            <p:cNvSpPr txBox="1"/>
            <p:nvPr/>
          </p:nvSpPr>
          <p:spPr>
            <a:xfrm>
              <a:off x="4152628" y="5704510"/>
              <a:ext cx="827042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POWER HOUSE</a:t>
              </a: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5568593" y="4792207"/>
            <a:ext cx="5921954" cy="225822"/>
            <a:chOff x="5568593" y="4792207"/>
            <a:chExt cx="5921954" cy="225822"/>
          </a:xfrm>
        </p:grpSpPr>
        <p:sp>
          <p:nvSpPr>
            <p:cNvPr id="40" name="Rectángulo 39"/>
            <p:cNvSpPr/>
            <p:nvPr/>
          </p:nvSpPr>
          <p:spPr>
            <a:xfrm>
              <a:off x="11304107" y="4792207"/>
              <a:ext cx="186440" cy="225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39" name="Imagen 38"/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74" t="70117" r="5871" b="27037"/>
            <a:stretch/>
          </p:blipFill>
          <p:spPr>
            <a:xfrm>
              <a:off x="5568593" y="4808307"/>
              <a:ext cx="5907642" cy="195208"/>
            </a:xfrm>
            <a:prstGeom prst="rect">
              <a:avLst/>
            </a:prstGeom>
          </p:spPr>
        </p:pic>
      </p:grpSp>
      <p:grpSp>
        <p:nvGrpSpPr>
          <p:cNvPr id="56" name="Grupo 55"/>
          <p:cNvGrpSpPr/>
          <p:nvPr/>
        </p:nvGrpSpPr>
        <p:grpSpPr>
          <a:xfrm>
            <a:off x="5953683" y="4253948"/>
            <a:ext cx="751088" cy="1333485"/>
            <a:chOff x="5953683" y="4253948"/>
            <a:chExt cx="751088" cy="133348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84" t="62031" r="45788" b="22748"/>
            <a:stretch/>
          </p:blipFill>
          <p:spPr>
            <a:xfrm>
              <a:off x="6033052" y="4253948"/>
              <a:ext cx="576470" cy="1043610"/>
            </a:xfrm>
            <a:prstGeom prst="rect">
              <a:avLst/>
            </a:prstGeom>
          </p:spPr>
        </p:pic>
        <p:sp>
          <p:nvSpPr>
            <p:cNvPr id="71" name="CuadroTexto 70"/>
            <p:cNvSpPr txBox="1"/>
            <p:nvPr/>
          </p:nvSpPr>
          <p:spPr>
            <a:xfrm>
              <a:off x="5953683" y="5297590"/>
              <a:ext cx="751088" cy="2898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BIAZZI</a:t>
              </a:r>
            </a:p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REACTOR</a:t>
              </a: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5644055" y="2921876"/>
            <a:ext cx="806440" cy="1638694"/>
            <a:chOff x="5644055" y="2921876"/>
            <a:chExt cx="806440" cy="1638694"/>
          </a:xfrm>
        </p:grpSpPr>
        <p:grpSp>
          <p:nvGrpSpPr>
            <p:cNvPr id="42" name="Grupo 41"/>
            <p:cNvGrpSpPr/>
            <p:nvPr/>
          </p:nvGrpSpPr>
          <p:grpSpPr>
            <a:xfrm>
              <a:off x="6315074" y="3016426"/>
              <a:ext cx="135421" cy="1544144"/>
              <a:chOff x="6315074" y="3016426"/>
              <a:chExt cx="135421" cy="1544144"/>
            </a:xfrm>
          </p:grpSpPr>
          <p:pic>
            <p:nvPicPr>
              <p:cNvPr id="97" name="Imagen 96"/>
              <p:cNvPicPr>
                <a:picLocks noChangeAspect="1"/>
              </p:cNvPicPr>
              <p:nvPr/>
            </p:nvPicPr>
            <p:blipFill rotWithShape="1">
              <a:blip r:embed="rId5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43" t="43983" r="47141" b="37208"/>
              <a:stretch/>
            </p:blipFill>
            <p:spPr>
              <a:xfrm>
                <a:off x="6320653" y="3016426"/>
                <a:ext cx="123863" cy="1289633"/>
              </a:xfrm>
              <a:prstGeom prst="rect">
                <a:avLst/>
              </a:prstGeom>
            </p:spPr>
          </p:pic>
          <p:pic>
            <p:nvPicPr>
              <p:cNvPr id="69" name="Imagen 68"/>
              <p:cNvPicPr>
                <a:picLocks noChangeAspect="1"/>
              </p:cNvPicPr>
              <p:nvPr/>
            </p:nvPicPr>
            <p:blipFill rotWithShape="1"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97" t="58697" r="47092" b="33497"/>
              <a:stretch/>
            </p:blipFill>
            <p:spPr>
              <a:xfrm>
                <a:off x="6315074" y="4025348"/>
                <a:ext cx="135421" cy="535222"/>
              </a:xfrm>
              <a:prstGeom prst="rect">
                <a:avLst/>
              </a:prstGeom>
            </p:spPr>
          </p:pic>
        </p:grpSp>
        <p:pic>
          <p:nvPicPr>
            <p:cNvPr id="103" name="Imagen 102"/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93" t="42603" r="47231" b="56018"/>
            <a:stretch/>
          </p:blipFill>
          <p:spPr>
            <a:xfrm>
              <a:off x="5644055" y="2921876"/>
              <a:ext cx="789531" cy="94552"/>
            </a:xfrm>
            <a:prstGeom prst="rect">
              <a:avLst/>
            </a:prstGeom>
          </p:spPr>
        </p:pic>
      </p:grpSp>
      <p:grpSp>
        <p:nvGrpSpPr>
          <p:cNvPr id="19" name="Grupo 18"/>
          <p:cNvGrpSpPr/>
          <p:nvPr/>
        </p:nvGrpSpPr>
        <p:grpSpPr>
          <a:xfrm>
            <a:off x="3818374" y="2542233"/>
            <a:ext cx="1436914" cy="1048099"/>
            <a:chOff x="3818374" y="2542233"/>
            <a:chExt cx="1436914" cy="1048099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18" t="37068" r="56896" b="48278"/>
            <a:stretch/>
          </p:blipFill>
          <p:spPr>
            <a:xfrm>
              <a:off x="3818374" y="2542233"/>
              <a:ext cx="1436914" cy="1004836"/>
            </a:xfrm>
            <a:prstGeom prst="rect">
              <a:avLst/>
            </a:prstGeom>
          </p:spPr>
        </p:pic>
        <p:sp>
          <p:nvSpPr>
            <p:cNvPr id="101" name="CuadroTexto 100"/>
            <p:cNvSpPr txBox="1"/>
            <p:nvPr/>
          </p:nvSpPr>
          <p:spPr>
            <a:xfrm>
              <a:off x="4067928" y="3423599"/>
              <a:ext cx="996442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MIXED ACID TANK</a:t>
              </a:r>
            </a:p>
          </p:txBody>
        </p:sp>
      </p:grpSp>
      <p:pic>
        <p:nvPicPr>
          <p:cNvPr id="96" name="Imagen 95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8" t="42449" r="55000" b="56018"/>
          <a:stretch/>
        </p:blipFill>
        <p:spPr>
          <a:xfrm>
            <a:off x="4992413" y="2911366"/>
            <a:ext cx="493987" cy="105062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753626" y="4360984"/>
            <a:ext cx="2582427" cy="1510259"/>
            <a:chOff x="753626" y="4360984"/>
            <a:chExt cx="2582427" cy="1510259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1" t="63593" r="72638" b="14865"/>
            <a:stretch/>
          </p:blipFill>
          <p:spPr>
            <a:xfrm>
              <a:off x="753626" y="4360984"/>
              <a:ext cx="2582427" cy="1477107"/>
            </a:xfrm>
            <a:prstGeom prst="rect">
              <a:avLst/>
            </a:prstGeom>
          </p:spPr>
        </p:pic>
        <p:sp>
          <p:nvSpPr>
            <p:cNvPr id="33" name="CuadroTexto 32"/>
            <p:cNvSpPr txBox="1"/>
            <p:nvPr/>
          </p:nvSpPr>
          <p:spPr>
            <a:xfrm>
              <a:off x="1583976" y="5704510"/>
              <a:ext cx="976344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POLYOL FACILITY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10038302" y="1457012"/>
            <a:ext cx="1396721" cy="1174587"/>
            <a:chOff x="10038302" y="1457012"/>
            <a:chExt cx="1396721" cy="1174587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35" t="21240" r="6209" b="62346"/>
            <a:stretch/>
          </p:blipFill>
          <p:spPr>
            <a:xfrm>
              <a:off x="10038302" y="1457012"/>
              <a:ext cx="1396721" cy="1125414"/>
            </a:xfrm>
            <a:prstGeom prst="rect">
              <a:avLst/>
            </a:prstGeom>
          </p:spPr>
        </p:pic>
        <p:sp>
          <p:nvSpPr>
            <p:cNvPr id="82" name="CuadroTexto 81"/>
            <p:cNvSpPr txBox="1"/>
            <p:nvPr/>
          </p:nvSpPr>
          <p:spPr>
            <a:xfrm>
              <a:off x="10274388" y="2464866"/>
              <a:ext cx="927012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CONTROL ROOM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0038302" y="3326004"/>
            <a:ext cx="1396721" cy="1155428"/>
            <a:chOff x="10038302" y="3326004"/>
            <a:chExt cx="1396721" cy="1155428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35" t="48498" r="6209" b="35235"/>
            <a:stretch/>
          </p:blipFill>
          <p:spPr>
            <a:xfrm>
              <a:off x="10038302" y="3326004"/>
              <a:ext cx="1396721" cy="1115368"/>
            </a:xfrm>
            <a:prstGeom prst="rect">
              <a:avLst/>
            </a:prstGeom>
          </p:spPr>
        </p:pic>
        <p:sp>
          <p:nvSpPr>
            <p:cNvPr id="85" name="CuadroTexto 84"/>
            <p:cNvSpPr txBox="1"/>
            <p:nvPr/>
          </p:nvSpPr>
          <p:spPr>
            <a:xfrm>
              <a:off x="10244571" y="4314699"/>
              <a:ext cx="986646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ELECTRICAL ROOM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53627" y="2164436"/>
            <a:ext cx="1462800" cy="1768496"/>
            <a:chOff x="753627" y="2164436"/>
            <a:chExt cx="1462800" cy="1768496"/>
          </a:xfrm>
        </p:grpSpPr>
        <p:pic>
          <p:nvPicPr>
            <p:cNvPr id="65" name="Imagen 64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1" t="31559" r="81821" b="43186"/>
            <a:stretch/>
          </p:blipFill>
          <p:spPr>
            <a:xfrm>
              <a:off x="753627" y="2164436"/>
              <a:ext cx="1462800" cy="1731703"/>
            </a:xfrm>
            <a:prstGeom prst="rect">
              <a:avLst/>
            </a:prstGeom>
          </p:spPr>
        </p:pic>
        <p:sp>
          <p:nvSpPr>
            <p:cNvPr id="25" name="CuadroTexto 24"/>
            <p:cNvSpPr txBox="1"/>
            <p:nvPr/>
          </p:nvSpPr>
          <p:spPr>
            <a:xfrm>
              <a:off x="925541" y="3766199"/>
              <a:ext cx="1113180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MIXED ACID TANKS</a:t>
              </a:r>
            </a:p>
          </p:txBody>
        </p:sp>
      </p:grpSp>
      <p:pic>
        <p:nvPicPr>
          <p:cNvPr id="92" name="Imagen 91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t="42342" r="65949" b="55711"/>
          <a:stretch/>
        </p:blipFill>
        <p:spPr>
          <a:xfrm>
            <a:off x="2019719" y="2903974"/>
            <a:ext cx="2131867" cy="133516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3" t="20191" r="39331" b="59871"/>
          <a:stretch/>
        </p:blipFill>
        <p:spPr>
          <a:xfrm>
            <a:off x="4725909" y="1385181"/>
            <a:ext cx="2670772" cy="1367072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43270" r="83435" b="49940"/>
          <a:stretch/>
        </p:blipFill>
        <p:spPr>
          <a:xfrm>
            <a:off x="1809166" y="2967593"/>
            <a:ext cx="210553" cy="465614"/>
          </a:xfrm>
          <a:prstGeom prst="rect">
            <a:avLst/>
          </a:prstGeom>
          <a:noFill/>
        </p:spPr>
      </p:pic>
      <p:pic>
        <p:nvPicPr>
          <p:cNvPr id="94" name="Imagen 93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36316" r="83435" b="56730"/>
          <a:stretch/>
        </p:blipFill>
        <p:spPr>
          <a:xfrm>
            <a:off x="1809166" y="2490758"/>
            <a:ext cx="210553" cy="476835"/>
          </a:xfrm>
          <a:prstGeom prst="rect">
            <a:avLst/>
          </a:prstGeom>
          <a:noFill/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55432" r="70254" b="27187"/>
          <a:stretch/>
        </p:blipFill>
        <p:spPr>
          <a:xfrm>
            <a:off x="2845942" y="3801438"/>
            <a:ext cx="780836" cy="1191802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54101" r="54397" b="44568"/>
          <a:stretch/>
        </p:blipFill>
        <p:spPr>
          <a:xfrm>
            <a:off x="3472666" y="3710152"/>
            <a:ext cx="2087306" cy="912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4" t="4680" r="2170" b="89604"/>
          <a:stretch/>
        </p:blipFill>
        <p:spPr>
          <a:xfrm>
            <a:off x="11404879" y="321547"/>
            <a:ext cx="522514" cy="391886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0" y="301451"/>
            <a:ext cx="5466303" cy="452176"/>
            <a:chOff x="0" y="301451"/>
            <a:chExt cx="5466303" cy="45217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7" r="55165" b="89018"/>
            <a:stretch/>
          </p:blipFill>
          <p:spPr>
            <a:xfrm>
              <a:off x="0" y="301451"/>
              <a:ext cx="5466303" cy="452176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663193" y="345329"/>
              <a:ext cx="4511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NITROGLYCERIN</a:t>
              </a:r>
              <a:r>
                <a:rPr lang="es-CL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PRODUCTION PROCESS</a:t>
              </a: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10138787" y="274993"/>
            <a:ext cx="1296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Río Loa Plant</a:t>
            </a:r>
          </a:p>
          <a:p>
            <a:pPr algn="r"/>
            <a:r>
              <a:rPr lang="en-US" sz="1300" dirty="0" err="1">
                <a:latin typeface="Segoe UI" panose="020B0502040204020203" pitchFamily="34" charset="0"/>
                <a:cs typeface="Segoe UI" panose="020B0502040204020203" pitchFamily="34" charset="0"/>
              </a:rPr>
              <a:t>Enaex</a:t>
            </a:r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 Chile</a:t>
            </a:r>
            <a:endParaRPr lang="es-CL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33875" r="84735" b="58757"/>
          <a:stretch/>
        </p:blipFill>
        <p:spPr>
          <a:xfrm>
            <a:off x="1113647" y="2323360"/>
            <a:ext cx="747176" cy="50523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46121" r="84794" b="46355"/>
          <a:stretch/>
        </p:blipFill>
        <p:spPr>
          <a:xfrm>
            <a:off x="1113647" y="3163041"/>
            <a:ext cx="740060" cy="515907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65962" r="83937" b="27150"/>
          <a:stretch/>
        </p:blipFill>
        <p:spPr>
          <a:xfrm>
            <a:off x="991312" y="4523481"/>
            <a:ext cx="966842" cy="47226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76232" r="84084" b="17128"/>
          <a:stretch/>
        </p:blipFill>
        <p:spPr>
          <a:xfrm>
            <a:off x="991312" y="5227691"/>
            <a:ext cx="949000" cy="455261"/>
          </a:xfrm>
          <a:prstGeom prst="rect">
            <a:avLst/>
          </a:prstGeom>
        </p:spPr>
      </p:pic>
      <p:grpSp>
        <p:nvGrpSpPr>
          <p:cNvPr id="34" name="Grupo 33"/>
          <p:cNvGrpSpPr/>
          <p:nvPr/>
        </p:nvGrpSpPr>
        <p:grpSpPr>
          <a:xfrm>
            <a:off x="2440771" y="2814360"/>
            <a:ext cx="476770" cy="587945"/>
            <a:chOff x="2440771" y="2814360"/>
            <a:chExt cx="476770" cy="587945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21" t="41036" r="76068" b="52893"/>
            <a:stretch/>
          </p:blipFill>
          <p:spPr>
            <a:xfrm>
              <a:off x="2440772" y="2814360"/>
              <a:ext cx="476769" cy="416284"/>
            </a:xfrm>
            <a:prstGeom prst="rect">
              <a:avLst/>
            </a:prstGeom>
          </p:spPr>
        </p:pic>
        <p:sp>
          <p:nvSpPr>
            <p:cNvPr id="37" name="CuadroTexto 36"/>
            <p:cNvSpPr txBox="1"/>
            <p:nvPr/>
          </p:nvSpPr>
          <p:spPr>
            <a:xfrm>
              <a:off x="2440771" y="3235572"/>
              <a:ext cx="476770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PUMP</a:t>
              </a: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2303612" y="4598763"/>
            <a:ext cx="751088" cy="865560"/>
            <a:chOff x="2303612" y="4598763"/>
            <a:chExt cx="751088" cy="865560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04" t="67060" r="75633" b="22922"/>
            <a:stretch/>
          </p:blipFill>
          <p:spPr>
            <a:xfrm>
              <a:off x="2426504" y="4598763"/>
              <a:ext cx="544181" cy="686915"/>
            </a:xfrm>
            <a:prstGeom prst="rect">
              <a:avLst/>
            </a:prstGeom>
          </p:spPr>
        </p:pic>
        <p:sp>
          <p:nvSpPr>
            <p:cNvPr id="38" name="CuadroTexto 37"/>
            <p:cNvSpPr txBox="1"/>
            <p:nvPr/>
          </p:nvSpPr>
          <p:spPr>
            <a:xfrm>
              <a:off x="2303612" y="5297590"/>
              <a:ext cx="751088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POLYOL TANK</a:t>
              </a:r>
            </a:p>
          </p:txBody>
        </p:sp>
      </p:grpSp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2" t="22893" r="7880" b="65366"/>
          <a:stretch/>
        </p:blipFill>
        <p:spPr>
          <a:xfrm>
            <a:off x="10257183" y="1570383"/>
            <a:ext cx="974034" cy="805069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50725" r="7228" b="39853"/>
          <a:stretch/>
        </p:blipFill>
        <p:spPr>
          <a:xfrm>
            <a:off x="10178981" y="3478696"/>
            <a:ext cx="1131750" cy="646043"/>
          </a:xfrm>
          <a:prstGeom prst="rect">
            <a:avLst/>
          </a:prstGeom>
        </p:spPr>
      </p:pic>
      <p:grpSp>
        <p:nvGrpSpPr>
          <p:cNvPr id="43" name="Grupo 42"/>
          <p:cNvGrpSpPr/>
          <p:nvPr/>
        </p:nvGrpSpPr>
        <p:grpSpPr>
          <a:xfrm>
            <a:off x="5305530" y="2803490"/>
            <a:ext cx="512466" cy="598815"/>
            <a:chOff x="5305530" y="2803490"/>
            <a:chExt cx="512466" cy="598815"/>
          </a:xfrm>
        </p:grpSpPr>
        <p:pic>
          <p:nvPicPr>
            <p:cNvPr id="50" name="Imagen 49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17" t="40878" r="52280" b="52821"/>
            <a:stretch/>
          </p:blipFill>
          <p:spPr>
            <a:xfrm>
              <a:off x="5305530" y="2803490"/>
              <a:ext cx="512466" cy="432080"/>
            </a:xfrm>
            <a:prstGeom prst="rect">
              <a:avLst/>
            </a:prstGeom>
          </p:spPr>
        </p:pic>
        <p:sp>
          <p:nvSpPr>
            <p:cNvPr id="66" name="CuadroTexto 65"/>
            <p:cNvSpPr txBox="1"/>
            <p:nvPr/>
          </p:nvSpPr>
          <p:spPr>
            <a:xfrm>
              <a:off x="5323378" y="3235572"/>
              <a:ext cx="476770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PUMP</a:t>
              </a: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6782637" y="4461469"/>
            <a:ext cx="824393" cy="1002854"/>
            <a:chOff x="6782637" y="4461469"/>
            <a:chExt cx="824393" cy="1002854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2" t="65058" r="37607" b="22761"/>
            <a:stretch/>
          </p:blipFill>
          <p:spPr>
            <a:xfrm>
              <a:off x="6782637" y="4461469"/>
              <a:ext cx="824393" cy="835242"/>
            </a:xfrm>
            <a:prstGeom prst="rect">
              <a:avLst/>
            </a:prstGeom>
          </p:spPr>
        </p:pic>
        <p:sp>
          <p:nvSpPr>
            <p:cNvPr id="70" name="CuadroTexto 69"/>
            <p:cNvSpPr txBox="1"/>
            <p:nvPr/>
          </p:nvSpPr>
          <p:spPr>
            <a:xfrm>
              <a:off x="6790470" y="5297590"/>
              <a:ext cx="751088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SEPARATOR</a:t>
              </a:r>
            </a:p>
          </p:txBody>
        </p:sp>
      </p:grpSp>
      <p:sp>
        <p:nvSpPr>
          <p:cNvPr id="80" name="CuadroTexto 79"/>
          <p:cNvSpPr txBox="1"/>
          <p:nvPr/>
        </p:nvSpPr>
        <p:spPr>
          <a:xfrm>
            <a:off x="10295090" y="5080011"/>
            <a:ext cx="873474" cy="1667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</a:t>
            </a:r>
          </a:p>
        </p:txBody>
      </p:sp>
      <p:grpSp>
        <p:nvGrpSpPr>
          <p:cNvPr id="45" name="Grupo 44"/>
          <p:cNvGrpSpPr/>
          <p:nvPr/>
        </p:nvGrpSpPr>
        <p:grpSpPr>
          <a:xfrm>
            <a:off x="5272348" y="1195755"/>
            <a:ext cx="1382700" cy="732856"/>
            <a:chOff x="5272348" y="1195755"/>
            <a:chExt cx="1382700" cy="732856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13" t="17430" r="47581" b="74509"/>
            <a:stretch/>
          </p:blipFill>
          <p:spPr>
            <a:xfrm>
              <a:off x="5536643" y="1195755"/>
              <a:ext cx="854110" cy="552658"/>
            </a:xfrm>
            <a:prstGeom prst="rect">
              <a:avLst/>
            </a:prstGeom>
          </p:spPr>
        </p:pic>
        <p:sp>
          <p:nvSpPr>
            <p:cNvPr id="86" name="CuadroTexto 85"/>
            <p:cNvSpPr txBox="1"/>
            <p:nvPr/>
          </p:nvSpPr>
          <p:spPr>
            <a:xfrm>
              <a:off x="5272348" y="1761878"/>
              <a:ext cx="1382700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ACID-WATER SEPARATOR</a:t>
              </a: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7325248" y="1105319"/>
            <a:ext cx="1225899" cy="911103"/>
            <a:chOff x="7325248" y="1105319"/>
            <a:chExt cx="1225899" cy="911103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83" t="16111" r="29862" b="73190"/>
            <a:stretch/>
          </p:blipFill>
          <p:spPr>
            <a:xfrm>
              <a:off x="7325248" y="1105319"/>
              <a:ext cx="1225899" cy="733529"/>
            </a:xfrm>
            <a:prstGeom prst="rect">
              <a:avLst/>
            </a:prstGeom>
          </p:spPr>
        </p:pic>
        <p:sp>
          <p:nvSpPr>
            <p:cNvPr id="87" name="CuadroTexto 86"/>
            <p:cNvSpPr txBox="1"/>
            <p:nvPr/>
          </p:nvSpPr>
          <p:spPr>
            <a:xfrm>
              <a:off x="7539742" y="1849689"/>
              <a:ext cx="796910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WASTE POOL</a:t>
              </a:r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7655517" y="4528225"/>
            <a:ext cx="751088" cy="1059208"/>
            <a:chOff x="7655517" y="4528225"/>
            <a:chExt cx="751088" cy="1059208"/>
          </a:xfrm>
        </p:grpSpPr>
        <p:sp>
          <p:nvSpPr>
            <p:cNvPr id="72" name="CuadroTexto 71"/>
            <p:cNvSpPr txBox="1"/>
            <p:nvPr/>
          </p:nvSpPr>
          <p:spPr>
            <a:xfrm>
              <a:off x="7655517" y="5297590"/>
              <a:ext cx="751088" cy="2898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WASHING</a:t>
              </a:r>
            </a:p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EQUIPMENT</a:t>
              </a:r>
            </a:p>
          </p:txBody>
        </p:sp>
        <p:pic>
          <p:nvPicPr>
            <p:cNvPr id="98" name="Imagen 97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70" t="66031" r="32220" b="23328"/>
            <a:stretch/>
          </p:blipFill>
          <p:spPr>
            <a:xfrm>
              <a:off x="7786992" y="4528225"/>
              <a:ext cx="476655" cy="729575"/>
            </a:xfrm>
            <a:prstGeom prst="rect">
              <a:avLst/>
            </a:prstGeom>
          </p:spPr>
        </p:pic>
      </p:grpSp>
      <p:grpSp>
        <p:nvGrpSpPr>
          <p:cNvPr id="59" name="Grupo 58"/>
          <p:cNvGrpSpPr/>
          <p:nvPr/>
        </p:nvGrpSpPr>
        <p:grpSpPr>
          <a:xfrm>
            <a:off x="8432156" y="4581727"/>
            <a:ext cx="751088" cy="1005706"/>
            <a:chOff x="8432156" y="4581727"/>
            <a:chExt cx="751088" cy="1005706"/>
          </a:xfrm>
        </p:grpSpPr>
        <p:sp>
          <p:nvSpPr>
            <p:cNvPr id="73" name="CuadroTexto 72"/>
            <p:cNvSpPr txBox="1"/>
            <p:nvPr/>
          </p:nvSpPr>
          <p:spPr>
            <a:xfrm>
              <a:off x="8432156" y="5297590"/>
              <a:ext cx="751088" cy="2898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NG-WATER</a:t>
              </a:r>
            </a:p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SEPARATOR</a:t>
              </a:r>
            </a:p>
          </p:txBody>
        </p:sp>
        <p:pic>
          <p:nvPicPr>
            <p:cNvPr id="99" name="Imagen 98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34" t="66812" r="25359" b="24108"/>
            <a:stretch/>
          </p:blipFill>
          <p:spPr>
            <a:xfrm>
              <a:off x="8501975" y="4581727"/>
              <a:ext cx="598252" cy="622571"/>
            </a:xfrm>
            <a:prstGeom prst="rect">
              <a:avLst/>
            </a:prstGeom>
          </p:spPr>
        </p:pic>
      </p:grpSp>
      <p:grpSp>
        <p:nvGrpSpPr>
          <p:cNvPr id="60" name="Grupo 59"/>
          <p:cNvGrpSpPr/>
          <p:nvPr/>
        </p:nvGrpSpPr>
        <p:grpSpPr>
          <a:xfrm>
            <a:off x="9231549" y="4581727"/>
            <a:ext cx="919264" cy="1005706"/>
            <a:chOff x="9231549" y="4581727"/>
            <a:chExt cx="919264" cy="1005706"/>
          </a:xfrm>
        </p:grpSpPr>
        <p:sp>
          <p:nvSpPr>
            <p:cNvPr id="75" name="CuadroTexto 74"/>
            <p:cNvSpPr txBox="1"/>
            <p:nvPr/>
          </p:nvSpPr>
          <p:spPr>
            <a:xfrm>
              <a:off x="9317286" y="5297590"/>
              <a:ext cx="751088" cy="2898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ACIDITY</a:t>
              </a:r>
            </a:p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NEUTRALIZERS</a:t>
              </a:r>
            </a:p>
          </p:txBody>
        </p:sp>
        <p:pic>
          <p:nvPicPr>
            <p:cNvPr id="100" name="Imagen 99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19" t="66812" r="16742" b="24108"/>
            <a:stretch/>
          </p:blipFill>
          <p:spPr>
            <a:xfrm>
              <a:off x="9231549" y="4581727"/>
              <a:ext cx="919264" cy="622571"/>
            </a:xfrm>
            <a:prstGeom prst="rect">
              <a:avLst/>
            </a:prstGeom>
          </p:spPr>
        </p:pic>
      </p:grpSp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t="35162" r="58461" b="51502"/>
          <a:stretch/>
        </p:blipFill>
        <p:spPr>
          <a:xfrm>
            <a:off x="4039438" y="2411605"/>
            <a:ext cx="1024932" cy="914400"/>
          </a:xfrm>
          <a:prstGeom prst="rect">
            <a:avLst/>
          </a:prstGeom>
        </p:spPr>
      </p:pic>
      <p:grpSp>
        <p:nvGrpSpPr>
          <p:cNvPr id="62" name="Grupo 61"/>
          <p:cNvGrpSpPr/>
          <p:nvPr/>
        </p:nvGrpSpPr>
        <p:grpSpPr>
          <a:xfrm>
            <a:off x="5654566" y="3699640"/>
            <a:ext cx="671939" cy="981690"/>
            <a:chOff x="5654566" y="3699640"/>
            <a:chExt cx="671939" cy="981690"/>
          </a:xfrm>
        </p:grpSpPr>
        <p:pic>
          <p:nvPicPr>
            <p:cNvPr id="91" name="Imagen 90"/>
            <p:cNvPicPr>
              <a:picLocks noChangeAspect="1"/>
            </p:cNvPicPr>
            <p:nvPr/>
          </p:nvPicPr>
          <p:blipFill rotWithShape="1"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3" t="55430" r="48259" b="37177"/>
            <a:stretch/>
          </p:blipFill>
          <p:spPr>
            <a:xfrm>
              <a:off x="6180544" y="3801438"/>
              <a:ext cx="127790" cy="506921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5" t="60168" r="48109" b="31736"/>
            <a:stretch/>
          </p:blipFill>
          <p:spPr>
            <a:xfrm>
              <a:off x="6172200" y="4126230"/>
              <a:ext cx="154305" cy="555100"/>
            </a:xfrm>
            <a:prstGeom prst="rect">
              <a:avLst/>
            </a:prstGeom>
          </p:spPr>
        </p:pic>
        <p:pic>
          <p:nvPicPr>
            <p:cNvPr id="102" name="Imagen 101"/>
            <p:cNvPicPr>
              <a:picLocks noChangeAspect="1"/>
            </p:cNvPicPr>
            <p:nvPr/>
          </p:nvPicPr>
          <p:blipFill rotWithShape="1"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78" t="53947" r="48260" b="44568"/>
            <a:stretch/>
          </p:blipFill>
          <p:spPr>
            <a:xfrm>
              <a:off x="5654566" y="3699640"/>
              <a:ext cx="653768" cy="101797"/>
            </a:xfrm>
            <a:prstGeom prst="rect">
              <a:avLst/>
            </a:prstGeom>
          </p:spPr>
        </p:pic>
      </p:grpSp>
      <p:grpSp>
        <p:nvGrpSpPr>
          <p:cNvPr id="44" name="Grupo 43"/>
          <p:cNvGrpSpPr/>
          <p:nvPr/>
        </p:nvGrpSpPr>
        <p:grpSpPr>
          <a:xfrm>
            <a:off x="5305530" y="3607357"/>
            <a:ext cx="512466" cy="586955"/>
            <a:chOff x="5305530" y="3607357"/>
            <a:chExt cx="512466" cy="586955"/>
          </a:xfrm>
        </p:grpSpPr>
        <p:pic>
          <p:nvPicPr>
            <p:cNvPr id="49" name="Imagen 48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17" t="52602" r="52280" b="41243"/>
            <a:stretch/>
          </p:blipFill>
          <p:spPr>
            <a:xfrm>
              <a:off x="5305530" y="3607357"/>
              <a:ext cx="512466" cy="422032"/>
            </a:xfrm>
            <a:prstGeom prst="rect">
              <a:avLst/>
            </a:prstGeom>
          </p:spPr>
        </p:pic>
        <p:sp>
          <p:nvSpPr>
            <p:cNvPr id="67" name="CuadroTexto 66"/>
            <p:cNvSpPr txBox="1"/>
            <p:nvPr/>
          </p:nvSpPr>
          <p:spPr>
            <a:xfrm>
              <a:off x="5323378" y="4027579"/>
              <a:ext cx="476770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PUMP</a:t>
              </a:r>
            </a:p>
          </p:txBody>
        </p:sp>
      </p:grpSp>
      <p:pic>
        <p:nvPicPr>
          <p:cNvPr id="104" name="Imagen 103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0" t="70416" r="54748" b="27037"/>
          <a:stretch/>
        </p:blipFill>
        <p:spPr>
          <a:xfrm>
            <a:off x="4715838" y="4828853"/>
            <a:ext cx="801384" cy="174661"/>
          </a:xfrm>
          <a:prstGeom prst="rect">
            <a:avLst/>
          </a:prstGeom>
        </p:spPr>
      </p:pic>
      <p:grpSp>
        <p:nvGrpSpPr>
          <p:cNvPr id="54" name="Grupo 53"/>
          <p:cNvGrpSpPr/>
          <p:nvPr/>
        </p:nvGrpSpPr>
        <p:grpSpPr>
          <a:xfrm>
            <a:off x="4149969" y="4541855"/>
            <a:ext cx="787528" cy="922468"/>
            <a:chOff x="4149969" y="4541855"/>
            <a:chExt cx="787528" cy="922468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39" t="66230" r="60192" b="22926"/>
            <a:stretch/>
          </p:blipFill>
          <p:spPr>
            <a:xfrm>
              <a:off x="4149969" y="4541855"/>
              <a:ext cx="703385" cy="743578"/>
            </a:xfrm>
            <a:prstGeom prst="rect">
              <a:avLst/>
            </a:prstGeom>
          </p:spPr>
        </p:pic>
        <p:sp>
          <p:nvSpPr>
            <p:cNvPr id="51" name="CuadroTexto 50"/>
            <p:cNvSpPr txBox="1"/>
            <p:nvPr/>
          </p:nvSpPr>
          <p:spPr>
            <a:xfrm>
              <a:off x="4186409" y="5297590"/>
              <a:ext cx="751088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BRINE TANK</a:t>
              </a:r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5305530" y="4742822"/>
            <a:ext cx="512466" cy="592526"/>
            <a:chOff x="5305530" y="4742822"/>
            <a:chExt cx="512466" cy="592526"/>
          </a:xfrm>
        </p:grpSpPr>
        <p:pic>
          <p:nvPicPr>
            <p:cNvPr id="48" name="Imagen 47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17" t="69162" r="52280" b="24830"/>
            <a:stretch/>
          </p:blipFill>
          <p:spPr>
            <a:xfrm>
              <a:off x="5305530" y="4742822"/>
              <a:ext cx="512466" cy="411982"/>
            </a:xfrm>
            <a:prstGeom prst="rect">
              <a:avLst/>
            </a:prstGeom>
          </p:spPr>
        </p:pic>
        <p:sp>
          <p:nvSpPr>
            <p:cNvPr id="68" name="CuadroTexto 67"/>
            <p:cNvSpPr txBox="1"/>
            <p:nvPr/>
          </p:nvSpPr>
          <p:spPr>
            <a:xfrm>
              <a:off x="5323378" y="5168615"/>
              <a:ext cx="476770" cy="166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PUMP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7135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8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6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950"/>
                            </p:stCondLst>
                            <p:childTnLst>
                              <p:par>
                                <p:cTn id="8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3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65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n 9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t="42342" r="47231" b="56018"/>
          <a:stretch/>
        </p:blipFill>
        <p:spPr>
          <a:xfrm>
            <a:off x="2019719" y="2903974"/>
            <a:ext cx="4413868" cy="11245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37068" r="56896" b="48278"/>
          <a:stretch/>
        </p:blipFill>
        <p:spPr>
          <a:xfrm>
            <a:off x="3818374" y="2542233"/>
            <a:ext cx="1436914" cy="1004836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t="35162" r="58461" b="51502"/>
          <a:stretch/>
        </p:blipFill>
        <p:spPr>
          <a:xfrm>
            <a:off x="4039438" y="2411605"/>
            <a:ext cx="1024932" cy="914400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3" t="20191" r="39331" b="59871"/>
          <a:stretch/>
        </p:blipFill>
        <p:spPr>
          <a:xfrm>
            <a:off x="4725909" y="1385181"/>
            <a:ext cx="2670772" cy="13670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4" t="63429" r="6215" b="14884"/>
          <a:stretch/>
        </p:blipFill>
        <p:spPr>
          <a:xfrm>
            <a:off x="5828231" y="4349809"/>
            <a:ext cx="5606041" cy="148697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5" t="21240" r="6209" b="62346"/>
          <a:stretch/>
        </p:blipFill>
        <p:spPr>
          <a:xfrm>
            <a:off x="10038302" y="1457012"/>
            <a:ext cx="1396721" cy="112541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5" t="48498" r="6209" b="35235"/>
          <a:stretch/>
        </p:blipFill>
        <p:spPr>
          <a:xfrm>
            <a:off x="10038302" y="3326004"/>
            <a:ext cx="1396721" cy="111536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63446" r="56896" b="14865"/>
          <a:stretch/>
        </p:blipFill>
        <p:spPr>
          <a:xfrm>
            <a:off x="3818374" y="4350936"/>
            <a:ext cx="1436914" cy="148715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63593" r="72638" b="14865"/>
          <a:stretch/>
        </p:blipFill>
        <p:spPr>
          <a:xfrm>
            <a:off x="753626" y="4360984"/>
            <a:ext cx="2582427" cy="1477107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31559" r="81821" b="43186"/>
          <a:stretch/>
        </p:blipFill>
        <p:spPr>
          <a:xfrm>
            <a:off x="753627" y="2164436"/>
            <a:ext cx="1462800" cy="1731703"/>
          </a:xfrm>
          <a:prstGeom prst="rect">
            <a:avLst/>
          </a:prstGeom>
        </p:spPr>
      </p:pic>
      <p:grpSp>
        <p:nvGrpSpPr>
          <p:cNvPr id="41" name="Grupo 40"/>
          <p:cNvGrpSpPr/>
          <p:nvPr/>
        </p:nvGrpSpPr>
        <p:grpSpPr>
          <a:xfrm>
            <a:off x="4345969" y="4792207"/>
            <a:ext cx="7144578" cy="225822"/>
            <a:chOff x="4345969" y="4792207"/>
            <a:chExt cx="7144578" cy="225822"/>
          </a:xfrm>
        </p:grpSpPr>
        <p:sp>
          <p:nvSpPr>
            <p:cNvPr id="40" name="Rectángulo 39"/>
            <p:cNvSpPr/>
            <p:nvPr/>
          </p:nvSpPr>
          <p:spPr>
            <a:xfrm>
              <a:off x="11304107" y="4792207"/>
              <a:ext cx="186440" cy="225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39" name="Imagen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6" t="70266" r="5871" b="27037"/>
            <a:stretch/>
          </p:blipFill>
          <p:spPr>
            <a:xfrm>
              <a:off x="4345969" y="4818579"/>
              <a:ext cx="7130266" cy="184935"/>
            </a:xfrm>
            <a:prstGeom prst="rect">
              <a:avLst/>
            </a:prstGeom>
          </p:spPr>
        </p:pic>
      </p:grpSp>
      <p:pic>
        <p:nvPicPr>
          <p:cNvPr id="93" name="Imagen 9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43270" r="83435" b="49940"/>
          <a:stretch/>
        </p:blipFill>
        <p:spPr>
          <a:xfrm>
            <a:off x="1809166" y="2967593"/>
            <a:ext cx="210553" cy="465614"/>
          </a:xfrm>
          <a:prstGeom prst="rect">
            <a:avLst/>
          </a:prstGeom>
          <a:noFill/>
        </p:spPr>
      </p:pic>
      <p:pic>
        <p:nvPicPr>
          <p:cNvPr id="94" name="Imagen 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36316" r="83435" b="56730"/>
          <a:stretch/>
        </p:blipFill>
        <p:spPr>
          <a:xfrm>
            <a:off x="1809166" y="2490758"/>
            <a:ext cx="210553" cy="476835"/>
          </a:xfrm>
          <a:prstGeom prst="rect">
            <a:avLst/>
          </a:prstGeom>
          <a:noFill/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55432" r="70254" b="27187"/>
          <a:stretch/>
        </p:blipFill>
        <p:spPr>
          <a:xfrm>
            <a:off x="2845942" y="3801438"/>
            <a:ext cx="780836" cy="1191802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53484" r="48260" b="44568"/>
          <a:stretch/>
        </p:blipFill>
        <p:spPr>
          <a:xfrm>
            <a:off x="3472666" y="3667874"/>
            <a:ext cx="2835668" cy="1335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r="55165" b="89018"/>
          <a:stretch/>
        </p:blipFill>
        <p:spPr>
          <a:xfrm>
            <a:off x="0" y="301451"/>
            <a:ext cx="5466303" cy="4521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4" t="4680" r="2170" b="89604"/>
          <a:stretch/>
        </p:blipFill>
        <p:spPr>
          <a:xfrm>
            <a:off x="11404879" y="321547"/>
            <a:ext cx="522514" cy="39188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63193" y="345329"/>
            <a:ext cx="451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</a:t>
            </a:r>
            <a:r>
              <a:rPr lang="es-C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PRODUCTION PROCESS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138787" y="274993"/>
            <a:ext cx="1296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Río Loa Plant</a:t>
            </a:r>
          </a:p>
          <a:p>
            <a:pPr algn="r"/>
            <a:r>
              <a:rPr lang="en-US" sz="1300" dirty="0" err="1">
                <a:latin typeface="Segoe UI" panose="020B0502040204020203" pitchFamily="34" charset="0"/>
                <a:cs typeface="Segoe UI" panose="020B0502040204020203" pitchFamily="34" charset="0"/>
              </a:rPr>
              <a:t>Enaex</a:t>
            </a:r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 Chile</a:t>
            </a:r>
            <a:endParaRPr lang="es-CL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3" t="17430" r="47581" b="74509"/>
          <a:stretch/>
        </p:blipFill>
        <p:spPr>
          <a:xfrm>
            <a:off x="5536643" y="1195755"/>
            <a:ext cx="854110" cy="55265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3" t="16111" r="29862" b="73190"/>
          <a:stretch/>
        </p:blipFill>
        <p:spPr>
          <a:xfrm>
            <a:off x="7325248" y="1105319"/>
            <a:ext cx="1225899" cy="73352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67060" r="75633" b="22922"/>
          <a:stretch/>
        </p:blipFill>
        <p:spPr>
          <a:xfrm>
            <a:off x="2426504" y="4598763"/>
            <a:ext cx="544181" cy="68691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41036" r="76068" b="52893"/>
          <a:stretch/>
        </p:blipFill>
        <p:spPr>
          <a:xfrm>
            <a:off x="2440772" y="2814360"/>
            <a:ext cx="476769" cy="416284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925541" y="3766199"/>
            <a:ext cx="111318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rgbClr val="1579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ACID TANKS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33875" r="84735" b="58757"/>
          <a:stretch/>
        </p:blipFill>
        <p:spPr>
          <a:xfrm>
            <a:off x="1113647" y="2323360"/>
            <a:ext cx="747176" cy="50523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46121" r="84794" b="46355"/>
          <a:stretch/>
        </p:blipFill>
        <p:spPr>
          <a:xfrm>
            <a:off x="1113647" y="3163041"/>
            <a:ext cx="740060" cy="515907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854242" y="2097519"/>
            <a:ext cx="1255778" cy="166733"/>
          </a:xfrm>
          <a:prstGeom prst="rect">
            <a:avLst/>
          </a:prstGeom>
          <a:solidFill>
            <a:srgbClr val="1579FF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NITRIC + SULPHURIC ACID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1198910" y="4318286"/>
            <a:ext cx="566442" cy="166733"/>
          </a:xfrm>
          <a:prstGeom prst="rect">
            <a:avLst/>
          </a:prstGeom>
          <a:solidFill>
            <a:srgbClr val="1579FF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GLYCOL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2395935" y="4318286"/>
            <a:ext cx="566442" cy="166733"/>
          </a:xfrm>
          <a:prstGeom prst="rect">
            <a:avLst/>
          </a:prstGeom>
          <a:solidFill>
            <a:srgbClr val="1579FF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POLYOL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1583976" y="5704510"/>
            <a:ext cx="976344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rgbClr val="1579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POLYOL FACILITY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198910" y="5037690"/>
            <a:ext cx="566442" cy="166733"/>
          </a:xfrm>
          <a:prstGeom prst="rect">
            <a:avLst/>
          </a:prstGeom>
          <a:solidFill>
            <a:srgbClr val="1579FF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GLYCERIN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65962" r="83937" b="27150"/>
          <a:stretch/>
        </p:blipFill>
        <p:spPr>
          <a:xfrm>
            <a:off x="991312" y="4523481"/>
            <a:ext cx="966842" cy="47226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t="76232" r="84084" b="17128"/>
          <a:stretch/>
        </p:blipFill>
        <p:spPr>
          <a:xfrm>
            <a:off x="991312" y="5227691"/>
            <a:ext cx="949000" cy="455261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2440771" y="3235572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2303612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POLYOL TANK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4019341" y="4029389"/>
            <a:ext cx="1055077" cy="271306"/>
            <a:chOff x="4019341" y="4029389"/>
            <a:chExt cx="1055077" cy="271306"/>
          </a:xfrm>
        </p:grpSpPr>
        <p:pic>
          <p:nvPicPr>
            <p:cNvPr id="45" name="Imagen 4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68" t="58756" r="58379" b="37287"/>
            <a:stretch/>
          </p:blipFill>
          <p:spPr>
            <a:xfrm>
              <a:off x="4019341" y="4029389"/>
              <a:ext cx="1055077" cy="271306"/>
            </a:xfrm>
            <a:prstGeom prst="rect">
              <a:avLst/>
            </a:prstGeom>
          </p:spPr>
        </p:pic>
        <p:sp>
          <p:nvSpPr>
            <p:cNvPr id="43" name="CuadroTexto 42"/>
            <p:cNvSpPr txBox="1"/>
            <p:nvPr/>
          </p:nvSpPr>
          <p:spPr>
            <a:xfrm>
              <a:off x="4273255" y="4086886"/>
              <a:ext cx="566442" cy="166733"/>
            </a:xfrm>
            <a:prstGeom prst="rect">
              <a:avLst/>
            </a:prstGeom>
            <a:noFill/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COOLING</a:t>
              </a: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4019341" y="2059913"/>
            <a:ext cx="1065125" cy="281354"/>
            <a:chOff x="4019341" y="2059913"/>
            <a:chExt cx="1065125" cy="281354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68" t="30033" r="58296" b="65864"/>
            <a:stretch/>
          </p:blipFill>
          <p:spPr>
            <a:xfrm>
              <a:off x="4019341" y="2059913"/>
              <a:ext cx="1065125" cy="281354"/>
            </a:xfrm>
            <a:prstGeom prst="rect">
              <a:avLst/>
            </a:prstGeom>
          </p:spPr>
        </p:pic>
        <p:sp>
          <p:nvSpPr>
            <p:cNvPr id="44" name="CuadroTexto 43"/>
            <p:cNvSpPr txBox="1"/>
            <p:nvPr/>
          </p:nvSpPr>
          <p:spPr>
            <a:xfrm>
              <a:off x="4273255" y="2116857"/>
              <a:ext cx="566442" cy="166733"/>
            </a:xfrm>
            <a:prstGeom prst="rect">
              <a:avLst/>
            </a:prstGeom>
            <a:noFill/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FEEDING</a:t>
              </a:r>
            </a:p>
          </p:txBody>
        </p:sp>
      </p:grpSp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66230" r="60192" b="22926"/>
          <a:stretch/>
        </p:blipFill>
        <p:spPr>
          <a:xfrm>
            <a:off x="4149969" y="4541855"/>
            <a:ext cx="703385" cy="743578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69162" r="52280" b="24830"/>
          <a:stretch/>
        </p:blipFill>
        <p:spPr>
          <a:xfrm>
            <a:off x="5305530" y="4742822"/>
            <a:ext cx="512466" cy="411982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52602" r="52280" b="41243"/>
          <a:stretch/>
        </p:blipFill>
        <p:spPr>
          <a:xfrm>
            <a:off x="5305530" y="3607357"/>
            <a:ext cx="512466" cy="422032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40878" r="52280" b="52821"/>
          <a:stretch/>
        </p:blipFill>
        <p:spPr>
          <a:xfrm>
            <a:off x="5305530" y="2803490"/>
            <a:ext cx="512466" cy="432080"/>
          </a:xfrm>
          <a:prstGeom prst="rect">
            <a:avLst/>
          </a:prstGeom>
        </p:spPr>
      </p:pic>
      <p:sp>
        <p:nvSpPr>
          <p:cNvPr id="51" name="CuadroTexto 50"/>
          <p:cNvSpPr txBox="1"/>
          <p:nvPr/>
        </p:nvSpPr>
        <p:spPr>
          <a:xfrm>
            <a:off x="4186409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BRINE TANK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4152628" y="5704510"/>
            <a:ext cx="82704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rgbClr val="E800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HOUSE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9867481" y="5968720"/>
            <a:ext cx="1597689" cy="582805"/>
            <a:chOff x="9867481" y="5968720"/>
            <a:chExt cx="1597689" cy="582805"/>
          </a:xfrm>
        </p:grpSpPr>
        <p:pic>
          <p:nvPicPr>
            <p:cNvPr id="56" name="Imagen 5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60" t="87033" r="5925" b="4469"/>
            <a:stretch/>
          </p:blipFill>
          <p:spPr>
            <a:xfrm>
              <a:off x="9867481" y="5968720"/>
              <a:ext cx="1597688" cy="582805"/>
            </a:xfrm>
            <a:prstGeom prst="rect">
              <a:avLst/>
            </a:prstGeom>
          </p:spPr>
        </p:pic>
        <p:sp>
          <p:nvSpPr>
            <p:cNvPr id="57" name="CuadroTexto 56"/>
            <p:cNvSpPr txBox="1"/>
            <p:nvPr/>
          </p:nvSpPr>
          <p:spPr>
            <a:xfrm>
              <a:off x="9897846" y="6098047"/>
              <a:ext cx="1567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EXT. CONTROLS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5737609" y="5988818"/>
            <a:ext cx="4260501" cy="562707"/>
            <a:chOff x="5737609" y="5988818"/>
            <a:chExt cx="4260501" cy="562707"/>
          </a:xfrm>
        </p:grpSpPr>
        <p:pic>
          <p:nvPicPr>
            <p:cNvPr id="54" name="Imagen 5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58" t="87326" r="17967" b="4469"/>
            <a:stretch/>
          </p:blipFill>
          <p:spPr>
            <a:xfrm>
              <a:off x="5737609" y="5988818"/>
              <a:ext cx="4260501" cy="562707"/>
            </a:xfrm>
            <a:prstGeom prst="rect">
              <a:avLst/>
            </a:prstGeom>
          </p:spPr>
        </p:pic>
        <p:sp>
          <p:nvSpPr>
            <p:cNvPr id="58" name="CuadroTexto 57"/>
            <p:cNvSpPr txBox="1"/>
            <p:nvPr/>
          </p:nvSpPr>
          <p:spPr>
            <a:xfrm>
              <a:off x="6901358" y="6098047"/>
              <a:ext cx="2073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NITRATION PROCESS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3225521" y="5968720"/>
            <a:ext cx="2672861" cy="582805"/>
            <a:chOff x="3225521" y="5968720"/>
            <a:chExt cx="2672861" cy="582805"/>
          </a:xfrm>
        </p:grpSpPr>
        <p:pic>
          <p:nvPicPr>
            <p:cNvPr id="55" name="Imagen 5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36" t="87033" r="51623" b="4469"/>
            <a:stretch/>
          </p:blipFill>
          <p:spPr>
            <a:xfrm>
              <a:off x="3225521" y="5968720"/>
              <a:ext cx="2672861" cy="582805"/>
            </a:xfrm>
            <a:prstGeom prst="rect">
              <a:avLst/>
            </a:prstGeom>
          </p:spPr>
        </p:pic>
        <p:sp>
          <p:nvSpPr>
            <p:cNvPr id="59" name="CuadroTexto 58"/>
            <p:cNvSpPr txBox="1"/>
            <p:nvPr/>
          </p:nvSpPr>
          <p:spPr>
            <a:xfrm>
              <a:off x="3396343" y="6098047"/>
              <a:ext cx="2301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REGULATION SYSTEMS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13434" y="5988818"/>
            <a:ext cx="2642716" cy="562707"/>
            <a:chOff x="713434" y="5988818"/>
            <a:chExt cx="2642716" cy="562707"/>
          </a:xfrm>
        </p:grpSpPr>
        <p:pic>
          <p:nvPicPr>
            <p:cNvPr id="52" name="Imagen 5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5" t="87326" r="72491" b="4469"/>
            <a:stretch/>
          </p:blipFill>
          <p:spPr>
            <a:xfrm>
              <a:off x="713434" y="5988818"/>
              <a:ext cx="2642716" cy="562707"/>
            </a:xfrm>
            <a:prstGeom prst="rect">
              <a:avLst/>
            </a:prstGeom>
          </p:spPr>
        </p:pic>
        <p:sp>
          <p:nvSpPr>
            <p:cNvPr id="60" name="CuadroTexto 59"/>
            <p:cNvSpPr txBox="1"/>
            <p:nvPr/>
          </p:nvSpPr>
          <p:spPr>
            <a:xfrm>
              <a:off x="1222164" y="6098047"/>
              <a:ext cx="1695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RAW MATERIALS</a:t>
              </a:r>
            </a:p>
          </p:txBody>
        </p:sp>
      </p:grpSp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2" t="22893" r="7880" b="65366"/>
          <a:stretch/>
        </p:blipFill>
        <p:spPr>
          <a:xfrm>
            <a:off x="10257183" y="1570383"/>
            <a:ext cx="974034" cy="805069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0" t="50725" r="7228" b="39853"/>
          <a:stretch/>
        </p:blipFill>
        <p:spPr>
          <a:xfrm>
            <a:off x="10178981" y="3478696"/>
            <a:ext cx="1131750" cy="646043"/>
          </a:xfrm>
          <a:prstGeom prst="rect">
            <a:avLst/>
          </a:prstGeom>
        </p:spPr>
      </p:pic>
      <p:sp>
        <p:nvSpPr>
          <p:cNvPr id="66" name="CuadroTexto 65"/>
          <p:cNvSpPr txBox="1"/>
          <p:nvPr/>
        </p:nvSpPr>
        <p:spPr>
          <a:xfrm>
            <a:off x="5323378" y="3235572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5323378" y="4027579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5323378" y="5168615"/>
            <a:ext cx="47677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PUMP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4" t="62031" r="45788" b="22748"/>
          <a:stretch/>
        </p:blipFill>
        <p:spPr>
          <a:xfrm>
            <a:off x="6033052" y="4253948"/>
            <a:ext cx="576470" cy="1043610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6790470" y="5297590"/>
            <a:ext cx="751088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SEPARATOR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5953683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BIAZZI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REACTOR</a:t>
            </a:r>
          </a:p>
        </p:txBody>
      </p:sp>
      <p:sp>
        <p:nvSpPr>
          <p:cNvPr id="72" name="CuadroTexto 71"/>
          <p:cNvSpPr txBox="1"/>
          <p:nvPr/>
        </p:nvSpPr>
        <p:spPr>
          <a:xfrm>
            <a:off x="7655517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WASHING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EQUIPMENT</a:t>
            </a:r>
          </a:p>
        </p:txBody>
      </p:sp>
      <p:sp>
        <p:nvSpPr>
          <p:cNvPr id="73" name="CuadroTexto 72"/>
          <p:cNvSpPr txBox="1"/>
          <p:nvPr/>
        </p:nvSpPr>
        <p:spPr>
          <a:xfrm>
            <a:off x="8432156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NG-WATER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SEPARATOR</a:t>
            </a:r>
          </a:p>
        </p:txBody>
      </p:sp>
      <p:sp>
        <p:nvSpPr>
          <p:cNvPr id="75" name="CuadroTexto 74"/>
          <p:cNvSpPr txBox="1"/>
          <p:nvPr/>
        </p:nvSpPr>
        <p:spPr>
          <a:xfrm>
            <a:off x="9317286" y="5297590"/>
            <a:ext cx="751088" cy="2898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ACIDITY</a:t>
            </a:r>
          </a:p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NEUTRALIZERS</a:t>
            </a:r>
          </a:p>
        </p:txBody>
      </p:sp>
      <p:sp>
        <p:nvSpPr>
          <p:cNvPr id="76" name="CuadroTexto 75"/>
          <p:cNvSpPr txBox="1"/>
          <p:nvPr/>
        </p:nvSpPr>
        <p:spPr>
          <a:xfrm>
            <a:off x="7905590" y="5704510"/>
            <a:ext cx="1411696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rgbClr val="1798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 NITRATOR</a:t>
            </a:r>
          </a:p>
        </p:txBody>
      </p:sp>
      <p:sp>
        <p:nvSpPr>
          <p:cNvPr id="80" name="CuadroTexto 79"/>
          <p:cNvSpPr txBox="1"/>
          <p:nvPr/>
        </p:nvSpPr>
        <p:spPr>
          <a:xfrm>
            <a:off x="10295090" y="5080011"/>
            <a:ext cx="873474" cy="166733"/>
          </a:xfrm>
          <a:prstGeom prst="rect">
            <a:avLst/>
          </a:prstGeom>
          <a:solidFill>
            <a:srgbClr val="0B7C37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NITROGLYCERIN</a:t>
            </a:r>
          </a:p>
        </p:txBody>
      </p:sp>
      <p:sp>
        <p:nvSpPr>
          <p:cNvPr id="82" name="CuadroTexto 81"/>
          <p:cNvSpPr txBox="1"/>
          <p:nvPr/>
        </p:nvSpPr>
        <p:spPr>
          <a:xfrm>
            <a:off x="10274388" y="2464866"/>
            <a:ext cx="92701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rgbClr val="9500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 ROOM</a:t>
            </a:r>
          </a:p>
        </p:txBody>
      </p:sp>
      <p:grpSp>
        <p:nvGrpSpPr>
          <p:cNvPr id="77" name="Grupo 76"/>
          <p:cNvGrpSpPr/>
          <p:nvPr/>
        </p:nvGrpSpPr>
        <p:grpSpPr>
          <a:xfrm>
            <a:off x="10178981" y="3001618"/>
            <a:ext cx="1161568" cy="278296"/>
            <a:chOff x="10178981" y="3001618"/>
            <a:chExt cx="1161568" cy="278296"/>
          </a:xfrm>
        </p:grpSpPr>
        <p:pic>
          <p:nvPicPr>
            <p:cNvPr id="62" name="Imagen 6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90" t="43767" r="6983" b="52174"/>
            <a:stretch/>
          </p:blipFill>
          <p:spPr>
            <a:xfrm>
              <a:off x="10178981" y="3001618"/>
              <a:ext cx="1161568" cy="278296"/>
            </a:xfrm>
            <a:prstGeom prst="rect">
              <a:avLst/>
            </a:prstGeom>
          </p:spPr>
        </p:pic>
        <p:sp>
          <p:nvSpPr>
            <p:cNvPr id="83" name="CuadroTexto 82"/>
            <p:cNvSpPr txBox="1"/>
            <p:nvPr/>
          </p:nvSpPr>
          <p:spPr>
            <a:xfrm>
              <a:off x="10441396" y="3055616"/>
              <a:ext cx="592996" cy="166733"/>
            </a:xfrm>
            <a:prstGeom prst="rect">
              <a:avLst/>
            </a:prstGeom>
            <a:noFill/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MANUAL</a:t>
              </a: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10178981" y="1095269"/>
            <a:ext cx="1161568" cy="276331"/>
            <a:chOff x="10178981" y="1095269"/>
            <a:chExt cx="1161568" cy="27633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90" t="15964" r="6983" b="80006"/>
            <a:stretch/>
          </p:blipFill>
          <p:spPr>
            <a:xfrm>
              <a:off x="10178981" y="1095269"/>
              <a:ext cx="1161568" cy="276331"/>
            </a:xfrm>
            <a:prstGeom prst="rect">
              <a:avLst/>
            </a:prstGeom>
          </p:spPr>
        </p:pic>
        <p:sp>
          <p:nvSpPr>
            <p:cNvPr id="84" name="CuadroTexto 83"/>
            <p:cNvSpPr txBox="1"/>
            <p:nvPr/>
          </p:nvSpPr>
          <p:spPr>
            <a:xfrm>
              <a:off x="10441396" y="1155563"/>
              <a:ext cx="592996" cy="166733"/>
            </a:xfrm>
            <a:prstGeom prst="rect">
              <a:avLst/>
            </a:prstGeom>
            <a:noFill/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REMOTE</a:t>
              </a:r>
            </a:p>
          </p:txBody>
        </p:sp>
      </p:grpSp>
      <p:sp>
        <p:nvSpPr>
          <p:cNvPr id="85" name="CuadroTexto 84"/>
          <p:cNvSpPr txBox="1"/>
          <p:nvPr/>
        </p:nvSpPr>
        <p:spPr>
          <a:xfrm>
            <a:off x="10244571" y="4314699"/>
            <a:ext cx="986646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rgbClr val="9500F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ELECTRICAL ROOM</a:t>
            </a:r>
          </a:p>
        </p:txBody>
      </p:sp>
      <p:sp>
        <p:nvSpPr>
          <p:cNvPr id="86" name="CuadroTexto 85"/>
          <p:cNvSpPr txBox="1"/>
          <p:nvPr/>
        </p:nvSpPr>
        <p:spPr>
          <a:xfrm>
            <a:off x="5272348" y="1761878"/>
            <a:ext cx="138270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ACID-WATER SEPARATOR</a:t>
            </a:r>
          </a:p>
        </p:txBody>
      </p:sp>
      <p:sp>
        <p:nvSpPr>
          <p:cNvPr id="87" name="CuadroTexto 86"/>
          <p:cNvSpPr txBox="1"/>
          <p:nvPr/>
        </p:nvSpPr>
        <p:spPr>
          <a:xfrm>
            <a:off x="7539742" y="1849689"/>
            <a:ext cx="796910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latin typeface="Segoe UI" panose="020B0502040204020203" pitchFamily="34" charset="0"/>
                <a:cs typeface="Segoe UI" panose="020B0502040204020203" pitchFamily="34" charset="0"/>
              </a:rPr>
              <a:t>WASTE POOL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172200" y="3801438"/>
            <a:ext cx="154305" cy="879892"/>
            <a:chOff x="6172200" y="3801438"/>
            <a:chExt cx="154305" cy="879892"/>
          </a:xfrm>
        </p:grpSpPr>
        <p:pic>
          <p:nvPicPr>
            <p:cNvPr id="91" name="Imagen 9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3" t="55430" r="48259" b="37177"/>
            <a:stretch/>
          </p:blipFill>
          <p:spPr>
            <a:xfrm>
              <a:off x="6180544" y="3801438"/>
              <a:ext cx="127790" cy="506921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5" t="60168" r="48109" b="31736"/>
            <a:stretch/>
          </p:blipFill>
          <p:spPr>
            <a:xfrm>
              <a:off x="6172200" y="4126230"/>
              <a:ext cx="154305" cy="555100"/>
            </a:xfrm>
            <a:prstGeom prst="rect">
              <a:avLst/>
            </a:prstGeom>
          </p:spPr>
        </p:pic>
      </p:grpSp>
      <p:grpSp>
        <p:nvGrpSpPr>
          <p:cNvPr id="42" name="Grupo 41"/>
          <p:cNvGrpSpPr/>
          <p:nvPr/>
        </p:nvGrpSpPr>
        <p:grpSpPr>
          <a:xfrm>
            <a:off x="6315074" y="3016426"/>
            <a:ext cx="135421" cy="1544144"/>
            <a:chOff x="6315074" y="3016426"/>
            <a:chExt cx="135421" cy="1544144"/>
          </a:xfrm>
        </p:grpSpPr>
        <p:pic>
          <p:nvPicPr>
            <p:cNvPr id="97" name="Imagen 9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43" t="43983" r="47141" b="37208"/>
            <a:stretch/>
          </p:blipFill>
          <p:spPr>
            <a:xfrm>
              <a:off x="6320653" y="3016426"/>
              <a:ext cx="123863" cy="1289633"/>
            </a:xfrm>
            <a:prstGeom prst="rect">
              <a:avLst/>
            </a:prstGeom>
          </p:spPr>
        </p:pic>
        <p:pic>
          <p:nvPicPr>
            <p:cNvPr id="69" name="Imagen 68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97" t="58697" r="47092" b="33497"/>
            <a:stretch/>
          </p:blipFill>
          <p:spPr>
            <a:xfrm>
              <a:off x="6315074" y="4025348"/>
              <a:ext cx="135421" cy="535222"/>
            </a:xfrm>
            <a:prstGeom prst="rect">
              <a:avLst/>
            </a:prstGeom>
          </p:spPr>
        </p:pic>
      </p:grpSp>
      <p:pic>
        <p:nvPicPr>
          <p:cNvPr id="88" name="Imagen 8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2" t="65058" r="37607" b="22761"/>
          <a:stretch/>
        </p:blipFill>
        <p:spPr>
          <a:xfrm>
            <a:off x="6782637" y="4461469"/>
            <a:ext cx="824393" cy="835242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0" t="66031" r="32220" b="23328"/>
          <a:stretch/>
        </p:blipFill>
        <p:spPr>
          <a:xfrm>
            <a:off x="7786992" y="4528225"/>
            <a:ext cx="476655" cy="729575"/>
          </a:xfrm>
          <a:prstGeom prst="rect">
            <a:avLst/>
          </a:prstGeom>
        </p:spPr>
      </p:pic>
      <p:pic>
        <p:nvPicPr>
          <p:cNvPr id="96" name="Imagen 9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4" t="66812" r="25359" b="24108"/>
          <a:stretch/>
        </p:blipFill>
        <p:spPr>
          <a:xfrm>
            <a:off x="8501975" y="4581727"/>
            <a:ext cx="598252" cy="622571"/>
          </a:xfrm>
          <a:prstGeom prst="rect">
            <a:avLst/>
          </a:prstGeom>
        </p:spPr>
      </p:pic>
      <p:pic>
        <p:nvPicPr>
          <p:cNvPr id="98" name="Imagen 9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9" t="66812" r="16742" b="24108"/>
          <a:stretch/>
        </p:blipFill>
        <p:spPr>
          <a:xfrm>
            <a:off x="9231549" y="4581727"/>
            <a:ext cx="919264" cy="622571"/>
          </a:xfrm>
          <a:prstGeom prst="rect">
            <a:avLst/>
          </a:prstGeom>
        </p:spPr>
      </p:pic>
      <p:sp>
        <p:nvSpPr>
          <p:cNvPr id="99" name="CuadroTexto 98"/>
          <p:cNvSpPr txBox="1"/>
          <p:nvPr/>
        </p:nvSpPr>
        <p:spPr>
          <a:xfrm>
            <a:off x="4067928" y="3423599"/>
            <a:ext cx="996442" cy="166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21600" rIns="0" bIns="21600" rtlCol="0">
            <a:spAutoFit/>
          </a:bodyPr>
          <a:lstStyle/>
          <a:p>
            <a:pPr algn="ctr"/>
            <a:r>
              <a:rPr lang="es-CL" sz="800" dirty="0">
                <a:solidFill>
                  <a:srgbClr val="E800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ACID TANK</a:t>
            </a:r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09670554-FE43-A1FF-AA77-A1C08DDEC6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8" t="37068" r="56896" b="48278"/>
          <a:stretch/>
        </p:blipFill>
        <p:spPr>
          <a:xfrm>
            <a:off x="5210861" y="1051782"/>
            <a:ext cx="1436914" cy="1004836"/>
          </a:xfrm>
          <a:prstGeom prst="rect">
            <a:avLst/>
          </a:prstGeom>
        </p:spPr>
      </p:pic>
      <p:grpSp>
        <p:nvGrpSpPr>
          <p:cNvPr id="79" name="Grupo 78">
            <a:extLst>
              <a:ext uri="{FF2B5EF4-FFF2-40B4-BE49-F238E27FC236}">
                <a16:creationId xmlns:a16="http://schemas.microsoft.com/office/drawing/2014/main" id="{5F53FD76-BCB1-3ABB-7383-C8D68A363A1E}"/>
              </a:ext>
            </a:extLst>
          </p:cNvPr>
          <p:cNvGrpSpPr/>
          <p:nvPr/>
        </p:nvGrpSpPr>
        <p:grpSpPr>
          <a:xfrm>
            <a:off x="5431135" y="814144"/>
            <a:ext cx="1065125" cy="281354"/>
            <a:chOff x="4019341" y="2059913"/>
            <a:chExt cx="1065125" cy="281354"/>
          </a:xfrm>
        </p:grpSpPr>
        <p:pic>
          <p:nvPicPr>
            <p:cNvPr id="81" name="Imagen 80">
              <a:extLst>
                <a:ext uri="{FF2B5EF4-FFF2-40B4-BE49-F238E27FC236}">
                  <a16:creationId xmlns:a16="http://schemas.microsoft.com/office/drawing/2014/main" id="{AA5DA859-461D-B3C2-C72C-8D992352F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68" t="30033" r="58296" b="65864"/>
            <a:stretch/>
          </p:blipFill>
          <p:spPr>
            <a:xfrm>
              <a:off x="4019341" y="2059913"/>
              <a:ext cx="1065125" cy="281354"/>
            </a:xfrm>
            <a:prstGeom prst="rect">
              <a:avLst/>
            </a:prstGeom>
          </p:spPr>
        </p:pic>
        <p:sp>
          <p:nvSpPr>
            <p:cNvPr id="100" name="CuadroTexto 99">
              <a:extLst>
                <a:ext uri="{FF2B5EF4-FFF2-40B4-BE49-F238E27FC236}">
                  <a16:creationId xmlns:a16="http://schemas.microsoft.com/office/drawing/2014/main" id="{7F54029C-9F56-8F66-B5F8-33BC271735FA}"/>
                </a:ext>
              </a:extLst>
            </p:cNvPr>
            <p:cNvSpPr txBox="1"/>
            <p:nvPr/>
          </p:nvSpPr>
          <p:spPr>
            <a:xfrm>
              <a:off x="4258914" y="2117223"/>
              <a:ext cx="610921" cy="166733"/>
            </a:xfrm>
            <a:prstGeom prst="rect">
              <a:avLst/>
            </a:prstGeom>
            <a:noFill/>
          </p:spPr>
          <p:txBody>
            <a:bodyPr wrap="square" lIns="0" tIns="21600" rIns="0" bIns="21600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SEPARATION</a:t>
              </a:r>
            </a:p>
          </p:txBody>
        </p:sp>
      </p:grpSp>
      <p:cxnSp>
        <p:nvCxnSpPr>
          <p:cNvPr id="101" name="Conector: angular 100">
            <a:extLst>
              <a:ext uri="{FF2B5EF4-FFF2-40B4-BE49-F238E27FC236}">
                <a16:creationId xmlns:a16="http://schemas.microsoft.com/office/drawing/2014/main" id="{03207887-6901-B86F-8A42-6D784C3769F4}"/>
              </a:ext>
            </a:extLst>
          </p:cNvPr>
          <p:cNvCxnSpPr>
            <a:cxnSpLocks/>
          </p:cNvCxnSpPr>
          <p:nvPr/>
        </p:nvCxnSpPr>
        <p:spPr>
          <a:xfrm rot="16200000" flipV="1">
            <a:off x="5694702" y="2197607"/>
            <a:ext cx="2599614" cy="2061622"/>
          </a:xfrm>
          <a:prstGeom prst="bentConnector3">
            <a:avLst>
              <a:gd name="adj1" fmla="val 715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ADAD5ABA-8681-51D7-252F-70DC720BD3C4}"/>
              </a:ext>
            </a:extLst>
          </p:cNvPr>
          <p:cNvSpPr txBox="1"/>
          <p:nvPr/>
        </p:nvSpPr>
        <p:spPr>
          <a:xfrm>
            <a:off x="7683646" y="3839454"/>
            <a:ext cx="1437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latin typeface="Segoe UI" panose="020B0502040204020203" pitchFamily="34" charset="0"/>
                <a:cs typeface="Segoe UI" panose="020B0502040204020203" pitchFamily="34" charset="0"/>
              </a:rPr>
              <a:t>ACID WATER</a:t>
            </a:r>
            <a:endParaRPr lang="es-CL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62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grpSp>
        <p:nvGrpSpPr>
          <p:cNvPr id="85" name="Grupo 84"/>
          <p:cNvGrpSpPr/>
          <p:nvPr/>
        </p:nvGrpSpPr>
        <p:grpSpPr>
          <a:xfrm>
            <a:off x="3454400" y="457200"/>
            <a:ext cx="5715000" cy="6400130"/>
            <a:chOff x="3454400" y="457200"/>
            <a:chExt cx="5715000" cy="6400130"/>
          </a:xfrm>
        </p:grpSpPr>
        <p:pic>
          <p:nvPicPr>
            <p:cNvPr id="86" name="Imagen 8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24" t="76632" r="51114"/>
            <a:stretch/>
          </p:blipFill>
          <p:spPr>
            <a:xfrm>
              <a:off x="5001658" y="5255046"/>
              <a:ext cx="958467" cy="1602284"/>
            </a:xfrm>
            <a:prstGeom prst="rect">
              <a:avLst/>
            </a:prstGeom>
          </p:spPr>
        </p:pic>
        <p:pic>
          <p:nvPicPr>
            <p:cNvPr id="87" name="Imagen 8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05" t="72273" r="52983" b="26421"/>
            <a:stretch/>
          </p:blipFill>
          <p:spPr>
            <a:xfrm>
              <a:off x="4109292" y="4956202"/>
              <a:ext cx="1622997" cy="89524"/>
            </a:xfrm>
            <a:prstGeom prst="rect">
              <a:avLst/>
            </a:prstGeom>
          </p:spPr>
        </p:pic>
        <p:pic>
          <p:nvPicPr>
            <p:cNvPr id="88" name="Imagen 8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84" t="55912" r="52731" b="27839"/>
            <a:stretch/>
          </p:blipFill>
          <p:spPr>
            <a:xfrm>
              <a:off x="4887044" y="3834332"/>
              <a:ext cx="875981" cy="1114185"/>
            </a:xfrm>
            <a:prstGeom prst="rect">
              <a:avLst/>
            </a:prstGeom>
          </p:spPr>
        </p:pic>
        <p:pic>
          <p:nvPicPr>
            <p:cNvPr id="89" name="Imagen 8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56" t="23931" r="55441" b="47674"/>
            <a:stretch/>
          </p:blipFill>
          <p:spPr>
            <a:xfrm>
              <a:off x="5017674" y="1641514"/>
              <a:ext cx="414938" cy="1946930"/>
            </a:xfrm>
            <a:prstGeom prst="rect">
              <a:avLst/>
            </a:prstGeom>
          </p:spPr>
        </p:pic>
        <p:pic>
          <p:nvPicPr>
            <p:cNvPr id="90" name="Imagen 8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6419" r="40694" b="31090"/>
            <a:stretch/>
          </p:blipFill>
          <p:spPr>
            <a:xfrm>
              <a:off x="5816813" y="3183467"/>
              <a:ext cx="1413864" cy="1542214"/>
            </a:xfrm>
            <a:prstGeom prst="rect">
              <a:avLst/>
            </a:prstGeom>
          </p:spPr>
        </p:pic>
        <p:pic>
          <p:nvPicPr>
            <p:cNvPr id="91" name="Imagen 9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52" t="68827" r="26627" b="26421"/>
            <a:stretch/>
          </p:blipFill>
          <p:spPr>
            <a:xfrm>
              <a:off x="6468034" y="4719918"/>
              <a:ext cx="2477661" cy="325808"/>
            </a:xfrm>
            <a:prstGeom prst="rect">
              <a:avLst/>
            </a:prstGeom>
          </p:spPr>
        </p:pic>
        <p:pic>
          <p:nvPicPr>
            <p:cNvPr id="92" name="Imagen 9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46" t="6660" r="48125" b="74633"/>
            <a:stretch/>
          </p:blipFill>
          <p:spPr>
            <a:xfrm>
              <a:off x="5016500" y="457200"/>
              <a:ext cx="1308100" cy="1282700"/>
            </a:xfrm>
            <a:prstGeom prst="rect">
              <a:avLst/>
            </a:prstGeom>
          </p:spPr>
        </p:pic>
        <p:pic>
          <p:nvPicPr>
            <p:cNvPr id="93" name="Imagen 9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6" t="70190" r="24791" b="22587"/>
            <a:stretch/>
          </p:blipFill>
          <p:spPr>
            <a:xfrm>
              <a:off x="8674100" y="4813300"/>
              <a:ext cx="495300" cy="495300"/>
            </a:xfrm>
            <a:prstGeom prst="rect">
              <a:avLst/>
            </a:prstGeom>
          </p:spPr>
        </p:pic>
        <p:pic>
          <p:nvPicPr>
            <p:cNvPr id="94" name="Imagen 9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08" t="37591" r="38646" b="54259"/>
            <a:stretch/>
          </p:blipFill>
          <p:spPr>
            <a:xfrm>
              <a:off x="6426200" y="2578100"/>
              <a:ext cx="1054100" cy="558800"/>
            </a:xfrm>
            <a:prstGeom prst="rect">
              <a:avLst/>
            </a:prstGeom>
          </p:spPr>
        </p:pic>
        <p:pic>
          <p:nvPicPr>
            <p:cNvPr id="95" name="Imagen 9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3" t="68893" r="65417" b="20735"/>
            <a:stretch/>
          </p:blipFill>
          <p:spPr>
            <a:xfrm>
              <a:off x="3454400" y="4724400"/>
              <a:ext cx="762000" cy="711200"/>
            </a:xfrm>
            <a:prstGeom prst="rect">
              <a:avLst/>
            </a:prstGeom>
          </p:spPr>
        </p:pic>
        <p:pic>
          <p:nvPicPr>
            <p:cNvPr id="96" name="Imagen 9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92" t="50927" r="56875" b="42591"/>
            <a:stretch/>
          </p:blipFill>
          <p:spPr>
            <a:xfrm>
              <a:off x="4851400" y="3492500"/>
              <a:ext cx="406400" cy="444500"/>
            </a:xfrm>
            <a:prstGeom prst="rect">
              <a:avLst/>
            </a:prstGeom>
          </p:spPr>
        </p:pic>
        <p:pic>
          <p:nvPicPr>
            <p:cNvPr id="97" name="Imagen 9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54" t="66115" r="46354" b="21846"/>
            <a:stretch/>
          </p:blipFill>
          <p:spPr>
            <a:xfrm>
              <a:off x="5651500" y="4533900"/>
              <a:ext cx="889000" cy="825500"/>
            </a:xfrm>
            <a:prstGeom prst="rect">
              <a:avLst/>
            </a:prstGeom>
          </p:spPr>
        </p:pic>
        <p:pic>
          <p:nvPicPr>
            <p:cNvPr id="98" name="Imagen 9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22" t="44320" r="40557" b="53581"/>
            <a:stretch/>
          </p:blipFill>
          <p:spPr>
            <a:xfrm>
              <a:off x="6671733" y="3039533"/>
              <a:ext cx="575734" cy="143934"/>
            </a:xfrm>
            <a:prstGeom prst="rect">
              <a:avLst/>
            </a:prstGeom>
          </p:spPr>
        </p:pic>
      </p:grpSp>
      <p:grpSp>
        <p:nvGrpSpPr>
          <p:cNvPr id="9" name="Grupo 8"/>
          <p:cNvGrpSpPr/>
          <p:nvPr/>
        </p:nvGrpSpPr>
        <p:grpSpPr>
          <a:xfrm>
            <a:off x="1930730" y="5343182"/>
            <a:ext cx="1597689" cy="582805"/>
            <a:chOff x="9867481" y="5968720"/>
            <a:chExt cx="1597689" cy="582805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60" t="87033" r="5925" b="4469"/>
            <a:stretch/>
          </p:blipFill>
          <p:spPr>
            <a:xfrm>
              <a:off x="9867481" y="5968720"/>
              <a:ext cx="1597688" cy="582805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9897846" y="6098047"/>
              <a:ext cx="1567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EXT. CONTROLS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182414" y="6023583"/>
            <a:ext cx="4260501" cy="562707"/>
            <a:chOff x="5737609" y="5988818"/>
            <a:chExt cx="4260501" cy="562707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58" t="87326" r="17967" b="4469"/>
            <a:stretch/>
          </p:blipFill>
          <p:spPr>
            <a:xfrm>
              <a:off x="5737609" y="5988818"/>
              <a:ext cx="4260501" cy="562707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6901358" y="6098047"/>
              <a:ext cx="2073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NITRATION PROCESS</a:t>
              </a:r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1" t="4489" r="1962" b="89566"/>
          <a:stretch/>
        </p:blipFill>
        <p:spPr>
          <a:xfrm>
            <a:off x="11413475" y="308473"/>
            <a:ext cx="539826" cy="407623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5" t="61725" r="43370" b="15948"/>
          <a:stretch/>
        </p:blipFill>
        <p:spPr>
          <a:xfrm>
            <a:off x="5352836" y="4232953"/>
            <a:ext cx="1551398" cy="1530849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2" t="63973" r="48764" b="23590"/>
          <a:stretch/>
        </p:blipFill>
        <p:spPr>
          <a:xfrm>
            <a:off x="5393933" y="4387065"/>
            <a:ext cx="852756" cy="852755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9" t="61576" r="45224" b="25473"/>
          <a:stretch/>
        </p:blipFill>
        <p:spPr>
          <a:xfrm>
            <a:off x="5794623" y="4222678"/>
            <a:ext cx="883579" cy="88804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1" t="794" r="45151" b="69000"/>
          <a:stretch/>
        </p:blipFill>
        <p:spPr>
          <a:xfrm>
            <a:off x="4616067" y="55085"/>
            <a:ext cx="2071172" cy="20711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4" t="6738" r="48315" b="74785"/>
          <a:stretch/>
        </p:blipFill>
        <p:spPr>
          <a:xfrm>
            <a:off x="5045725" y="462709"/>
            <a:ext cx="1255923" cy="126693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7" t="31964" r="37651" b="48755"/>
          <a:stretch/>
        </p:blipFill>
        <p:spPr>
          <a:xfrm>
            <a:off x="6312665" y="2192358"/>
            <a:ext cx="1288974" cy="132202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2" t="37909" r="38825" b="54539"/>
          <a:stretch/>
        </p:blipFill>
        <p:spPr>
          <a:xfrm>
            <a:off x="6455884" y="2599982"/>
            <a:ext cx="1002535" cy="51779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6" t="66509" r="22741" b="19512"/>
          <a:stretch/>
        </p:blipFill>
        <p:spPr>
          <a:xfrm>
            <a:off x="8427904" y="4560984"/>
            <a:ext cx="991518" cy="95846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6" t="65385" r="63675" b="16780"/>
          <a:stretch/>
        </p:blipFill>
        <p:spPr>
          <a:xfrm>
            <a:off x="3249976" y="4483866"/>
            <a:ext cx="1178805" cy="122287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5" t="68919" r="65572" b="20637"/>
          <a:stretch/>
        </p:blipFill>
        <p:spPr>
          <a:xfrm>
            <a:off x="3492346" y="4726236"/>
            <a:ext cx="705081" cy="71609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2" t="47872" r="54910" b="39435"/>
          <a:stretch/>
        </p:blipFill>
        <p:spPr>
          <a:xfrm>
            <a:off x="4638100" y="3283026"/>
            <a:ext cx="859317" cy="87033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0" t="50924" r="56897" b="42167"/>
          <a:stretch/>
        </p:blipFill>
        <p:spPr>
          <a:xfrm>
            <a:off x="4869455" y="3492347"/>
            <a:ext cx="385591" cy="47372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6" t="68277" r="46596" b="22083"/>
          <a:stretch/>
        </p:blipFill>
        <p:spPr>
          <a:xfrm>
            <a:off x="5662670" y="4682170"/>
            <a:ext cx="848299" cy="66101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5" t="70365" r="24910" b="22887"/>
          <a:stretch/>
        </p:blipFill>
        <p:spPr>
          <a:xfrm>
            <a:off x="8681292" y="4825388"/>
            <a:ext cx="473725" cy="462708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72273" r="52983" b="26421"/>
          <a:stretch/>
        </p:blipFill>
        <p:spPr>
          <a:xfrm>
            <a:off x="4109292" y="4956202"/>
            <a:ext cx="1622997" cy="8952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4" t="55912" r="52731" b="27839"/>
          <a:stretch/>
        </p:blipFill>
        <p:spPr>
          <a:xfrm>
            <a:off x="4887044" y="3834332"/>
            <a:ext cx="875981" cy="111418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6" t="23931" r="55441" b="47674"/>
          <a:stretch/>
        </p:blipFill>
        <p:spPr>
          <a:xfrm>
            <a:off x="5017674" y="1641514"/>
            <a:ext cx="414938" cy="194693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6419" r="40694" b="31090"/>
          <a:stretch/>
        </p:blipFill>
        <p:spPr>
          <a:xfrm>
            <a:off x="5816813" y="3183467"/>
            <a:ext cx="1413864" cy="154221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2" t="44320" r="40557" b="53581"/>
          <a:stretch/>
        </p:blipFill>
        <p:spPr>
          <a:xfrm>
            <a:off x="6671733" y="3039533"/>
            <a:ext cx="575734" cy="14393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2" t="68827" r="26627" b="26421"/>
          <a:stretch/>
        </p:blipFill>
        <p:spPr>
          <a:xfrm>
            <a:off x="6468034" y="4719918"/>
            <a:ext cx="2477661" cy="32580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3" t="68546" r="51157" b="27995"/>
          <a:stretch/>
        </p:blipFill>
        <p:spPr>
          <a:xfrm>
            <a:off x="5689283" y="4700588"/>
            <a:ext cx="265747" cy="23717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2" t="66546" r="46726" b="30787"/>
          <a:stretch/>
        </p:blipFill>
        <p:spPr>
          <a:xfrm>
            <a:off x="5995035" y="4563428"/>
            <a:ext cx="500063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42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ángulo 59"/>
          <p:cNvSpPr/>
          <p:nvPr/>
        </p:nvSpPr>
        <p:spPr>
          <a:xfrm>
            <a:off x="8130684" y="-1215"/>
            <a:ext cx="4061316" cy="6859216"/>
          </a:xfrm>
          <a:prstGeom prst="rect">
            <a:avLst/>
          </a:prstGeom>
          <a:solidFill>
            <a:srgbClr val="333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5" name="Grupo 14"/>
          <p:cNvGrpSpPr/>
          <p:nvPr/>
        </p:nvGrpSpPr>
        <p:grpSpPr>
          <a:xfrm>
            <a:off x="-14068" y="669"/>
            <a:ext cx="8089759" cy="6856661"/>
            <a:chOff x="2348636" y="669"/>
            <a:chExt cx="8089759" cy="6856661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4" r="14385"/>
            <a:stretch/>
          </p:blipFill>
          <p:spPr>
            <a:xfrm>
              <a:off x="2348636" y="669"/>
              <a:ext cx="8089759" cy="6856661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4" t="6738" r="48315" b="74785"/>
            <a:stretch/>
          </p:blipFill>
          <p:spPr>
            <a:xfrm>
              <a:off x="5045725" y="462709"/>
              <a:ext cx="1255923" cy="1266939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2" t="37909" r="38825" b="54539"/>
            <a:stretch/>
          </p:blipFill>
          <p:spPr>
            <a:xfrm>
              <a:off x="6455884" y="2599982"/>
              <a:ext cx="1002535" cy="517792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45" t="68919" r="65572" b="20637"/>
            <a:stretch/>
          </p:blipFill>
          <p:spPr>
            <a:xfrm>
              <a:off x="3492346" y="4726236"/>
              <a:ext cx="705081" cy="716097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0" t="50924" r="56897" b="42167"/>
            <a:stretch/>
          </p:blipFill>
          <p:spPr>
            <a:xfrm>
              <a:off x="4869455" y="3492347"/>
              <a:ext cx="385591" cy="473726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46" t="68277" r="46596" b="22083"/>
            <a:stretch/>
          </p:blipFill>
          <p:spPr>
            <a:xfrm>
              <a:off x="5662670" y="4682170"/>
              <a:ext cx="848299" cy="661012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05" t="70365" r="24910" b="22887"/>
            <a:stretch/>
          </p:blipFill>
          <p:spPr>
            <a:xfrm>
              <a:off x="8681292" y="4825388"/>
              <a:ext cx="473725" cy="462708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05" t="72273" r="52983" b="26421"/>
            <a:stretch/>
          </p:blipFill>
          <p:spPr>
            <a:xfrm>
              <a:off x="4109292" y="4956202"/>
              <a:ext cx="1622997" cy="89524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84" t="55912" r="52731" b="27839"/>
            <a:stretch/>
          </p:blipFill>
          <p:spPr>
            <a:xfrm>
              <a:off x="4887044" y="3834332"/>
              <a:ext cx="875981" cy="1114185"/>
            </a:xfrm>
            <a:prstGeom prst="rect">
              <a:avLst/>
            </a:prstGeom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56" t="23931" r="55441" b="47674"/>
            <a:stretch/>
          </p:blipFill>
          <p:spPr>
            <a:xfrm>
              <a:off x="5017674" y="1641514"/>
              <a:ext cx="414938" cy="1946930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6419" r="40694" b="31090"/>
            <a:stretch/>
          </p:blipFill>
          <p:spPr>
            <a:xfrm>
              <a:off x="5816813" y="3183467"/>
              <a:ext cx="1413864" cy="1542214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22" t="44320" r="40557" b="53581"/>
            <a:stretch/>
          </p:blipFill>
          <p:spPr>
            <a:xfrm>
              <a:off x="6671733" y="3039533"/>
              <a:ext cx="575734" cy="143934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 rotWithShape="1">
            <a:blip r:embed="rId1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63" t="68546" r="51157" b="27995"/>
            <a:stretch/>
          </p:blipFill>
          <p:spPr>
            <a:xfrm>
              <a:off x="5689283" y="4700588"/>
              <a:ext cx="265747" cy="237172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1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72" t="66546" r="46726" b="30787"/>
            <a:stretch/>
          </p:blipFill>
          <p:spPr>
            <a:xfrm>
              <a:off x="5995035" y="4563428"/>
              <a:ext cx="500063" cy="182880"/>
            </a:xfrm>
            <a:prstGeom prst="rect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8130684" y="-1215"/>
            <a:ext cx="4061316" cy="6859215"/>
            <a:chOff x="8130684" y="-1215"/>
            <a:chExt cx="4061316" cy="6859215"/>
          </a:xfrm>
        </p:grpSpPr>
        <p:sp>
          <p:nvSpPr>
            <p:cNvPr id="44" name="Rectángulo 43"/>
            <p:cNvSpPr/>
            <p:nvPr/>
          </p:nvSpPr>
          <p:spPr>
            <a:xfrm>
              <a:off x="8130684" y="-1215"/>
              <a:ext cx="4061316" cy="6859215"/>
            </a:xfrm>
            <a:prstGeom prst="rect">
              <a:avLst/>
            </a:prstGeom>
            <a:solidFill>
              <a:srgbClr val="004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8130684" y="5519452"/>
              <a:ext cx="4061316" cy="1338548"/>
            </a:xfrm>
            <a:prstGeom prst="rect">
              <a:avLst/>
            </a:prstGeom>
            <a:solidFill>
              <a:srgbClr val="005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47" name="Imagen 46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01" t="17847" r="10501" b="66153"/>
            <a:stretch/>
          </p:blipFill>
          <p:spPr>
            <a:xfrm>
              <a:off x="9411286" y="1223890"/>
              <a:ext cx="1498968" cy="1097279"/>
            </a:xfrm>
            <a:prstGeom prst="rect">
              <a:avLst/>
            </a:prstGeom>
          </p:spPr>
        </p:pic>
        <p:pic>
          <p:nvPicPr>
            <p:cNvPr id="48" name="Imagen 47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74" t="35077" r="20146" b="18769"/>
            <a:stretch/>
          </p:blipFill>
          <p:spPr>
            <a:xfrm>
              <a:off x="8201465" y="2405575"/>
              <a:ext cx="1533378" cy="3165230"/>
            </a:xfrm>
            <a:prstGeom prst="rect">
              <a:avLst/>
            </a:prstGeom>
          </p:spPr>
        </p:pic>
        <p:pic>
          <p:nvPicPr>
            <p:cNvPr id="50" name="Imagen 4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98" t="56205" r="15530" b="18360"/>
            <a:stretch/>
          </p:blipFill>
          <p:spPr>
            <a:xfrm>
              <a:off x="8862646" y="3854548"/>
              <a:ext cx="1434905" cy="1744394"/>
            </a:xfrm>
            <a:prstGeom prst="rect">
              <a:avLst/>
            </a:prstGeom>
          </p:spPr>
        </p:pic>
        <p:pic>
          <p:nvPicPr>
            <p:cNvPr id="49" name="Imagen 48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86" t="35077" r="1449" b="18769"/>
            <a:stretch/>
          </p:blipFill>
          <p:spPr>
            <a:xfrm>
              <a:off x="10128738" y="2405575"/>
              <a:ext cx="1885071" cy="3165230"/>
            </a:xfrm>
            <a:prstGeom prst="rect">
              <a:avLst/>
            </a:prstGeom>
          </p:spPr>
        </p:pic>
      </p:grpSp>
      <p:sp>
        <p:nvSpPr>
          <p:cNvPr id="43" name="Rectángulo 42"/>
          <p:cNvSpPr/>
          <p:nvPr/>
        </p:nvSpPr>
        <p:spPr>
          <a:xfrm>
            <a:off x="8021239" y="-1215"/>
            <a:ext cx="109443" cy="6859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9" name="Grupo 38"/>
          <p:cNvGrpSpPr/>
          <p:nvPr/>
        </p:nvGrpSpPr>
        <p:grpSpPr>
          <a:xfrm>
            <a:off x="713434" y="5988818"/>
            <a:ext cx="2642716" cy="562707"/>
            <a:chOff x="713434" y="5988818"/>
            <a:chExt cx="2642716" cy="562707"/>
          </a:xfrm>
        </p:grpSpPr>
        <p:pic>
          <p:nvPicPr>
            <p:cNvPr id="40" name="Imagen 39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5" t="87326" r="72491" b="4469"/>
            <a:stretch/>
          </p:blipFill>
          <p:spPr>
            <a:xfrm>
              <a:off x="713434" y="5988818"/>
              <a:ext cx="2642716" cy="562707"/>
            </a:xfrm>
            <a:prstGeom prst="rect">
              <a:avLst/>
            </a:prstGeom>
          </p:spPr>
        </p:pic>
        <p:sp>
          <p:nvSpPr>
            <p:cNvPr id="41" name="CuadroTexto 40"/>
            <p:cNvSpPr txBox="1"/>
            <p:nvPr/>
          </p:nvSpPr>
          <p:spPr>
            <a:xfrm>
              <a:off x="1222164" y="6098047"/>
              <a:ext cx="1695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RAW MATERIALS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9857432" y="5988818"/>
            <a:ext cx="1617785" cy="582804"/>
            <a:chOff x="9857432" y="5988818"/>
            <a:chExt cx="1617785" cy="58280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60" t="87326" r="5868" b="4176"/>
            <a:stretch/>
          </p:blipFill>
          <p:spPr>
            <a:xfrm>
              <a:off x="9857432" y="5988818"/>
              <a:ext cx="1617785" cy="582804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9897846" y="6098047"/>
              <a:ext cx="1567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EXT. CONTROLS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747657" y="5998866"/>
            <a:ext cx="4250454" cy="542611"/>
            <a:chOff x="5747657" y="5998866"/>
            <a:chExt cx="4250454" cy="54261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2" t="87473" r="17986" b="4615"/>
            <a:stretch/>
          </p:blipFill>
          <p:spPr>
            <a:xfrm>
              <a:off x="5747657" y="5998866"/>
              <a:ext cx="4250454" cy="542611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6901358" y="6098047"/>
              <a:ext cx="2073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NITRATION PROCESS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195376" y="5988818"/>
            <a:ext cx="2703006" cy="582804"/>
            <a:chOff x="3195376" y="5988818"/>
            <a:chExt cx="2703006" cy="582804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2" t="87326" r="51622" b="4176"/>
            <a:stretch/>
          </p:blipFill>
          <p:spPr>
            <a:xfrm>
              <a:off x="3195376" y="5988818"/>
              <a:ext cx="2703006" cy="582804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3396343" y="6098047"/>
              <a:ext cx="2301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REGULATION SYSTEMS</a:t>
              </a:r>
            </a:p>
          </p:txBody>
        </p:sp>
      </p:grp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4" t="76632" r="51114"/>
          <a:stretch/>
        </p:blipFill>
        <p:spPr>
          <a:xfrm>
            <a:off x="2638954" y="5255046"/>
            <a:ext cx="958467" cy="1602284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1" t="4489" r="1962" b="89566"/>
          <a:stretch/>
        </p:blipFill>
        <p:spPr>
          <a:xfrm>
            <a:off x="11413475" y="308473"/>
            <a:ext cx="539826" cy="407623"/>
          </a:xfrm>
          <a:prstGeom prst="rect">
            <a:avLst/>
          </a:prstGeom>
        </p:spPr>
      </p:pic>
      <p:grpSp>
        <p:nvGrpSpPr>
          <p:cNvPr id="59" name="Grupo 58"/>
          <p:cNvGrpSpPr/>
          <p:nvPr/>
        </p:nvGrpSpPr>
        <p:grpSpPr>
          <a:xfrm>
            <a:off x="8060788" y="323557"/>
            <a:ext cx="2335237" cy="422032"/>
            <a:chOff x="8060788" y="323557"/>
            <a:chExt cx="2335237" cy="422032"/>
          </a:xfrm>
        </p:grpSpPr>
        <p:pic>
          <p:nvPicPr>
            <p:cNvPr id="46" name="Imagen 4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20" t="4718" r="14721" b="89128"/>
            <a:stretch/>
          </p:blipFill>
          <p:spPr>
            <a:xfrm>
              <a:off x="8060788" y="323557"/>
              <a:ext cx="2335237" cy="422032"/>
            </a:xfrm>
            <a:prstGeom prst="rect">
              <a:avLst/>
            </a:prstGeom>
          </p:spPr>
        </p:pic>
        <p:sp>
          <p:nvSpPr>
            <p:cNvPr id="58" name="CuadroTexto 57"/>
            <p:cNvSpPr txBox="1"/>
            <p:nvPr/>
          </p:nvSpPr>
          <p:spPr>
            <a:xfrm>
              <a:off x="8166907" y="338159"/>
              <a:ext cx="1961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latin typeface="Segoe UI" panose="020B0502040204020203" pitchFamily="34" charset="0"/>
                  <a:cs typeface="Segoe UI" panose="020B0502040204020203" pitchFamily="34" charset="0"/>
                </a:rPr>
                <a:t>POLYOL FACILITY</a:t>
              </a:r>
            </a:p>
          </p:txBody>
        </p:sp>
      </p:grpSp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6" t="66509" r="22741" b="19512"/>
          <a:stretch/>
        </p:blipFill>
        <p:spPr>
          <a:xfrm>
            <a:off x="6065200" y="4560622"/>
            <a:ext cx="991518" cy="958468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5" t="70365" r="24910" b="22887"/>
          <a:stretch/>
        </p:blipFill>
        <p:spPr>
          <a:xfrm>
            <a:off x="6318588" y="4825026"/>
            <a:ext cx="473725" cy="462708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2" t="68827" r="26627" b="26421"/>
          <a:stretch/>
        </p:blipFill>
        <p:spPr>
          <a:xfrm>
            <a:off x="4105330" y="4719918"/>
            <a:ext cx="2477661" cy="325808"/>
          </a:xfrm>
          <a:prstGeom prst="rect">
            <a:avLst/>
          </a:prstGeom>
        </p:spPr>
      </p:pic>
      <p:grpSp>
        <p:nvGrpSpPr>
          <p:cNvPr id="56" name="Grupo 55"/>
          <p:cNvGrpSpPr/>
          <p:nvPr/>
        </p:nvGrpSpPr>
        <p:grpSpPr>
          <a:xfrm>
            <a:off x="6093025" y="3437558"/>
            <a:ext cx="934571" cy="2524836"/>
            <a:chOff x="6093025" y="3418508"/>
            <a:chExt cx="934571" cy="2524836"/>
          </a:xfrm>
        </p:grpSpPr>
        <p:sp>
          <p:nvSpPr>
            <p:cNvPr id="52" name="Elipse 51"/>
            <p:cNvSpPr/>
            <p:nvPr/>
          </p:nvSpPr>
          <p:spPr>
            <a:xfrm>
              <a:off x="6093025" y="3418508"/>
              <a:ext cx="934571" cy="9345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3" name="Triángulo isósceles 52"/>
            <p:cNvSpPr/>
            <p:nvPr/>
          </p:nvSpPr>
          <p:spPr>
            <a:xfrm rot="10800000">
              <a:off x="6410538" y="4106667"/>
              <a:ext cx="286096" cy="56951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5" name="Imagen 54"/>
            <p:cNvPicPr>
              <a:picLocks noChangeAspect="1"/>
            </p:cNvPicPr>
            <p:nvPr/>
          </p:nvPicPr>
          <p:blipFill rotWithShape="1">
            <a:blip r:embed="rId20"/>
            <a:srcRect l="44651" t="24621" r="44651" b="36157"/>
            <a:stretch/>
          </p:blipFill>
          <p:spPr>
            <a:xfrm>
              <a:off x="6430320" y="3617892"/>
              <a:ext cx="246530" cy="571500"/>
            </a:xfrm>
            <a:prstGeom prst="rect">
              <a:avLst/>
            </a:prstGeom>
          </p:spPr>
        </p:pic>
        <p:sp>
          <p:nvSpPr>
            <p:cNvPr id="54" name="Elipse 53"/>
            <p:cNvSpPr/>
            <p:nvPr/>
          </p:nvSpPr>
          <p:spPr>
            <a:xfrm>
              <a:off x="6093025" y="5008773"/>
              <a:ext cx="934571" cy="93457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888466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/>
        </p:nvSpPr>
        <p:spPr>
          <a:xfrm>
            <a:off x="8130684" y="0"/>
            <a:ext cx="4061316" cy="6858000"/>
          </a:xfrm>
          <a:prstGeom prst="rect">
            <a:avLst/>
          </a:prstGeom>
          <a:solidFill>
            <a:srgbClr val="004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6" name="Grupo 5"/>
          <p:cNvGrpSpPr/>
          <p:nvPr/>
        </p:nvGrpSpPr>
        <p:grpSpPr>
          <a:xfrm>
            <a:off x="8088923" y="-1215"/>
            <a:ext cx="4103077" cy="6859215"/>
            <a:chOff x="8088923" y="-1215"/>
            <a:chExt cx="4103077" cy="6859215"/>
          </a:xfrm>
        </p:grpSpPr>
        <p:sp>
          <p:nvSpPr>
            <p:cNvPr id="19" name="Rectángulo 18"/>
            <p:cNvSpPr/>
            <p:nvPr/>
          </p:nvSpPr>
          <p:spPr>
            <a:xfrm>
              <a:off x="8130684" y="-1215"/>
              <a:ext cx="4061316" cy="6859215"/>
            </a:xfrm>
            <a:prstGeom prst="rect">
              <a:avLst/>
            </a:prstGeom>
            <a:solidFill>
              <a:srgbClr val="82C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37" name="Imagen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60" t="31385"/>
            <a:stretch/>
          </p:blipFill>
          <p:spPr>
            <a:xfrm>
              <a:off x="8088923" y="2152356"/>
              <a:ext cx="4097922" cy="4705643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-14068" y="669"/>
            <a:ext cx="8089759" cy="6856661"/>
            <a:chOff x="2348636" y="669"/>
            <a:chExt cx="8089759" cy="685666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4" r="14385"/>
            <a:stretch/>
          </p:blipFill>
          <p:spPr>
            <a:xfrm>
              <a:off x="2348636" y="669"/>
              <a:ext cx="8089759" cy="6856661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4" t="6738" r="48315" b="74785"/>
            <a:stretch/>
          </p:blipFill>
          <p:spPr>
            <a:xfrm>
              <a:off x="5045725" y="462709"/>
              <a:ext cx="1255923" cy="1266939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2" t="37909" r="38825" b="54539"/>
            <a:stretch/>
          </p:blipFill>
          <p:spPr>
            <a:xfrm>
              <a:off x="6455884" y="2599982"/>
              <a:ext cx="1002535" cy="517792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45" t="68919" r="65572" b="20637"/>
            <a:stretch/>
          </p:blipFill>
          <p:spPr>
            <a:xfrm>
              <a:off x="3492346" y="4726236"/>
              <a:ext cx="705081" cy="716097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0" t="50924" r="56897" b="42167"/>
            <a:stretch/>
          </p:blipFill>
          <p:spPr>
            <a:xfrm>
              <a:off x="4869455" y="3492347"/>
              <a:ext cx="385591" cy="473726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46" t="68277" r="46596" b="22083"/>
            <a:stretch/>
          </p:blipFill>
          <p:spPr>
            <a:xfrm>
              <a:off x="5662670" y="4682170"/>
              <a:ext cx="848299" cy="66101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05" t="72273" r="52983" b="26421"/>
            <a:stretch/>
          </p:blipFill>
          <p:spPr>
            <a:xfrm>
              <a:off x="4109292" y="4956202"/>
              <a:ext cx="1622997" cy="89524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84" t="55912" r="52731" b="27839"/>
            <a:stretch/>
          </p:blipFill>
          <p:spPr>
            <a:xfrm>
              <a:off x="4887044" y="3834332"/>
              <a:ext cx="875981" cy="1114185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56" t="23931" r="55441" b="47674"/>
            <a:stretch/>
          </p:blipFill>
          <p:spPr>
            <a:xfrm>
              <a:off x="5017674" y="1641514"/>
              <a:ext cx="414938" cy="1946930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6419" r="40694" b="31090"/>
            <a:stretch/>
          </p:blipFill>
          <p:spPr>
            <a:xfrm>
              <a:off x="5816813" y="3183467"/>
              <a:ext cx="1413864" cy="1542214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22" t="44320" r="40557" b="53581"/>
            <a:stretch/>
          </p:blipFill>
          <p:spPr>
            <a:xfrm>
              <a:off x="6671733" y="3039533"/>
              <a:ext cx="575734" cy="143934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52" t="68827" r="26627" b="26421"/>
            <a:stretch/>
          </p:blipFill>
          <p:spPr>
            <a:xfrm>
              <a:off x="6468034" y="4719918"/>
              <a:ext cx="2477661" cy="325808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1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63" t="68546" r="51157" b="27995"/>
            <a:stretch/>
          </p:blipFill>
          <p:spPr>
            <a:xfrm>
              <a:off x="5689283" y="4700588"/>
              <a:ext cx="265747" cy="237172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1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72" t="66546" r="46726" b="30787"/>
            <a:stretch/>
          </p:blipFill>
          <p:spPr>
            <a:xfrm>
              <a:off x="5995035" y="4563428"/>
              <a:ext cx="500063" cy="182880"/>
            </a:xfrm>
            <a:prstGeom prst="rect">
              <a:avLst/>
            </a:prstGeom>
          </p:spPr>
        </p:pic>
      </p:grp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1" t="4489" r="1962" b="89566"/>
          <a:stretch/>
        </p:blipFill>
        <p:spPr>
          <a:xfrm>
            <a:off x="11413475" y="308473"/>
            <a:ext cx="539826" cy="407623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8021239" y="-1215"/>
            <a:ext cx="109443" cy="6859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5" name="Grupo 24"/>
          <p:cNvGrpSpPr/>
          <p:nvPr/>
        </p:nvGrpSpPr>
        <p:grpSpPr>
          <a:xfrm>
            <a:off x="9857432" y="5988818"/>
            <a:ext cx="1617785" cy="582804"/>
            <a:chOff x="9857432" y="5988818"/>
            <a:chExt cx="1617785" cy="582804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60" t="87326" r="5868" b="4176"/>
            <a:stretch/>
          </p:blipFill>
          <p:spPr>
            <a:xfrm>
              <a:off x="9857432" y="5988818"/>
              <a:ext cx="1617785" cy="582804"/>
            </a:xfrm>
            <a:prstGeom prst="rect">
              <a:avLst/>
            </a:prstGeom>
          </p:spPr>
        </p:pic>
        <p:sp>
          <p:nvSpPr>
            <p:cNvPr id="27" name="CuadroTexto 26"/>
            <p:cNvSpPr txBox="1"/>
            <p:nvPr/>
          </p:nvSpPr>
          <p:spPr>
            <a:xfrm>
              <a:off x="9897846" y="6098047"/>
              <a:ext cx="1567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EXT. CONTROLS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5747657" y="5998866"/>
            <a:ext cx="4250454" cy="542611"/>
            <a:chOff x="5747657" y="5998866"/>
            <a:chExt cx="4250454" cy="542611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2" t="87473" r="17986" b="4615"/>
            <a:stretch/>
          </p:blipFill>
          <p:spPr>
            <a:xfrm>
              <a:off x="5747657" y="5998866"/>
              <a:ext cx="4250454" cy="542611"/>
            </a:xfrm>
            <a:prstGeom prst="rect">
              <a:avLst/>
            </a:prstGeom>
          </p:spPr>
        </p:pic>
        <p:sp>
          <p:nvSpPr>
            <p:cNvPr id="30" name="CuadroTexto 29"/>
            <p:cNvSpPr txBox="1"/>
            <p:nvPr/>
          </p:nvSpPr>
          <p:spPr>
            <a:xfrm>
              <a:off x="6901358" y="6098047"/>
              <a:ext cx="2073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NITRATION PROCESS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3195376" y="5988818"/>
            <a:ext cx="2703006" cy="582804"/>
            <a:chOff x="3195376" y="5988818"/>
            <a:chExt cx="2703006" cy="582804"/>
          </a:xfrm>
        </p:grpSpPr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2" t="87326" r="51622" b="4176"/>
            <a:stretch/>
          </p:blipFill>
          <p:spPr>
            <a:xfrm>
              <a:off x="3195376" y="5988818"/>
              <a:ext cx="2703006" cy="582804"/>
            </a:xfrm>
            <a:prstGeom prst="rect">
              <a:avLst/>
            </a:prstGeom>
          </p:spPr>
        </p:pic>
        <p:sp>
          <p:nvSpPr>
            <p:cNvPr id="33" name="CuadroTexto 32"/>
            <p:cNvSpPr txBox="1"/>
            <p:nvPr/>
          </p:nvSpPr>
          <p:spPr>
            <a:xfrm>
              <a:off x="3396343" y="6098047"/>
              <a:ext cx="2301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REGULATION SYSTEMS</a:t>
              </a: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689317" y="5964702"/>
            <a:ext cx="2715066" cy="576775"/>
            <a:chOff x="689317" y="5964702"/>
            <a:chExt cx="2715066" cy="576775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" t="86974" r="72082" b="4615"/>
            <a:stretch/>
          </p:blipFill>
          <p:spPr>
            <a:xfrm>
              <a:off x="689317" y="5964702"/>
              <a:ext cx="2715066" cy="576775"/>
            </a:xfrm>
            <a:prstGeom prst="rect">
              <a:avLst/>
            </a:prstGeom>
          </p:spPr>
        </p:pic>
        <p:sp>
          <p:nvSpPr>
            <p:cNvPr id="24" name="CuadroTexto 23"/>
            <p:cNvSpPr txBox="1"/>
            <p:nvPr/>
          </p:nvSpPr>
          <p:spPr>
            <a:xfrm>
              <a:off x="1222164" y="6098047"/>
              <a:ext cx="1695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RAW MATERIALS</a:t>
              </a:r>
            </a:p>
          </p:txBody>
        </p:sp>
      </p:grp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4" t="76632" r="51114"/>
          <a:stretch/>
        </p:blipFill>
        <p:spPr>
          <a:xfrm>
            <a:off x="2638954" y="5255046"/>
            <a:ext cx="958467" cy="160228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3" t="72863" r="47453" b="25568"/>
          <a:stretch/>
        </p:blipFill>
        <p:spPr>
          <a:xfrm>
            <a:off x="5029200" y="4996927"/>
            <a:ext cx="1376979" cy="10757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3" t="71765" r="58802" b="24549"/>
          <a:stretch/>
        </p:blipFill>
        <p:spPr>
          <a:xfrm>
            <a:off x="6368559" y="4921624"/>
            <a:ext cx="252804" cy="252804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5" t="70365" r="24910" b="22887"/>
          <a:stretch/>
        </p:blipFill>
        <p:spPr>
          <a:xfrm>
            <a:off x="6318588" y="4825388"/>
            <a:ext cx="473725" cy="46270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6" t="68277" r="46596" b="22083"/>
          <a:stretch/>
        </p:blipFill>
        <p:spPr>
          <a:xfrm>
            <a:off x="3299965" y="4682170"/>
            <a:ext cx="848299" cy="6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33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13099 3.7037E-7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1348</Words>
  <Application>Microsoft Office PowerPoint</Application>
  <PresentationFormat>Panorámica</PresentationFormat>
  <Paragraphs>571</Paragraphs>
  <Slides>28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Segoe UI</vt:lpstr>
      <vt:lpstr>Segoe UI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Visualogica</dc:creator>
  <cp:lastModifiedBy>Maria Virginia Ramirez</cp:lastModifiedBy>
  <cp:revision>104</cp:revision>
  <dcterms:created xsi:type="dcterms:W3CDTF">2020-04-16T19:14:56Z</dcterms:created>
  <dcterms:modified xsi:type="dcterms:W3CDTF">2023-04-13T18:19:45Z</dcterms:modified>
</cp:coreProperties>
</file>