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7" r:id="rId4"/>
    <p:sldId id="270" r:id="rId5"/>
    <p:sldId id="258" r:id="rId6"/>
    <p:sldId id="265" r:id="rId7"/>
    <p:sldId id="263" r:id="rId8"/>
    <p:sldId id="266" r:id="rId9"/>
    <p:sldId id="271" r:id="rId10"/>
    <p:sldId id="273" r:id="rId11"/>
    <p:sldId id="267" r:id="rId12"/>
    <p:sldId id="275" r:id="rId13"/>
    <p:sldId id="276" r:id="rId14"/>
    <p:sldId id="260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B792DE-DA4E-4C50-83DE-B47A5534E1AB}" v="6" dt="2023-02-07T07:33:33.5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>
        <p:scale>
          <a:sx n="93" d="100"/>
          <a:sy n="93" d="100"/>
        </p:scale>
        <p:origin x="294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ffery Downs" userId="a0df46aceb0ff93f" providerId="LiveId" clId="{77B792DE-DA4E-4C50-83DE-B47A5534E1AB}"/>
    <pc:docChg chg="undo custSel modSld">
      <pc:chgData name="Geoffery Downs" userId="a0df46aceb0ff93f" providerId="LiveId" clId="{77B792DE-DA4E-4C50-83DE-B47A5534E1AB}" dt="2023-02-07T07:35:52.215" v="28" actId="26606"/>
      <pc:docMkLst>
        <pc:docMk/>
      </pc:docMkLst>
      <pc:sldChg chg="addSp delSp modSp mod setBg">
        <pc:chgData name="Geoffery Downs" userId="a0df46aceb0ff93f" providerId="LiveId" clId="{77B792DE-DA4E-4C50-83DE-B47A5534E1AB}" dt="2023-02-07T07:33:40.325" v="23" actId="255"/>
        <pc:sldMkLst>
          <pc:docMk/>
          <pc:sldMk cId="109857222" sldId="256"/>
        </pc:sldMkLst>
        <pc:spChg chg="mod">
          <ac:chgData name="Geoffery Downs" userId="a0df46aceb0ff93f" providerId="LiveId" clId="{77B792DE-DA4E-4C50-83DE-B47A5534E1AB}" dt="2023-02-07T07:33:40.325" v="23" actId="255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Geoffery Downs" userId="a0df46aceb0ff93f" providerId="LiveId" clId="{77B792DE-DA4E-4C50-83DE-B47A5534E1AB}" dt="2023-02-07T07:33:36.149" v="22" actId="26606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Geoffery Downs" userId="a0df46aceb0ff93f" providerId="LiveId" clId="{77B792DE-DA4E-4C50-83DE-B47A5534E1AB}" dt="2023-02-07T07:33:36.149" v="22" actId="26606"/>
          <ac:spMkLst>
            <pc:docMk/>
            <pc:sldMk cId="109857222" sldId="256"/>
            <ac:spMk id="8" creationId="{88294908-8B00-4F58-BBBA-20F71A40AA9E}"/>
          </ac:spMkLst>
        </pc:spChg>
        <pc:spChg chg="add">
          <ac:chgData name="Geoffery Downs" userId="a0df46aceb0ff93f" providerId="LiveId" clId="{77B792DE-DA4E-4C50-83DE-B47A5534E1AB}" dt="2023-02-07T07:33:36.149" v="22" actId="26606"/>
          <ac:spMkLst>
            <pc:docMk/>
            <pc:sldMk cId="109857222" sldId="256"/>
            <ac:spMk id="10" creationId="{4364C879-1404-4203-8E9D-CC5DE0A621A2}"/>
          </ac:spMkLst>
        </pc:spChg>
        <pc:spChg chg="add">
          <ac:chgData name="Geoffery Downs" userId="a0df46aceb0ff93f" providerId="LiveId" clId="{77B792DE-DA4E-4C50-83DE-B47A5534E1AB}" dt="2023-02-07T07:33:36.149" v="22" actId="26606"/>
          <ac:spMkLst>
            <pc:docMk/>
            <pc:sldMk cId="109857222" sldId="256"/>
            <ac:spMk id="12" creationId="{84617302-4B0D-4351-A6BB-6F0930D943AC}"/>
          </ac:spMkLst>
        </pc:spChg>
        <pc:spChg chg="add">
          <ac:chgData name="Geoffery Downs" userId="a0df46aceb0ff93f" providerId="LiveId" clId="{77B792DE-DA4E-4C50-83DE-B47A5534E1AB}" dt="2023-02-07T07:33:36.149" v="22" actId="26606"/>
          <ac:spMkLst>
            <pc:docMk/>
            <pc:sldMk cId="109857222" sldId="256"/>
            <ac:spMk id="14" creationId="{DA2C7802-C2E0-4218-8F89-8DD7CCD2CD1C}"/>
          </ac:spMkLst>
        </pc:spChg>
        <pc:spChg chg="add">
          <ac:chgData name="Geoffery Downs" userId="a0df46aceb0ff93f" providerId="LiveId" clId="{77B792DE-DA4E-4C50-83DE-B47A5534E1AB}" dt="2023-02-07T07:33:36.149" v="22" actId="26606"/>
          <ac:spMkLst>
            <pc:docMk/>
            <pc:sldMk cId="109857222" sldId="256"/>
            <ac:spMk id="16" creationId="{A6D7111A-21E5-4EE9-8A78-10E5530F0116}"/>
          </ac:spMkLst>
        </pc:spChg>
        <pc:spChg chg="add">
          <ac:chgData name="Geoffery Downs" userId="a0df46aceb0ff93f" providerId="LiveId" clId="{77B792DE-DA4E-4C50-83DE-B47A5534E1AB}" dt="2023-02-07T07:33:36.149" v="22" actId="26606"/>
          <ac:spMkLst>
            <pc:docMk/>
            <pc:sldMk cId="109857222" sldId="256"/>
            <ac:spMk id="18" creationId="{A3969E80-A77B-49FC-9122-D89AFD5EE118}"/>
          </ac:spMkLst>
        </pc:spChg>
        <pc:spChg chg="add">
          <ac:chgData name="Geoffery Downs" userId="a0df46aceb0ff93f" providerId="LiveId" clId="{77B792DE-DA4E-4C50-83DE-B47A5534E1AB}" dt="2023-02-07T07:33:36.149" v="22" actId="26606"/>
          <ac:spMkLst>
            <pc:docMk/>
            <pc:sldMk cId="109857222" sldId="256"/>
            <ac:spMk id="20" creationId="{1849CA57-76BD-4CF2-80BA-D7A46A01B7B1}"/>
          </ac:spMkLst>
        </pc:spChg>
        <pc:spChg chg="add">
          <ac:chgData name="Geoffery Downs" userId="a0df46aceb0ff93f" providerId="LiveId" clId="{77B792DE-DA4E-4C50-83DE-B47A5534E1AB}" dt="2023-02-07T07:33:36.149" v="22" actId="26606"/>
          <ac:spMkLst>
            <pc:docMk/>
            <pc:sldMk cId="109857222" sldId="256"/>
            <ac:spMk id="22" creationId="{35E9085E-E730-4768-83D4-6CB7E9897153}"/>
          </ac:spMkLst>
        </pc:spChg>
        <pc:spChg chg="add">
          <ac:chgData name="Geoffery Downs" userId="a0df46aceb0ff93f" providerId="LiveId" clId="{77B792DE-DA4E-4C50-83DE-B47A5534E1AB}" dt="2023-02-07T07:33:36.149" v="22" actId="26606"/>
          <ac:spMkLst>
            <pc:docMk/>
            <pc:sldMk cId="109857222" sldId="256"/>
            <ac:spMk id="24" creationId="{973272FE-A474-4CAE-8CA2-BCC8B476C3F4}"/>
          </ac:spMkLst>
        </pc:spChg>
        <pc:spChg chg="add">
          <ac:chgData name="Geoffery Downs" userId="a0df46aceb0ff93f" providerId="LiveId" clId="{77B792DE-DA4E-4C50-83DE-B47A5534E1AB}" dt="2023-02-07T07:33:36.149" v="22" actId="26606"/>
          <ac:spMkLst>
            <pc:docMk/>
            <pc:sldMk cId="109857222" sldId="256"/>
            <ac:spMk id="26" creationId="{E07981EA-05A6-437C-88D7-B377B92B031D}"/>
          </ac:spMkLst>
        </pc:spChg>
        <pc:spChg chg="add">
          <ac:chgData name="Geoffery Downs" userId="a0df46aceb0ff93f" providerId="LiveId" clId="{77B792DE-DA4E-4C50-83DE-B47A5534E1AB}" dt="2023-02-07T07:33:36.149" v="22" actId="26606"/>
          <ac:spMkLst>
            <pc:docMk/>
            <pc:sldMk cId="109857222" sldId="256"/>
            <ac:spMk id="28" creationId="{15E3C750-986E-4769-B1AE-49289FBEE757}"/>
          </ac:spMkLst>
        </pc:spChg>
        <pc:spChg chg="del">
          <ac:chgData name="Geoffery Downs" userId="a0df46aceb0ff93f" providerId="LiveId" clId="{77B792DE-DA4E-4C50-83DE-B47A5534E1AB}" dt="2023-02-07T07:33:36.149" v="22" actId="26606"/>
          <ac:spMkLst>
            <pc:docMk/>
            <pc:sldMk cId="109857222" sldId="256"/>
            <ac:spMk id="49" creationId="{973272FE-A474-4CAE-8CA2-BCC8B476C3F4}"/>
          </ac:spMkLst>
        </pc:spChg>
        <pc:spChg chg="del">
          <ac:chgData name="Geoffery Downs" userId="a0df46aceb0ff93f" providerId="LiveId" clId="{77B792DE-DA4E-4C50-83DE-B47A5534E1AB}" dt="2023-02-07T07:33:36.149" v="22" actId="26606"/>
          <ac:spMkLst>
            <pc:docMk/>
            <pc:sldMk cId="109857222" sldId="256"/>
            <ac:spMk id="50" creationId="{88294908-8B00-4F58-BBBA-20F71A40AA9E}"/>
          </ac:spMkLst>
        </pc:spChg>
        <pc:spChg chg="del">
          <ac:chgData name="Geoffery Downs" userId="a0df46aceb0ff93f" providerId="LiveId" clId="{77B792DE-DA4E-4C50-83DE-B47A5534E1AB}" dt="2023-02-07T07:33:36.149" v="22" actId="26606"/>
          <ac:spMkLst>
            <pc:docMk/>
            <pc:sldMk cId="109857222" sldId="256"/>
            <ac:spMk id="51" creationId="{E07981EA-05A6-437C-88D7-B377B92B031D}"/>
          </ac:spMkLst>
        </pc:spChg>
        <pc:spChg chg="del">
          <ac:chgData name="Geoffery Downs" userId="a0df46aceb0ff93f" providerId="LiveId" clId="{77B792DE-DA4E-4C50-83DE-B47A5534E1AB}" dt="2023-02-07T07:33:36.149" v="22" actId="26606"/>
          <ac:spMkLst>
            <pc:docMk/>
            <pc:sldMk cId="109857222" sldId="256"/>
            <ac:spMk id="52" creationId="{4364C879-1404-4203-8E9D-CC5DE0A621A2}"/>
          </ac:spMkLst>
        </pc:spChg>
        <pc:spChg chg="del">
          <ac:chgData name="Geoffery Downs" userId="a0df46aceb0ff93f" providerId="LiveId" clId="{77B792DE-DA4E-4C50-83DE-B47A5534E1AB}" dt="2023-02-07T07:33:36.149" v="22" actId="26606"/>
          <ac:spMkLst>
            <pc:docMk/>
            <pc:sldMk cId="109857222" sldId="256"/>
            <ac:spMk id="53" creationId="{15E3C750-986E-4769-B1AE-49289FBEE757}"/>
          </ac:spMkLst>
        </pc:spChg>
        <pc:spChg chg="del">
          <ac:chgData name="Geoffery Downs" userId="a0df46aceb0ff93f" providerId="LiveId" clId="{77B792DE-DA4E-4C50-83DE-B47A5534E1AB}" dt="2023-02-07T07:33:36.149" v="22" actId="26606"/>
          <ac:spMkLst>
            <pc:docMk/>
            <pc:sldMk cId="109857222" sldId="256"/>
            <ac:spMk id="54" creationId="{84617302-4B0D-4351-A6BB-6F0930D943AC}"/>
          </ac:spMkLst>
        </pc:spChg>
        <pc:spChg chg="del">
          <ac:chgData name="Geoffery Downs" userId="a0df46aceb0ff93f" providerId="LiveId" clId="{77B792DE-DA4E-4C50-83DE-B47A5534E1AB}" dt="2023-02-07T07:33:36.149" v="22" actId="26606"/>
          <ac:spMkLst>
            <pc:docMk/>
            <pc:sldMk cId="109857222" sldId="256"/>
            <ac:spMk id="55" creationId="{DA2C7802-C2E0-4218-8F89-8DD7CCD2CD1C}"/>
          </ac:spMkLst>
        </pc:spChg>
        <pc:spChg chg="del">
          <ac:chgData name="Geoffery Downs" userId="a0df46aceb0ff93f" providerId="LiveId" clId="{77B792DE-DA4E-4C50-83DE-B47A5534E1AB}" dt="2023-02-07T07:33:36.149" v="22" actId="26606"/>
          <ac:spMkLst>
            <pc:docMk/>
            <pc:sldMk cId="109857222" sldId="256"/>
            <ac:spMk id="56" creationId="{A6D7111A-21E5-4EE9-8A78-10E5530F0116}"/>
          </ac:spMkLst>
        </pc:spChg>
        <pc:spChg chg="del">
          <ac:chgData name="Geoffery Downs" userId="a0df46aceb0ff93f" providerId="LiveId" clId="{77B792DE-DA4E-4C50-83DE-B47A5534E1AB}" dt="2023-02-07T07:33:36.149" v="22" actId="26606"/>
          <ac:spMkLst>
            <pc:docMk/>
            <pc:sldMk cId="109857222" sldId="256"/>
            <ac:spMk id="57" creationId="{A3969E80-A77B-49FC-9122-D89AFD5EE118}"/>
          </ac:spMkLst>
        </pc:spChg>
        <pc:spChg chg="del">
          <ac:chgData name="Geoffery Downs" userId="a0df46aceb0ff93f" providerId="LiveId" clId="{77B792DE-DA4E-4C50-83DE-B47A5534E1AB}" dt="2023-02-07T07:33:36.149" v="22" actId="26606"/>
          <ac:spMkLst>
            <pc:docMk/>
            <pc:sldMk cId="109857222" sldId="256"/>
            <ac:spMk id="58" creationId="{1849CA57-76BD-4CF2-80BA-D7A46A01B7B1}"/>
          </ac:spMkLst>
        </pc:spChg>
        <pc:spChg chg="del">
          <ac:chgData name="Geoffery Downs" userId="a0df46aceb0ff93f" providerId="LiveId" clId="{77B792DE-DA4E-4C50-83DE-B47A5534E1AB}" dt="2023-02-07T07:33:36.149" v="22" actId="26606"/>
          <ac:spMkLst>
            <pc:docMk/>
            <pc:sldMk cId="109857222" sldId="256"/>
            <ac:spMk id="59" creationId="{35E9085E-E730-4768-83D4-6CB7E9897153}"/>
          </ac:spMkLst>
        </pc:spChg>
      </pc:sldChg>
      <pc:sldChg chg="addSp delSp modSp mod setBg setClrOvrMap">
        <pc:chgData name="Geoffery Downs" userId="a0df46aceb0ff93f" providerId="LiveId" clId="{77B792DE-DA4E-4C50-83DE-B47A5534E1AB}" dt="2023-02-07T07:35:52.215" v="28" actId="26606"/>
        <pc:sldMkLst>
          <pc:docMk/>
          <pc:sldMk cId="477082513" sldId="257"/>
        </pc:sldMkLst>
        <pc:spChg chg="add del">
          <ac:chgData name="Geoffery Downs" userId="a0df46aceb0ff93f" providerId="LiveId" clId="{77B792DE-DA4E-4C50-83DE-B47A5534E1AB}" dt="2023-02-07T07:35:52.215" v="28" actId="26606"/>
          <ac:spMkLst>
            <pc:docMk/>
            <pc:sldMk cId="477082513" sldId="257"/>
            <ac:spMk id="29" creationId="{32BC26D8-82FB-445E-AA49-62A77D7C1EE0}"/>
          </ac:spMkLst>
        </pc:spChg>
        <pc:spChg chg="add del">
          <ac:chgData name="Geoffery Downs" userId="a0df46aceb0ff93f" providerId="LiveId" clId="{77B792DE-DA4E-4C50-83DE-B47A5534E1AB}" dt="2023-02-07T07:35:52.215" v="28" actId="26606"/>
          <ac:spMkLst>
            <pc:docMk/>
            <pc:sldMk cId="477082513" sldId="257"/>
            <ac:spMk id="30" creationId="{CB44330D-EA18-4254-AA95-EB49948539B8}"/>
          </ac:spMkLst>
        </pc:spChg>
        <pc:spChg chg="add del">
          <ac:chgData name="Geoffery Downs" userId="a0df46aceb0ff93f" providerId="LiveId" clId="{77B792DE-DA4E-4C50-83DE-B47A5534E1AB}" dt="2023-02-07T07:32:41.758" v="15" actId="26606"/>
          <ac:spMkLst>
            <pc:docMk/>
            <pc:sldMk cId="477082513" sldId="257"/>
            <ac:spMk id="32" creationId="{9B76D444-2756-434F-AE61-96D69830C13E}"/>
          </ac:spMkLst>
        </pc:spChg>
        <pc:spChg chg="add del">
          <ac:chgData name="Geoffery Downs" userId="a0df46aceb0ff93f" providerId="LiveId" clId="{77B792DE-DA4E-4C50-83DE-B47A5534E1AB}" dt="2023-02-07T07:32:41.758" v="15" actId="26606"/>
          <ac:spMkLst>
            <pc:docMk/>
            <pc:sldMk cId="477082513" sldId="257"/>
            <ac:spMk id="33" creationId="{A27B6159-7734-4564-9E0F-C4BC43C36E52}"/>
          </ac:spMkLst>
        </pc:spChg>
        <pc:spChg chg="add del">
          <ac:chgData name="Geoffery Downs" userId="a0df46aceb0ff93f" providerId="LiveId" clId="{77B792DE-DA4E-4C50-83DE-B47A5534E1AB}" dt="2023-02-07T07:31:49.961" v="7" actId="26606"/>
          <ac:spMkLst>
            <pc:docMk/>
            <pc:sldMk cId="477082513" sldId="257"/>
            <ac:spMk id="34" creationId="{A968D31C-47D8-E253-09E5-3A10CC19780F}"/>
          </ac:spMkLst>
        </pc:spChg>
        <pc:spChg chg="add del">
          <ac:chgData name="Geoffery Downs" userId="a0df46aceb0ff93f" providerId="LiveId" clId="{77B792DE-DA4E-4C50-83DE-B47A5534E1AB}" dt="2023-02-07T07:31:10.309" v="1" actId="26606"/>
          <ac:spMkLst>
            <pc:docMk/>
            <pc:sldMk cId="477082513" sldId="257"/>
            <ac:spMk id="35" creationId="{AB8C311F-7253-4AED-9701-7FC0708C41C7}"/>
          </ac:spMkLst>
        </pc:spChg>
        <pc:spChg chg="add del">
          <ac:chgData name="Geoffery Downs" userId="a0df46aceb0ff93f" providerId="LiveId" clId="{77B792DE-DA4E-4C50-83DE-B47A5534E1AB}" dt="2023-02-07T07:31:10.309" v="1" actId="26606"/>
          <ac:spMkLst>
            <pc:docMk/>
            <pc:sldMk cId="477082513" sldId="257"/>
            <ac:spMk id="37" creationId="{E2384209-CB15-4CDF-9D31-C44FD9A3F20D}"/>
          </ac:spMkLst>
        </pc:spChg>
        <pc:spChg chg="add del">
          <ac:chgData name="Geoffery Downs" userId="a0df46aceb0ff93f" providerId="LiveId" clId="{77B792DE-DA4E-4C50-83DE-B47A5534E1AB}" dt="2023-02-07T07:32:41.758" v="15" actId="26606"/>
          <ac:spMkLst>
            <pc:docMk/>
            <pc:sldMk cId="477082513" sldId="257"/>
            <ac:spMk id="38" creationId="{A968D31C-47D8-E253-09E5-3A10CC19780F}"/>
          </ac:spMkLst>
        </pc:spChg>
        <pc:spChg chg="add del">
          <ac:chgData name="Geoffery Downs" userId="a0df46aceb0ff93f" providerId="LiveId" clId="{77B792DE-DA4E-4C50-83DE-B47A5534E1AB}" dt="2023-02-07T07:31:10.309" v="1" actId="26606"/>
          <ac:spMkLst>
            <pc:docMk/>
            <pc:sldMk cId="477082513" sldId="257"/>
            <ac:spMk id="39" creationId="{2633B3B5-CC90-43F0-8714-D31D1F3F0209}"/>
          </ac:spMkLst>
        </pc:spChg>
        <pc:spChg chg="add del">
          <ac:chgData name="Geoffery Downs" userId="a0df46aceb0ff93f" providerId="LiveId" clId="{77B792DE-DA4E-4C50-83DE-B47A5534E1AB}" dt="2023-02-07T07:35:28.583" v="25" actId="26606"/>
          <ac:spMkLst>
            <pc:docMk/>
            <pc:sldMk cId="477082513" sldId="257"/>
            <ac:spMk id="40" creationId="{AB8C311F-7253-4AED-9701-7FC0708C41C7}"/>
          </ac:spMkLst>
        </pc:spChg>
        <pc:spChg chg="add del">
          <ac:chgData name="Geoffery Downs" userId="a0df46aceb0ff93f" providerId="LiveId" clId="{77B792DE-DA4E-4C50-83DE-B47A5534E1AB}" dt="2023-02-07T07:31:10.309" v="1" actId="26606"/>
          <ac:spMkLst>
            <pc:docMk/>
            <pc:sldMk cId="477082513" sldId="257"/>
            <ac:spMk id="41" creationId="{A8D57A06-A426-446D-B02C-A2DC6B62E45E}"/>
          </ac:spMkLst>
        </pc:spChg>
        <pc:spChg chg="add del">
          <ac:chgData name="Geoffery Downs" userId="a0df46aceb0ff93f" providerId="LiveId" clId="{77B792DE-DA4E-4C50-83DE-B47A5534E1AB}" dt="2023-02-07T07:35:28.583" v="25" actId="26606"/>
          <ac:spMkLst>
            <pc:docMk/>
            <pc:sldMk cId="477082513" sldId="257"/>
            <ac:spMk id="42" creationId="{E2384209-CB15-4CDF-9D31-C44FD9A3F20D}"/>
          </ac:spMkLst>
        </pc:spChg>
        <pc:spChg chg="add del">
          <ac:chgData name="Geoffery Downs" userId="a0df46aceb0ff93f" providerId="LiveId" clId="{77B792DE-DA4E-4C50-83DE-B47A5534E1AB}" dt="2023-02-07T07:31:13.490" v="3" actId="26606"/>
          <ac:spMkLst>
            <pc:docMk/>
            <pc:sldMk cId="477082513" sldId="257"/>
            <ac:spMk id="43" creationId="{AB8C311F-7253-4AED-9701-7FC0708C41C7}"/>
          </ac:spMkLst>
        </pc:spChg>
        <pc:spChg chg="add del">
          <ac:chgData name="Geoffery Downs" userId="a0df46aceb0ff93f" providerId="LiveId" clId="{77B792DE-DA4E-4C50-83DE-B47A5534E1AB}" dt="2023-02-07T07:31:13.490" v="3" actId="26606"/>
          <ac:spMkLst>
            <pc:docMk/>
            <pc:sldMk cId="477082513" sldId="257"/>
            <ac:spMk id="44" creationId="{E2384209-CB15-4CDF-9D31-C44FD9A3F20D}"/>
          </ac:spMkLst>
        </pc:spChg>
        <pc:spChg chg="add del">
          <ac:chgData name="Geoffery Downs" userId="a0df46aceb0ff93f" providerId="LiveId" clId="{77B792DE-DA4E-4C50-83DE-B47A5534E1AB}" dt="2023-02-07T07:31:13.490" v="3" actId="26606"/>
          <ac:spMkLst>
            <pc:docMk/>
            <pc:sldMk cId="477082513" sldId="257"/>
            <ac:spMk id="45" creationId="{2633B3B5-CC90-43F0-8714-D31D1F3F0209}"/>
          </ac:spMkLst>
        </pc:spChg>
        <pc:spChg chg="add del">
          <ac:chgData name="Geoffery Downs" userId="a0df46aceb0ff93f" providerId="LiveId" clId="{77B792DE-DA4E-4C50-83DE-B47A5534E1AB}" dt="2023-02-07T07:31:13.490" v="3" actId="26606"/>
          <ac:spMkLst>
            <pc:docMk/>
            <pc:sldMk cId="477082513" sldId="257"/>
            <ac:spMk id="46" creationId="{A8D57A06-A426-446D-B02C-A2DC6B62E45E}"/>
          </ac:spMkLst>
        </pc:spChg>
        <pc:spChg chg="add del">
          <ac:chgData name="Geoffery Downs" userId="a0df46aceb0ff93f" providerId="LiveId" clId="{77B792DE-DA4E-4C50-83DE-B47A5534E1AB}" dt="2023-02-07T07:35:28.583" v="25" actId="26606"/>
          <ac:spMkLst>
            <pc:docMk/>
            <pc:sldMk cId="477082513" sldId="257"/>
            <ac:spMk id="47" creationId="{2633B3B5-CC90-43F0-8714-D31D1F3F0209}"/>
          </ac:spMkLst>
        </pc:spChg>
        <pc:spChg chg="add del">
          <ac:chgData name="Geoffery Downs" userId="a0df46aceb0ff93f" providerId="LiveId" clId="{77B792DE-DA4E-4C50-83DE-B47A5534E1AB}" dt="2023-02-07T07:31:32.704" v="5" actId="26606"/>
          <ac:spMkLst>
            <pc:docMk/>
            <pc:sldMk cId="477082513" sldId="257"/>
            <ac:spMk id="48" creationId="{AB8C311F-7253-4AED-9701-7FC0708C41C7}"/>
          </ac:spMkLst>
        </pc:spChg>
        <pc:spChg chg="add del">
          <ac:chgData name="Geoffery Downs" userId="a0df46aceb0ff93f" providerId="LiveId" clId="{77B792DE-DA4E-4C50-83DE-B47A5534E1AB}" dt="2023-02-07T07:31:32.704" v="5" actId="26606"/>
          <ac:spMkLst>
            <pc:docMk/>
            <pc:sldMk cId="477082513" sldId="257"/>
            <ac:spMk id="49" creationId="{E2384209-CB15-4CDF-9D31-C44FD9A3F20D}"/>
          </ac:spMkLst>
        </pc:spChg>
        <pc:spChg chg="add del">
          <ac:chgData name="Geoffery Downs" userId="a0df46aceb0ff93f" providerId="LiveId" clId="{77B792DE-DA4E-4C50-83DE-B47A5534E1AB}" dt="2023-02-07T07:31:32.704" v="5" actId="26606"/>
          <ac:spMkLst>
            <pc:docMk/>
            <pc:sldMk cId="477082513" sldId="257"/>
            <ac:spMk id="50" creationId="{2633B3B5-CC90-43F0-8714-D31D1F3F0209}"/>
          </ac:spMkLst>
        </pc:spChg>
        <pc:spChg chg="add del">
          <ac:chgData name="Geoffery Downs" userId="a0df46aceb0ff93f" providerId="LiveId" clId="{77B792DE-DA4E-4C50-83DE-B47A5534E1AB}" dt="2023-02-07T07:31:32.704" v="5" actId="26606"/>
          <ac:spMkLst>
            <pc:docMk/>
            <pc:sldMk cId="477082513" sldId="257"/>
            <ac:spMk id="51" creationId="{A8D57A06-A426-446D-B02C-A2DC6B62E45E}"/>
          </ac:spMkLst>
        </pc:spChg>
        <pc:spChg chg="add del">
          <ac:chgData name="Geoffery Downs" userId="a0df46aceb0ff93f" providerId="LiveId" clId="{77B792DE-DA4E-4C50-83DE-B47A5534E1AB}" dt="2023-02-07T07:35:28.583" v="25" actId="26606"/>
          <ac:spMkLst>
            <pc:docMk/>
            <pc:sldMk cId="477082513" sldId="257"/>
            <ac:spMk id="52" creationId="{A8D57A06-A426-446D-B02C-A2DC6B62E45E}"/>
          </ac:spMkLst>
        </pc:spChg>
        <pc:spChg chg="add del">
          <ac:chgData name="Geoffery Downs" userId="a0df46aceb0ff93f" providerId="LiveId" clId="{77B792DE-DA4E-4C50-83DE-B47A5534E1AB}" dt="2023-02-07T07:31:49.961" v="7" actId="26606"/>
          <ac:spMkLst>
            <pc:docMk/>
            <pc:sldMk cId="477082513" sldId="257"/>
            <ac:spMk id="53" creationId="{9B76D444-2756-434F-AE61-96D69830C13E}"/>
          </ac:spMkLst>
        </pc:spChg>
        <pc:spChg chg="add del">
          <ac:chgData name="Geoffery Downs" userId="a0df46aceb0ff93f" providerId="LiveId" clId="{77B792DE-DA4E-4C50-83DE-B47A5534E1AB}" dt="2023-02-07T07:31:49.961" v="7" actId="26606"/>
          <ac:spMkLst>
            <pc:docMk/>
            <pc:sldMk cId="477082513" sldId="257"/>
            <ac:spMk id="54" creationId="{A27B6159-7734-4564-9E0F-C4BC43C36E52}"/>
          </ac:spMkLst>
        </pc:spChg>
        <pc:spChg chg="add del">
          <ac:chgData name="Geoffery Downs" userId="a0df46aceb0ff93f" providerId="LiveId" clId="{77B792DE-DA4E-4C50-83DE-B47A5534E1AB}" dt="2023-02-07T07:35:32.499" v="27" actId="26606"/>
          <ac:spMkLst>
            <pc:docMk/>
            <pc:sldMk cId="477082513" sldId="257"/>
            <ac:spMk id="56" creationId="{AB8C311F-7253-4AED-9701-7FC0708C41C7}"/>
          </ac:spMkLst>
        </pc:spChg>
        <pc:spChg chg="add del">
          <ac:chgData name="Geoffery Downs" userId="a0df46aceb0ff93f" providerId="LiveId" clId="{77B792DE-DA4E-4C50-83DE-B47A5534E1AB}" dt="2023-02-07T07:35:32.499" v="27" actId="26606"/>
          <ac:spMkLst>
            <pc:docMk/>
            <pc:sldMk cId="477082513" sldId="257"/>
            <ac:spMk id="57" creationId="{E2384209-CB15-4CDF-9D31-C44FD9A3F20D}"/>
          </ac:spMkLst>
        </pc:spChg>
        <pc:spChg chg="add del">
          <ac:chgData name="Geoffery Downs" userId="a0df46aceb0ff93f" providerId="LiveId" clId="{77B792DE-DA4E-4C50-83DE-B47A5534E1AB}" dt="2023-02-07T07:35:32.499" v="27" actId="26606"/>
          <ac:spMkLst>
            <pc:docMk/>
            <pc:sldMk cId="477082513" sldId="257"/>
            <ac:spMk id="58" creationId="{2633B3B5-CC90-43F0-8714-D31D1F3F0209}"/>
          </ac:spMkLst>
        </pc:spChg>
        <pc:spChg chg="add del">
          <ac:chgData name="Geoffery Downs" userId="a0df46aceb0ff93f" providerId="LiveId" clId="{77B792DE-DA4E-4C50-83DE-B47A5534E1AB}" dt="2023-02-07T07:35:32.499" v="27" actId="26606"/>
          <ac:spMkLst>
            <pc:docMk/>
            <pc:sldMk cId="477082513" sldId="257"/>
            <ac:spMk id="59" creationId="{A8D57A06-A426-446D-B02C-A2DC6B62E45E}"/>
          </ac:spMkLst>
        </pc:spChg>
        <pc:spChg chg="add">
          <ac:chgData name="Geoffery Downs" userId="a0df46aceb0ff93f" providerId="LiveId" clId="{77B792DE-DA4E-4C50-83DE-B47A5534E1AB}" dt="2023-02-07T07:35:52.215" v="28" actId="26606"/>
          <ac:spMkLst>
            <pc:docMk/>
            <pc:sldMk cId="477082513" sldId="257"/>
            <ac:spMk id="60" creationId="{AB8C311F-7253-4AED-9701-7FC0708C41C7}"/>
          </ac:spMkLst>
        </pc:spChg>
        <pc:spChg chg="add">
          <ac:chgData name="Geoffery Downs" userId="a0df46aceb0ff93f" providerId="LiveId" clId="{77B792DE-DA4E-4C50-83DE-B47A5534E1AB}" dt="2023-02-07T07:35:52.215" v="28" actId="26606"/>
          <ac:spMkLst>
            <pc:docMk/>
            <pc:sldMk cId="477082513" sldId="257"/>
            <ac:spMk id="61" creationId="{E2384209-CB15-4CDF-9D31-C44FD9A3F20D}"/>
          </ac:spMkLst>
        </pc:spChg>
        <pc:spChg chg="add">
          <ac:chgData name="Geoffery Downs" userId="a0df46aceb0ff93f" providerId="LiveId" clId="{77B792DE-DA4E-4C50-83DE-B47A5534E1AB}" dt="2023-02-07T07:35:52.215" v="28" actId="26606"/>
          <ac:spMkLst>
            <pc:docMk/>
            <pc:sldMk cId="477082513" sldId="257"/>
            <ac:spMk id="62" creationId="{2633B3B5-CC90-43F0-8714-D31D1F3F0209}"/>
          </ac:spMkLst>
        </pc:spChg>
        <pc:spChg chg="add">
          <ac:chgData name="Geoffery Downs" userId="a0df46aceb0ff93f" providerId="LiveId" clId="{77B792DE-DA4E-4C50-83DE-B47A5534E1AB}" dt="2023-02-07T07:35:52.215" v="28" actId="26606"/>
          <ac:spMkLst>
            <pc:docMk/>
            <pc:sldMk cId="477082513" sldId="257"/>
            <ac:spMk id="63" creationId="{A8D57A06-A426-446D-B02C-A2DC6B62E45E}"/>
          </ac:spMkLst>
        </pc:spChg>
        <pc:picChg chg="mod">
          <ac:chgData name="Geoffery Downs" userId="a0df46aceb0ff93f" providerId="LiveId" clId="{77B792DE-DA4E-4C50-83DE-B47A5534E1AB}" dt="2023-02-07T07:35:52.215" v="28" actId="26606"/>
          <ac:picMkLst>
            <pc:docMk/>
            <pc:sldMk cId="477082513" sldId="257"/>
            <ac:picMk id="4" creationId="{FD438E62-969E-0F50-EC1D-F0F2C377C253}"/>
          </ac:picMkLst>
        </pc:picChg>
        <pc:cxnChg chg="add del">
          <ac:chgData name="Geoffery Downs" userId="a0df46aceb0ff93f" providerId="LiveId" clId="{77B792DE-DA4E-4C50-83DE-B47A5534E1AB}" dt="2023-02-07T07:32:41.758" v="15" actId="26606"/>
          <ac:cxnSpMkLst>
            <pc:docMk/>
            <pc:sldMk cId="477082513" sldId="257"/>
            <ac:cxnSpMk id="36" creationId="{E2FFB46B-05BC-4950-B18A-9593FDAE6ED7}"/>
          </ac:cxnSpMkLst>
        </pc:cxnChg>
        <pc:cxnChg chg="add del">
          <ac:chgData name="Geoffery Downs" userId="a0df46aceb0ff93f" providerId="LiveId" clId="{77B792DE-DA4E-4C50-83DE-B47A5534E1AB}" dt="2023-02-07T07:31:49.961" v="7" actId="26606"/>
          <ac:cxnSpMkLst>
            <pc:docMk/>
            <pc:sldMk cId="477082513" sldId="257"/>
            <ac:cxnSpMk id="55" creationId="{E2FFB46B-05BC-4950-B18A-9593FDAE6ED7}"/>
          </ac:cxnSpMkLst>
        </pc:cxnChg>
      </pc:sldChg>
      <pc:sldChg chg="setBg">
        <pc:chgData name="Geoffery Downs" userId="a0df46aceb0ff93f" providerId="LiveId" clId="{77B792DE-DA4E-4C50-83DE-B47A5534E1AB}" dt="2023-02-07T07:33:31.014" v="19"/>
        <pc:sldMkLst>
          <pc:docMk/>
          <pc:sldMk cId="2626157941" sldId="258"/>
        </pc:sldMkLst>
      </pc:sldChg>
      <pc:sldChg chg="setBg">
        <pc:chgData name="Geoffery Downs" userId="a0df46aceb0ff93f" providerId="LiveId" clId="{77B792DE-DA4E-4C50-83DE-B47A5534E1AB}" dt="2023-02-07T07:33:31.014" v="19"/>
        <pc:sldMkLst>
          <pc:docMk/>
          <pc:sldMk cId="400439596" sldId="260"/>
        </pc:sldMkLst>
      </pc:sldChg>
      <pc:sldChg chg="setBg">
        <pc:chgData name="Geoffery Downs" userId="a0df46aceb0ff93f" providerId="LiveId" clId="{77B792DE-DA4E-4C50-83DE-B47A5534E1AB}" dt="2023-02-07T07:33:31.014" v="19"/>
        <pc:sldMkLst>
          <pc:docMk/>
          <pc:sldMk cId="2780416126" sldId="261"/>
        </pc:sldMkLst>
      </pc:sldChg>
      <pc:sldChg chg="setBg">
        <pc:chgData name="Geoffery Downs" userId="a0df46aceb0ff93f" providerId="LiveId" clId="{77B792DE-DA4E-4C50-83DE-B47A5534E1AB}" dt="2023-02-07T07:33:31.014" v="19"/>
        <pc:sldMkLst>
          <pc:docMk/>
          <pc:sldMk cId="1080573761" sldId="262"/>
        </pc:sldMkLst>
      </pc:sldChg>
      <pc:sldChg chg="setBg">
        <pc:chgData name="Geoffery Downs" userId="a0df46aceb0ff93f" providerId="LiveId" clId="{77B792DE-DA4E-4C50-83DE-B47A5534E1AB}" dt="2023-02-07T07:33:31.014" v="19"/>
        <pc:sldMkLst>
          <pc:docMk/>
          <pc:sldMk cId="4011008571" sldId="263"/>
        </pc:sldMkLst>
      </pc:sldChg>
      <pc:sldChg chg="setBg">
        <pc:chgData name="Geoffery Downs" userId="a0df46aceb0ff93f" providerId="LiveId" clId="{77B792DE-DA4E-4C50-83DE-B47A5534E1AB}" dt="2023-02-07T07:33:31.014" v="19"/>
        <pc:sldMkLst>
          <pc:docMk/>
          <pc:sldMk cId="223417633" sldId="265"/>
        </pc:sldMkLst>
      </pc:sldChg>
      <pc:sldChg chg="setBg">
        <pc:chgData name="Geoffery Downs" userId="a0df46aceb0ff93f" providerId="LiveId" clId="{77B792DE-DA4E-4C50-83DE-B47A5534E1AB}" dt="2023-02-07T07:33:31.014" v="19"/>
        <pc:sldMkLst>
          <pc:docMk/>
          <pc:sldMk cId="566775321" sldId="266"/>
        </pc:sldMkLst>
      </pc:sldChg>
      <pc:sldChg chg="setBg">
        <pc:chgData name="Geoffery Downs" userId="a0df46aceb0ff93f" providerId="LiveId" clId="{77B792DE-DA4E-4C50-83DE-B47A5534E1AB}" dt="2023-02-07T07:33:31.014" v="19"/>
        <pc:sldMkLst>
          <pc:docMk/>
          <pc:sldMk cId="2613263183" sldId="267"/>
        </pc:sldMkLst>
      </pc:sldChg>
      <pc:sldChg chg="setBg">
        <pc:chgData name="Geoffery Downs" userId="a0df46aceb0ff93f" providerId="LiveId" clId="{77B792DE-DA4E-4C50-83DE-B47A5534E1AB}" dt="2023-02-07T07:33:31.014" v="19"/>
        <pc:sldMkLst>
          <pc:docMk/>
          <pc:sldMk cId="663984070" sldId="269"/>
        </pc:sldMkLst>
      </pc:sldChg>
      <pc:sldChg chg="setBg">
        <pc:chgData name="Geoffery Downs" userId="a0df46aceb0ff93f" providerId="LiveId" clId="{77B792DE-DA4E-4C50-83DE-B47A5534E1AB}" dt="2023-02-07T07:33:31.014" v="19"/>
        <pc:sldMkLst>
          <pc:docMk/>
          <pc:sldMk cId="345841360" sldId="270"/>
        </pc:sldMkLst>
      </pc:sldChg>
      <pc:sldChg chg="setBg">
        <pc:chgData name="Geoffery Downs" userId="a0df46aceb0ff93f" providerId="LiveId" clId="{77B792DE-DA4E-4C50-83DE-B47A5534E1AB}" dt="2023-02-07T07:33:31.014" v="19"/>
        <pc:sldMkLst>
          <pc:docMk/>
          <pc:sldMk cId="2302044427" sldId="271"/>
        </pc:sldMkLst>
      </pc:sldChg>
      <pc:sldChg chg="setBg">
        <pc:chgData name="Geoffery Downs" userId="a0df46aceb0ff93f" providerId="LiveId" clId="{77B792DE-DA4E-4C50-83DE-B47A5534E1AB}" dt="2023-02-07T07:33:31.014" v="19"/>
        <pc:sldMkLst>
          <pc:docMk/>
          <pc:sldMk cId="1114599958" sldId="273"/>
        </pc:sldMkLst>
      </pc:sldChg>
      <pc:sldChg chg="setBg">
        <pc:chgData name="Geoffery Downs" userId="a0df46aceb0ff93f" providerId="LiveId" clId="{77B792DE-DA4E-4C50-83DE-B47A5534E1AB}" dt="2023-02-07T07:33:31.014" v="19"/>
        <pc:sldMkLst>
          <pc:docMk/>
          <pc:sldMk cId="2110395090" sldId="275"/>
        </pc:sldMkLst>
      </pc:sldChg>
      <pc:sldChg chg="setBg">
        <pc:chgData name="Geoffery Downs" userId="a0df46aceb0ff93f" providerId="LiveId" clId="{77B792DE-DA4E-4C50-83DE-B47A5534E1AB}" dt="2023-02-07T07:33:31.014" v="19"/>
        <pc:sldMkLst>
          <pc:docMk/>
          <pc:sldMk cId="1666606378" sldId="27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EAB3F8-92FD-49BC-9C5E-6D7879B95981}" type="doc">
      <dgm:prSet loTypeId="urn:microsoft.com/office/officeart/2005/8/layout/hierarchy1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2E05AFF-7C28-44EA-9A88-F77F2F6FBD52}">
      <dgm:prSet/>
      <dgm:spPr/>
      <dgm:t>
        <a:bodyPr/>
        <a:lstStyle/>
        <a:p>
          <a:r>
            <a:rPr lang="en-US" dirty="0"/>
            <a:t>Leadership</a:t>
          </a:r>
        </a:p>
      </dgm:t>
    </dgm:pt>
    <dgm:pt modelId="{2D80B74C-A3BB-454D-BC01-E3DCC96289AB}" type="parTrans" cxnId="{241FC662-6BF3-4509-B4D7-290FA9888964}">
      <dgm:prSet/>
      <dgm:spPr/>
      <dgm:t>
        <a:bodyPr/>
        <a:lstStyle/>
        <a:p>
          <a:endParaRPr lang="en-US"/>
        </a:p>
      </dgm:t>
    </dgm:pt>
    <dgm:pt modelId="{53B6EC40-715A-4B52-ABD8-B0A24B45A851}" type="sibTrans" cxnId="{241FC662-6BF3-4509-B4D7-290FA9888964}">
      <dgm:prSet/>
      <dgm:spPr/>
      <dgm:t>
        <a:bodyPr/>
        <a:lstStyle/>
        <a:p>
          <a:endParaRPr lang="en-US"/>
        </a:p>
      </dgm:t>
    </dgm:pt>
    <dgm:pt modelId="{DF7BF288-FC7C-4F30-B5EF-1ADFA2FB6942}">
      <dgm:prSet/>
      <dgm:spPr/>
      <dgm:t>
        <a:bodyPr/>
        <a:lstStyle/>
        <a:p>
          <a:r>
            <a:rPr lang="en-US" dirty="0"/>
            <a:t>Prevent incidents</a:t>
          </a:r>
        </a:p>
      </dgm:t>
    </dgm:pt>
    <dgm:pt modelId="{CF65E405-2B63-475A-83D0-E4EFEF40D518}" type="parTrans" cxnId="{4E3FA6E6-4D4D-4490-9AE7-4F4755852854}">
      <dgm:prSet/>
      <dgm:spPr/>
      <dgm:t>
        <a:bodyPr/>
        <a:lstStyle/>
        <a:p>
          <a:endParaRPr lang="en-US"/>
        </a:p>
      </dgm:t>
    </dgm:pt>
    <dgm:pt modelId="{6DB87870-C31C-4DDE-8110-D812DD6861AC}" type="sibTrans" cxnId="{4E3FA6E6-4D4D-4490-9AE7-4F4755852854}">
      <dgm:prSet/>
      <dgm:spPr/>
      <dgm:t>
        <a:bodyPr/>
        <a:lstStyle/>
        <a:p>
          <a:endParaRPr lang="en-US"/>
        </a:p>
      </dgm:t>
    </dgm:pt>
    <dgm:pt modelId="{2EB7ED8E-9DB8-460A-BC5F-4E6F478D2A2D}">
      <dgm:prSet/>
      <dgm:spPr/>
      <dgm:t>
        <a:bodyPr/>
        <a:lstStyle/>
        <a:p>
          <a:r>
            <a:rPr lang="en-US" dirty="0"/>
            <a:t>Big picture</a:t>
          </a:r>
        </a:p>
      </dgm:t>
    </dgm:pt>
    <dgm:pt modelId="{A275896E-36E6-45F7-B69F-ACCEFD33FD43}" type="parTrans" cxnId="{36C165B3-3417-4DC5-95C1-C937160BD718}">
      <dgm:prSet/>
      <dgm:spPr/>
      <dgm:t>
        <a:bodyPr/>
        <a:lstStyle/>
        <a:p>
          <a:endParaRPr lang="en-US"/>
        </a:p>
      </dgm:t>
    </dgm:pt>
    <dgm:pt modelId="{18253497-8AA2-4082-BD5F-E6152359DB10}" type="sibTrans" cxnId="{36C165B3-3417-4DC5-95C1-C937160BD718}">
      <dgm:prSet/>
      <dgm:spPr/>
      <dgm:t>
        <a:bodyPr/>
        <a:lstStyle/>
        <a:p>
          <a:endParaRPr lang="en-US"/>
        </a:p>
      </dgm:t>
    </dgm:pt>
    <dgm:pt modelId="{949845D1-B8B4-4A1A-81EF-95AEE1E3D04D}">
      <dgm:prSet/>
      <dgm:spPr/>
      <dgm:t>
        <a:bodyPr/>
        <a:lstStyle/>
        <a:p>
          <a:r>
            <a:rPr lang="en-US" dirty="0"/>
            <a:t>Value of good information</a:t>
          </a:r>
        </a:p>
      </dgm:t>
    </dgm:pt>
    <dgm:pt modelId="{098AD4FC-42FF-48A7-9761-1223F3D0F791}" type="parTrans" cxnId="{03A0FB9F-3819-48AB-9F87-5B61A16F9714}">
      <dgm:prSet/>
      <dgm:spPr/>
      <dgm:t>
        <a:bodyPr/>
        <a:lstStyle/>
        <a:p>
          <a:endParaRPr lang="en-US"/>
        </a:p>
      </dgm:t>
    </dgm:pt>
    <dgm:pt modelId="{18BEFE44-0A46-4978-B37D-2EA167E21CDD}" type="sibTrans" cxnId="{03A0FB9F-3819-48AB-9F87-5B61A16F9714}">
      <dgm:prSet/>
      <dgm:spPr/>
      <dgm:t>
        <a:bodyPr/>
        <a:lstStyle/>
        <a:p>
          <a:endParaRPr lang="en-US"/>
        </a:p>
      </dgm:t>
    </dgm:pt>
    <dgm:pt modelId="{B6DBBE38-62BD-451E-BC53-29F5640835BC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Reporting</a:t>
          </a:r>
        </a:p>
      </dgm:t>
    </dgm:pt>
    <dgm:pt modelId="{92F73407-2F7A-49AE-B901-150ADCB0BA7D}" type="parTrans" cxnId="{3765FC2F-AF7A-44B0-9E3B-BB0A2324AF05}">
      <dgm:prSet/>
      <dgm:spPr/>
      <dgm:t>
        <a:bodyPr/>
        <a:lstStyle/>
        <a:p>
          <a:endParaRPr lang="en-US"/>
        </a:p>
      </dgm:t>
    </dgm:pt>
    <dgm:pt modelId="{0729C79A-1C94-4E51-9F7B-18D0F083B9B9}" type="sibTrans" cxnId="{3765FC2F-AF7A-44B0-9E3B-BB0A2324AF05}">
      <dgm:prSet/>
      <dgm:spPr/>
      <dgm:t>
        <a:bodyPr/>
        <a:lstStyle/>
        <a:p>
          <a:endParaRPr lang="en-US"/>
        </a:p>
      </dgm:t>
    </dgm:pt>
    <dgm:pt modelId="{EBE5DA13-AD44-4BBC-B86B-F1EA0CBCA293}">
      <dgm:prSet/>
      <dgm:spPr/>
      <dgm:t>
        <a:bodyPr/>
        <a:lstStyle/>
        <a:p>
          <a:r>
            <a:rPr lang="en-US" dirty="0"/>
            <a:t>Alerts</a:t>
          </a:r>
        </a:p>
      </dgm:t>
    </dgm:pt>
    <dgm:pt modelId="{52D55DB4-EA0E-443E-AAB7-3CBA147B01A6}" type="parTrans" cxnId="{8FB7D35B-7CFA-45B4-BF66-6EC5D1931B4C}">
      <dgm:prSet/>
      <dgm:spPr/>
      <dgm:t>
        <a:bodyPr/>
        <a:lstStyle/>
        <a:p>
          <a:endParaRPr lang="en-US"/>
        </a:p>
      </dgm:t>
    </dgm:pt>
    <dgm:pt modelId="{F3D45143-1B3F-46B2-97B0-CE282DC60ED8}" type="sibTrans" cxnId="{8FB7D35B-7CFA-45B4-BF66-6EC5D1931B4C}">
      <dgm:prSet/>
      <dgm:spPr/>
      <dgm:t>
        <a:bodyPr/>
        <a:lstStyle/>
        <a:p>
          <a:endParaRPr lang="en-US"/>
        </a:p>
      </dgm:t>
    </dgm:pt>
    <dgm:pt modelId="{A6B53A6E-6C33-41E8-B282-E35E61B6EF45}">
      <dgm:prSet/>
      <dgm:spPr/>
      <dgm:t>
        <a:bodyPr/>
        <a:lstStyle/>
        <a:p>
          <a:r>
            <a:rPr lang="en-US" dirty="0"/>
            <a:t>Identify emerging trends</a:t>
          </a:r>
        </a:p>
      </dgm:t>
    </dgm:pt>
    <dgm:pt modelId="{E2764CEE-9701-4F24-8D88-7DB57D70607C}" type="parTrans" cxnId="{0447D9D1-90DF-426C-9437-B417D1FA328E}">
      <dgm:prSet/>
      <dgm:spPr/>
      <dgm:t>
        <a:bodyPr/>
        <a:lstStyle/>
        <a:p>
          <a:endParaRPr lang="en-US"/>
        </a:p>
      </dgm:t>
    </dgm:pt>
    <dgm:pt modelId="{0567BE4B-D43A-47ED-997F-0133CA2A002E}" type="sibTrans" cxnId="{0447D9D1-90DF-426C-9437-B417D1FA328E}">
      <dgm:prSet/>
      <dgm:spPr/>
      <dgm:t>
        <a:bodyPr/>
        <a:lstStyle/>
        <a:p>
          <a:endParaRPr lang="en-US"/>
        </a:p>
      </dgm:t>
    </dgm:pt>
    <dgm:pt modelId="{CF09538E-388B-478B-BDAB-8B1E09223A09}">
      <dgm:prSet/>
      <dgm:spPr/>
      <dgm:t>
        <a:bodyPr/>
        <a:lstStyle/>
        <a:p>
          <a:r>
            <a:rPr lang="en-US" dirty="0"/>
            <a:t>Corporate memory</a:t>
          </a:r>
        </a:p>
      </dgm:t>
    </dgm:pt>
    <dgm:pt modelId="{16E690F5-B404-4A08-AC3D-370D9C5BAAFF}" type="parTrans" cxnId="{87CC1B14-1129-4E63-B8ED-888558C992EB}">
      <dgm:prSet/>
      <dgm:spPr/>
      <dgm:t>
        <a:bodyPr/>
        <a:lstStyle/>
        <a:p>
          <a:endParaRPr lang="en-US"/>
        </a:p>
      </dgm:t>
    </dgm:pt>
    <dgm:pt modelId="{A41A6BD3-2F41-43FA-905C-2C4E2F5C069A}" type="sibTrans" cxnId="{87CC1B14-1129-4E63-B8ED-888558C992EB}">
      <dgm:prSet/>
      <dgm:spPr/>
      <dgm:t>
        <a:bodyPr/>
        <a:lstStyle/>
        <a:p>
          <a:endParaRPr lang="en-US"/>
        </a:p>
      </dgm:t>
    </dgm:pt>
    <dgm:pt modelId="{567DBF35-06CE-4C03-B459-9F7DB6F84505}">
      <dgm:prSet/>
      <dgm:spPr/>
      <dgm:t>
        <a:bodyPr/>
        <a:lstStyle/>
        <a:p>
          <a:r>
            <a:rPr lang="en-US" dirty="0"/>
            <a:t>Duty of care </a:t>
          </a:r>
        </a:p>
      </dgm:t>
    </dgm:pt>
    <dgm:pt modelId="{E416C9CE-4C42-4C04-B50E-D245A3E5E516}" type="parTrans" cxnId="{A7F35242-E752-4EE0-B3A9-64570D5FBEB7}">
      <dgm:prSet/>
      <dgm:spPr/>
      <dgm:t>
        <a:bodyPr/>
        <a:lstStyle/>
        <a:p>
          <a:endParaRPr lang="en-US"/>
        </a:p>
      </dgm:t>
    </dgm:pt>
    <dgm:pt modelId="{AD980EC1-EC76-4E6F-8858-8BE43587A329}" type="sibTrans" cxnId="{A7F35242-E752-4EE0-B3A9-64570D5FBEB7}">
      <dgm:prSet/>
      <dgm:spPr/>
      <dgm:t>
        <a:bodyPr/>
        <a:lstStyle/>
        <a:p>
          <a:endParaRPr lang="en-US"/>
        </a:p>
      </dgm:t>
    </dgm:pt>
    <dgm:pt modelId="{8DE0853B-08E6-4615-B720-FCDB678A178A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Information bulletins </a:t>
          </a:r>
        </a:p>
      </dgm:t>
    </dgm:pt>
    <dgm:pt modelId="{1FC6106E-88D6-41AD-8F07-9C4BCC5CA13D}" type="parTrans" cxnId="{D6C10D07-68AF-40A9-AD52-E1213A5C8AB6}">
      <dgm:prSet/>
      <dgm:spPr/>
    </dgm:pt>
    <dgm:pt modelId="{6E455337-E907-4100-90F2-9F1225E5FCB0}" type="sibTrans" cxnId="{D6C10D07-68AF-40A9-AD52-E1213A5C8AB6}">
      <dgm:prSet/>
      <dgm:spPr/>
    </dgm:pt>
    <dgm:pt modelId="{CAE78238-19EF-4C0E-9C95-E3197738ADF3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Expectations </a:t>
          </a:r>
        </a:p>
      </dgm:t>
    </dgm:pt>
    <dgm:pt modelId="{51A500DD-2E34-46E8-A620-AB4A694B50E6}" type="parTrans" cxnId="{2E15652E-DADF-4941-9FD0-B3A590CA01A7}">
      <dgm:prSet/>
      <dgm:spPr/>
    </dgm:pt>
    <dgm:pt modelId="{E558051E-6327-43D3-A709-0A7CFBBE83A7}" type="sibTrans" cxnId="{2E15652E-DADF-4941-9FD0-B3A590CA01A7}">
      <dgm:prSet/>
      <dgm:spPr/>
    </dgm:pt>
    <dgm:pt modelId="{8D257DBD-9169-4BD6-9B79-8BE3F1FE6EE1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Liaison groups </a:t>
          </a:r>
        </a:p>
      </dgm:t>
    </dgm:pt>
    <dgm:pt modelId="{E22442B1-C4B6-4041-81F3-EE906A3BFC42}" type="parTrans" cxnId="{FFBFBF2D-D8A1-42BA-A53A-5ED51A790546}">
      <dgm:prSet/>
      <dgm:spPr/>
    </dgm:pt>
    <dgm:pt modelId="{341E16E8-EFA4-4883-AED4-A43E7C40A895}" type="sibTrans" cxnId="{FFBFBF2D-D8A1-42BA-A53A-5ED51A790546}">
      <dgm:prSet/>
      <dgm:spPr/>
    </dgm:pt>
    <dgm:pt modelId="{6C71BD56-6359-45C7-9904-8B558CC30B12}">
      <dgm:prSet phldr="0"/>
      <dgm:spPr/>
      <dgm:t>
        <a:bodyPr/>
        <a:lstStyle/>
        <a:p>
          <a:r>
            <a:rPr lang="en-US">
              <a:latin typeface="Calibri Light" panose="020F0302020204030204"/>
            </a:rPr>
            <a:t> Investigation</a:t>
          </a:r>
          <a:r>
            <a:rPr lang="en-US"/>
            <a:t> reports</a:t>
          </a:r>
        </a:p>
      </dgm:t>
    </dgm:pt>
    <dgm:pt modelId="{39C6AC5C-4BFD-47A6-A136-91046C594BCA}" type="parTrans" cxnId="{9F7CDDBE-224C-4562-AF66-3515ECDA5577}">
      <dgm:prSet/>
      <dgm:spPr/>
    </dgm:pt>
    <dgm:pt modelId="{0E27CE38-F8EF-4FAF-90A6-083D23679AD0}" type="sibTrans" cxnId="{9F7CDDBE-224C-4562-AF66-3515ECDA5577}">
      <dgm:prSet/>
      <dgm:spPr/>
    </dgm:pt>
    <dgm:pt modelId="{252F174E-3671-48C7-A5AE-AB1191471DD5}" type="pres">
      <dgm:prSet presAssocID="{F2EAB3F8-92FD-49BC-9C5E-6D7879B9598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5BC90D3-0A66-4579-BC9E-AC0949F3D96A}" type="pres">
      <dgm:prSet presAssocID="{B2E05AFF-7C28-44EA-9A88-F77F2F6FBD52}" presName="hierRoot1" presStyleCnt="0"/>
      <dgm:spPr/>
    </dgm:pt>
    <dgm:pt modelId="{57345172-3F32-4E3E-99A0-3C00A6D84987}" type="pres">
      <dgm:prSet presAssocID="{B2E05AFF-7C28-44EA-9A88-F77F2F6FBD52}" presName="composite" presStyleCnt="0"/>
      <dgm:spPr/>
    </dgm:pt>
    <dgm:pt modelId="{3FF781EB-EA29-45AF-9374-A7C38D63FE11}" type="pres">
      <dgm:prSet presAssocID="{B2E05AFF-7C28-44EA-9A88-F77F2F6FBD52}" presName="background" presStyleLbl="node0" presStyleIdx="0" presStyleCnt="3"/>
      <dgm:spPr/>
    </dgm:pt>
    <dgm:pt modelId="{D9B505C2-CD8A-41BD-96C9-5CC1784FE3D5}" type="pres">
      <dgm:prSet presAssocID="{B2E05AFF-7C28-44EA-9A88-F77F2F6FBD52}" presName="text" presStyleLbl="fgAcc0" presStyleIdx="0" presStyleCnt="3">
        <dgm:presLayoutVars>
          <dgm:chPref val="3"/>
        </dgm:presLayoutVars>
      </dgm:prSet>
      <dgm:spPr/>
    </dgm:pt>
    <dgm:pt modelId="{F3ABC0B6-58F3-45B3-88D6-6EDFFD866DDE}" type="pres">
      <dgm:prSet presAssocID="{B2E05AFF-7C28-44EA-9A88-F77F2F6FBD52}" presName="hierChild2" presStyleCnt="0"/>
      <dgm:spPr/>
    </dgm:pt>
    <dgm:pt modelId="{17C59D14-55B8-41E8-8257-0429038580A5}" type="pres">
      <dgm:prSet presAssocID="{1FC6106E-88D6-41AD-8F07-9C4BCC5CA13D}" presName="Name10" presStyleLbl="parChTrans1D2" presStyleIdx="0" presStyleCnt="7"/>
      <dgm:spPr/>
    </dgm:pt>
    <dgm:pt modelId="{B6B4DE90-1244-4D03-AC3A-A005FE32E3B0}" type="pres">
      <dgm:prSet presAssocID="{8DE0853B-08E6-4615-B720-FCDB678A178A}" presName="hierRoot2" presStyleCnt="0"/>
      <dgm:spPr/>
    </dgm:pt>
    <dgm:pt modelId="{FEAAF82B-E1B8-4D70-BDBF-83F9B14E4B7E}" type="pres">
      <dgm:prSet presAssocID="{8DE0853B-08E6-4615-B720-FCDB678A178A}" presName="composite2" presStyleCnt="0"/>
      <dgm:spPr/>
    </dgm:pt>
    <dgm:pt modelId="{29A5A7A2-EF14-4798-A012-5ED72CC2E89D}" type="pres">
      <dgm:prSet presAssocID="{8DE0853B-08E6-4615-B720-FCDB678A178A}" presName="background2" presStyleLbl="node2" presStyleIdx="0" presStyleCnt="7"/>
      <dgm:spPr/>
    </dgm:pt>
    <dgm:pt modelId="{4EB988F9-8701-47F9-A1A2-34092C97B4D0}" type="pres">
      <dgm:prSet presAssocID="{8DE0853B-08E6-4615-B720-FCDB678A178A}" presName="text2" presStyleLbl="fgAcc2" presStyleIdx="0" presStyleCnt="7">
        <dgm:presLayoutVars>
          <dgm:chPref val="3"/>
        </dgm:presLayoutVars>
      </dgm:prSet>
      <dgm:spPr/>
    </dgm:pt>
    <dgm:pt modelId="{A7B5DA83-7D59-4AAE-83AD-34801F2F6E53}" type="pres">
      <dgm:prSet presAssocID="{8DE0853B-08E6-4615-B720-FCDB678A178A}" presName="hierChild3" presStyleCnt="0"/>
      <dgm:spPr/>
    </dgm:pt>
    <dgm:pt modelId="{3B989864-0B7B-4432-A329-36028D8D988D}" type="pres">
      <dgm:prSet presAssocID="{51A500DD-2E34-46E8-A620-AB4A694B50E6}" presName="Name10" presStyleLbl="parChTrans1D2" presStyleIdx="1" presStyleCnt="7"/>
      <dgm:spPr/>
    </dgm:pt>
    <dgm:pt modelId="{74859CC1-075D-4192-891E-1F874D848A36}" type="pres">
      <dgm:prSet presAssocID="{CAE78238-19EF-4C0E-9C95-E3197738ADF3}" presName="hierRoot2" presStyleCnt="0"/>
      <dgm:spPr/>
    </dgm:pt>
    <dgm:pt modelId="{5D3704CD-31B6-44DE-A40E-A6810856E1A3}" type="pres">
      <dgm:prSet presAssocID="{CAE78238-19EF-4C0E-9C95-E3197738ADF3}" presName="composite2" presStyleCnt="0"/>
      <dgm:spPr/>
    </dgm:pt>
    <dgm:pt modelId="{5875A80B-ECC5-4816-AD48-4262E91E9FBB}" type="pres">
      <dgm:prSet presAssocID="{CAE78238-19EF-4C0E-9C95-E3197738ADF3}" presName="background2" presStyleLbl="node2" presStyleIdx="1" presStyleCnt="7"/>
      <dgm:spPr/>
    </dgm:pt>
    <dgm:pt modelId="{CF07BFD9-303F-45A1-B57A-B157417B5C5F}" type="pres">
      <dgm:prSet presAssocID="{CAE78238-19EF-4C0E-9C95-E3197738ADF3}" presName="text2" presStyleLbl="fgAcc2" presStyleIdx="1" presStyleCnt="7">
        <dgm:presLayoutVars>
          <dgm:chPref val="3"/>
        </dgm:presLayoutVars>
      </dgm:prSet>
      <dgm:spPr/>
    </dgm:pt>
    <dgm:pt modelId="{04EE35C0-0807-459A-A182-CC9250C98A68}" type="pres">
      <dgm:prSet presAssocID="{CAE78238-19EF-4C0E-9C95-E3197738ADF3}" presName="hierChild3" presStyleCnt="0"/>
      <dgm:spPr/>
    </dgm:pt>
    <dgm:pt modelId="{7C4267F3-16DA-4B20-8ED4-CDCA81148AFF}" type="pres">
      <dgm:prSet presAssocID="{E22442B1-C4B6-4041-81F3-EE906A3BFC42}" presName="Name10" presStyleLbl="parChTrans1D2" presStyleIdx="2" presStyleCnt="7"/>
      <dgm:spPr/>
    </dgm:pt>
    <dgm:pt modelId="{E1EF2A36-5A90-4286-B665-C6F20C96B60F}" type="pres">
      <dgm:prSet presAssocID="{8D257DBD-9169-4BD6-9B79-8BE3F1FE6EE1}" presName="hierRoot2" presStyleCnt="0"/>
      <dgm:spPr/>
    </dgm:pt>
    <dgm:pt modelId="{1D3C9387-F7AC-4B4C-B514-10B6BD2B5C5E}" type="pres">
      <dgm:prSet presAssocID="{8D257DBD-9169-4BD6-9B79-8BE3F1FE6EE1}" presName="composite2" presStyleCnt="0"/>
      <dgm:spPr/>
    </dgm:pt>
    <dgm:pt modelId="{8954E9EE-20F4-40A2-9928-EB402551769E}" type="pres">
      <dgm:prSet presAssocID="{8D257DBD-9169-4BD6-9B79-8BE3F1FE6EE1}" presName="background2" presStyleLbl="node2" presStyleIdx="2" presStyleCnt="7"/>
      <dgm:spPr/>
    </dgm:pt>
    <dgm:pt modelId="{1B262D4D-2377-4563-8EE1-B50834CBA045}" type="pres">
      <dgm:prSet presAssocID="{8D257DBD-9169-4BD6-9B79-8BE3F1FE6EE1}" presName="text2" presStyleLbl="fgAcc2" presStyleIdx="2" presStyleCnt="7">
        <dgm:presLayoutVars>
          <dgm:chPref val="3"/>
        </dgm:presLayoutVars>
      </dgm:prSet>
      <dgm:spPr/>
    </dgm:pt>
    <dgm:pt modelId="{4E92CCBF-03A2-480E-9314-8A76F621968F}" type="pres">
      <dgm:prSet presAssocID="{8D257DBD-9169-4BD6-9B79-8BE3F1FE6EE1}" presName="hierChild3" presStyleCnt="0"/>
      <dgm:spPr/>
    </dgm:pt>
    <dgm:pt modelId="{05EA959D-AE06-4B06-AD0A-6C6AD91BAF80}" type="pres">
      <dgm:prSet presAssocID="{DF7BF288-FC7C-4F30-B5EF-1ADFA2FB6942}" presName="hierRoot1" presStyleCnt="0"/>
      <dgm:spPr/>
    </dgm:pt>
    <dgm:pt modelId="{FF2E776F-96C7-4ADE-B129-47411FB08F77}" type="pres">
      <dgm:prSet presAssocID="{DF7BF288-FC7C-4F30-B5EF-1ADFA2FB6942}" presName="composite" presStyleCnt="0"/>
      <dgm:spPr/>
    </dgm:pt>
    <dgm:pt modelId="{5EAA71DB-C056-43EE-8577-2E06479BCAE0}" type="pres">
      <dgm:prSet presAssocID="{DF7BF288-FC7C-4F30-B5EF-1ADFA2FB6942}" presName="background" presStyleLbl="node0" presStyleIdx="1" presStyleCnt="3"/>
      <dgm:spPr/>
    </dgm:pt>
    <dgm:pt modelId="{E4E02403-6609-45DF-9313-93DFEDCD725D}" type="pres">
      <dgm:prSet presAssocID="{DF7BF288-FC7C-4F30-B5EF-1ADFA2FB6942}" presName="text" presStyleLbl="fgAcc0" presStyleIdx="1" presStyleCnt="3">
        <dgm:presLayoutVars>
          <dgm:chPref val="3"/>
        </dgm:presLayoutVars>
      </dgm:prSet>
      <dgm:spPr/>
    </dgm:pt>
    <dgm:pt modelId="{AEA8664B-A8D6-4AFC-8A77-4018754E4080}" type="pres">
      <dgm:prSet presAssocID="{DF7BF288-FC7C-4F30-B5EF-1ADFA2FB6942}" presName="hierChild2" presStyleCnt="0"/>
      <dgm:spPr/>
    </dgm:pt>
    <dgm:pt modelId="{67E7DD2D-30CD-4E18-BDDB-7192A02BF7E2}" type="pres">
      <dgm:prSet presAssocID="{A275896E-36E6-45F7-B69F-ACCEFD33FD43}" presName="Name10" presStyleLbl="parChTrans1D2" presStyleIdx="3" presStyleCnt="7"/>
      <dgm:spPr/>
    </dgm:pt>
    <dgm:pt modelId="{58523529-AA92-4C84-BC5B-5C6575A4E60D}" type="pres">
      <dgm:prSet presAssocID="{2EB7ED8E-9DB8-460A-BC5F-4E6F478D2A2D}" presName="hierRoot2" presStyleCnt="0"/>
      <dgm:spPr/>
    </dgm:pt>
    <dgm:pt modelId="{F5188BEB-FBE4-4809-AFD0-86F780DA0B30}" type="pres">
      <dgm:prSet presAssocID="{2EB7ED8E-9DB8-460A-BC5F-4E6F478D2A2D}" presName="composite2" presStyleCnt="0"/>
      <dgm:spPr/>
    </dgm:pt>
    <dgm:pt modelId="{19C31091-D586-485B-880C-B2467EA4EFF1}" type="pres">
      <dgm:prSet presAssocID="{2EB7ED8E-9DB8-460A-BC5F-4E6F478D2A2D}" presName="background2" presStyleLbl="node2" presStyleIdx="3" presStyleCnt="7"/>
      <dgm:spPr/>
    </dgm:pt>
    <dgm:pt modelId="{F62C8A62-3409-4F20-89A0-1AAAC8D23C06}" type="pres">
      <dgm:prSet presAssocID="{2EB7ED8E-9DB8-460A-BC5F-4E6F478D2A2D}" presName="text2" presStyleLbl="fgAcc2" presStyleIdx="3" presStyleCnt="7">
        <dgm:presLayoutVars>
          <dgm:chPref val="3"/>
        </dgm:presLayoutVars>
      </dgm:prSet>
      <dgm:spPr/>
    </dgm:pt>
    <dgm:pt modelId="{F2C7056F-01FC-478B-9929-AFE6CFEF576E}" type="pres">
      <dgm:prSet presAssocID="{2EB7ED8E-9DB8-460A-BC5F-4E6F478D2A2D}" presName="hierChild3" presStyleCnt="0"/>
      <dgm:spPr/>
    </dgm:pt>
    <dgm:pt modelId="{2BCD4929-5CFF-4CD4-9830-D01DC6868D15}" type="pres">
      <dgm:prSet presAssocID="{098AD4FC-42FF-48A7-9761-1223F3D0F791}" presName="Name10" presStyleLbl="parChTrans1D2" presStyleIdx="4" presStyleCnt="7"/>
      <dgm:spPr/>
    </dgm:pt>
    <dgm:pt modelId="{FDD476A9-D28B-4ECD-A056-63E47C988374}" type="pres">
      <dgm:prSet presAssocID="{949845D1-B8B4-4A1A-81EF-95AEE1E3D04D}" presName="hierRoot2" presStyleCnt="0"/>
      <dgm:spPr/>
    </dgm:pt>
    <dgm:pt modelId="{8AB45C1E-0F93-4DDD-940F-1AE0873BB8F8}" type="pres">
      <dgm:prSet presAssocID="{949845D1-B8B4-4A1A-81EF-95AEE1E3D04D}" presName="composite2" presStyleCnt="0"/>
      <dgm:spPr/>
    </dgm:pt>
    <dgm:pt modelId="{07878082-64A9-47A8-A3EA-519D1093ED81}" type="pres">
      <dgm:prSet presAssocID="{949845D1-B8B4-4A1A-81EF-95AEE1E3D04D}" presName="background2" presStyleLbl="node2" presStyleIdx="4" presStyleCnt="7"/>
      <dgm:spPr/>
    </dgm:pt>
    <dgm:pt modelId="{69741B8E-1538-477E-870A-83A811506ED3}" type="pres">
      <dgm:prSet presAssocID="{949845D1-B8B4-4A1A-81EF-95AEE1E3D04D}" presName="text2" presStyleLbl="fgAcc2" presStyleIdx="4" presStyleCnt="7">
        <dgm:presLayoutVars>
          <dgm:chPref val="3"/>
        </dgm:presLayoutVars>
      </dgm:prSet>
      <dgm:spPr/>
    </dgm:pt>
    <dgm:pt modelId="{A26C107E-38E9-4DD3-8276-DB59F308CC85}" type="pres">
      <dgm:prSet presAssocID="{949845D1-B8B4-4A1A-81EF-95AEE1E3D04D}" presName="hierChild3" presStyleCnt="0"/>
      <dgm:spPr/>
    </dgm:pt>
    <dgm:pt modelId="{0AFDC995-C3FA-4DBD-A2D0-C2BEE5A4D82A}" type="pres">
      <dgm:prSet presAssocID="{92F73407-2F7A-49AE-B901-150ADCB0BA7D}" presName="Name17" presStyleLbl="parChTrans1D3" presStyleIdx="0" presStyleCnt="3"/>
      <dgm:spPr/>
    </dgm:pt>
    <dgm:pt modelId="{C8B451F5-0C7E-459E-AAAC-73D9A57B2610}" type="pres">
      <dgm:prSet presAssocID="{B6DBBE38-62BD-451E-BC53-29F5640835BC}" presName="hierRoot3" presStyleCnt="0"/>
      <dgm:spPr/>
    </dgm:pt>
    <dgm:pt modelId="{93D5576D-8019-46C0-AC58-01F315C6FA93}" type="pres">
      <dgm:prSet presAssocID="{B6DBBE38-62BD-451E-BC53-29F5640835BC}" presName="composite3" presStyleCnt="0"/>
      <dgm:spPr/>
    </dgm:pt>
    <dgm:pt modelId="{51801A35-6FD3-4ABD-B929-4D399FB8941A}" type="pres">
      <dgm:prSet presAssocID="{B6DBBE38-62BD-451E-BC53-29F5640835BC}" presName="background3" presStyleLbl="node3" presStyleIdx="0" presStyleCnt="3"/>
      <dgm:spPr/>
    </dgm:pt>
    <dgm:pt modelId="{CC8225C1-283F-46E7-844A-53A5985F1638}" type="pres">
      <dgm:prSet presAssocID="{B6DBBE38-62BD-451E-BC53-29F5640835BC}" presName="text3" presStyleLbl="fgAcc3" presStyleIdx="0" presStyleCnt="3">
        <dgm:presLayoutVars>
          <dgm:chPref val="3"/>
        </dgm:presLayoutVars>
      </dgm:prSet>
      <dgm:spPr/>
    </dgm:pt>
    <dgm:pt modelId="{15F7E665-A261-4715-818F-39886B61C2A1}" type="pres">
      <dgm:prSet presAssocID="{B6DBBE38-62BD-451E-BC53-29F5640835BC}" presName="hierChild4" presStyleCnt="0"/>
      <dgm:spPr/>
    </dgm:pt>
    <dgm:pt modelId="{1DE6FA54-F79B-4EED-BB8D-527EB8D565E4}" type="pres">
      <dgm:prSet presAssocID="{39C6AC5C-4BFD-47A6-A136-91046C594BCA}" presName="Name17" presStyleLbl="parChTrans1D3" presStyleIdx="1" presStyleCnt="3"/>
      <dgm:spPr/>
    </dgm:pt>
    <dgm:pt modelId="{B06110B4-D1B8-4BC8-B00D-4BA76DEFE045}" type="pres">
      <dgm:prSet presAssocID="{6C71BD56-6359-45C7-9904-8B558CC30B12}" presName="hierRoot3" presStyleCnt="0"/>
      <dgm:spPr/>
    </dgm:pt>
    <dgm:pt modelId="{83824729-6B60-4B99-A45E-6502C5420AE6}" type="pres">
      <dgm:prSet presAssocID="{6C71BD56-6359-45C7-9904-8B558CC30B12}" presName="composite3" presStyleCnt="0"/>
      <dgm:spPr/>
    </dgm:pt>
    <dgm:pt modelId="{2909B3DB-01DB-46DF-AF4C-0CEC9BDF63EF}" type="pres">
      <dgm:prSet presAssocID="{6C71BD56-6359-45C7-9904-8B558CC30B12}" presName="background3" presStyleLbl="node3" presStyleIdx="1" presStyleCnt="3"/>
      <dgm:spPr/>
    </dgm:pt>
    <dgm:pt modelId="{4C5687B0-0204-4693-B967-2DF25C5E59D2}" type="pres">
      <dgm:prSet presAssocID="{6C71BD56-6359-45C7-9904-8B558CC30B12}" presName="text3" presStyleLbl="fgAcc3" presStyleIdx="1" presStyleCnt="3">
        <dgm:presLayoutVars>
          <dgm:chPref val="3"/>
        </dgm:presLayoutVars>
      </dgm:prSet>
      <dgm:spPr/>
    </dgm:pt>
    <dgm:pt modelId="{DF3BAEE1-AF02-4C30-BFF1-391F940FB432}" type="pres">
      <dgm:prSet presAssocID="{6C71BD56-6359-45C7-9904-8B558CC30B12}" presName="hierChild4" presStyleCnt="0"/>
      <dgm:spPr/>
    </dgm:pt>
    <dgm:pt modelId="{00274885-8187-492E-AD90-C7D72C26D495}" type="pres">
      <dgm:prSet presAssocID="{52D55DB4-EA0E-443E-AAB7-3CBA147B01A6}" presName="Name17" presStyleLbl="parChTrans1D3" presStyleIdx="2" presStyleCnt="3"/>
      <dgm:spPr/>
    </dgm:pt>
    <dgm:pt modelId="{E061FABE-D112-40A3-8E0F-9238E07A09F6}" type="pres">
      <dgm:prSet presAssocID="{EBE5DA13-AD44-4BBC-B86B-F1EA0CBCA293}" presName="hierRoot3" presStyleCnt="0"/>
      <dgm:spPr/>
    </dgm:pt>
    <dgm:pt modelId="{03A0CA64-BA2C-4B7C-815F-7755A5BECE41}" type="pres">
      <dgm:prSet presAssocID="{EBE5DA13-AD44-4BBC-B86B-F1EA0CBCA293}" presName="composite3" presStyleCnt="0"/>
      <dgm:spPr/>
    </dgm:pt>
    <dgm:pt modelId="{F450C148-2D90-4082-A90A-B020F3422AA7}" type="pres">
      <dgm:prSet presAssocID="{EBE5DA13-AD44-4BBC-B86B-F1EA0CBCA293}" presName="background3" presStyleLbl="node3" presStyleIdx="2" presStyleCnt="3"/>
      <dgm:spPr/>
    </dgm:pt>
    <dgm:pt modelId="{120B68E4-50E0-46D7-96A5-A7780AF725A1}" type="pres">
      <dgm:prSet presAssocID="{EBE5DA13-AD44-4BBC-B86B-F1EA0CBCA293}" presName="text3" presStyleLbl="fgAcc3" presStyleIdx="2" presStyleCnt="3">
        <dgm:presLayoutVars>
          <dgm:chPref val="3"/>
        </dgm:presLayoutVars>
      </dgm:prSet>
      <dgm:spPr/>
    </dgm:pt>
    <dgm:pt modelId="{71F9C63F-4B83-4B9F-9939-0B1B14B893EE}" type="pres">
      <dgm:prSet presAssocID="{EBE5DA13-AD44-4BBC-B86B-F1EA0CBCA293}" presName="hierChild4" presStyleCnt="0"/>
      <dgm:spPr/>
    </dgm:pt>
    <dgm:pt modelId="{1342797C-11B6-4B7A-857C-241FC4DE9622}" type="pres">
      <dgm:prSet presAssocID="{E2764CEE-9701-4F24-8D88-7DB57D70607C}" presName="Name10" presStyleLbl="parChTrans1D2" presStyleIdx="5" presStyleCnt="7"/>
      <dgm:spPr/>
    </dgm:pt>
    <dgm:pt modelId="{591C56DF-2038-47F2-9749-DF79AF4DEDDB}" type="pres">
      <dgm:prSet presAssocID="{A6B53A6E-6C33-41E8-B282-E35E61B6EF45}" presName="hierRoot2" presStyleCnt="0"/>
      <dgm:spPr/>
    </dgm:pt>
    <dgm:pt modelId="{725C28E8-B839-4DAB-9062-505B2475FCE2}" type="pres">
      <dgm:prSet presAssocID="{A6B53A6E-6C33-41E8-B282-E35E61B6EF45}" presName="composite2" presStyleCnt="0"/>
      <dgm:spPr/>
    </dgm:pt>
    <dgm:pt modelId="{D8A78897-721B-45D8-A5C0-CC6F00DAC817}" type="pres">
      <dgm:prSet presAssocID="{A6B53A6E-6C33-41E8-B282-E35E61B6EF45}" presName="background2" presStyleLbl="node2" presStyleIdx="5" presStyleCnt="7"/>
      <dgm:spPr/>
    </dgm:pt>
    <dgm:pt modelId="{598CA59D-5F1B-4838-9647-186BF4054AC3}" type="pres">
      <dgm:prSet presAssocID="{A6B53A6E-6C33-41E8-B282-E35E61B6EF45}" presName="text2" presStyleLbl="fgAcc2" presStyleIdx="5" presStyleCnt="7">
        <dgm:presLayoutVars>
          <dgm:chPref val="3"/>
        </dgm:presLayoutVars>
      </dgm:prSet>
      <dgm:spPr/>
    </dgm:pt>
    <dgm:pt modelId="{7BD9564C-A9AD-435B-A48F-BE8C6E59300D}" type="pres">
      <dgm:prSet presAssocID="{A6B53A6E-6C33-41E8-B282-E35E61B6EF45}" presName="hierChild3" presStyleCnt="0"/>
      <dgm:spPr/>
    </dgm:pt>
    <dgm:pt modelId="{AFD91549-C1B6-4BD1-854D-14C9896D13CB}" type="pres">
      <dgm:prSet presAssocID="{16E690F5-B404-4A08-AC3D-370D9C5BAAFF}" presName="Name10" presStyleLbl="parChTrans1D2" presStyleIdx="6" presStyleCnt="7"/>
      <dgm:spPr/>
    </dgm:pt>
    <dgm:pt modelId="{BD50A374-3DF8-4ED9-ABFC-73B874601FBC}" type="pres">
      <dgm:prSet presAssocID="{CF09538E-388B-478B-BDAB-8B1E09223A09}" presName="hierRoot2" presStyleCnt="0"/>
      <dgm:spPr/>
    </dgm:pt>
    <dgm:pt modelId="{F4DCFF41-666B-4018-818D-1372A32233ED}" type="pres">
      <dgm:prSet presAssocID="{CF09538E-388B-478B-BDAB-8B1E09223A09}" presName="composite2" presStyleCnt="0"/>
      <dgm:spPr/>
    </dgm:pt>
    <dgm:pt modelId="{4A2BA0CF-97CE-466C-86C6-2C36EF10C78F}" type="pres">
      <dgm:prSet presAssocID="{CF09538E-388B-478B-BDAB-8B1E09223A09}" presName="background2" presStyleLbl="node2" presStyleIdx="6" presStyleCnt="7"/>
      <dgm:spPr/>
    </dgm:pt>
    <dgm:pt modelId="{7E15082D-E6A8-40C9-8B20-F5910AFDB6F4}" type="pres">
      <dgm:prSet presAssocID="{CF09538E-388B-478B-BDAB-8B1E09223A09}" presName="text2" presStyleLbl="fgAcc2" presStyleIdx="6" presStyleCnt="7">
        <dgm:presLayoutVars>
          <dgm:chPref val="3"/>
        </dgm:presLayoutVars>
      </dgm:prSet>
      <dgm:spPr/>
    </dgm:pt>
    <dgm:pt modelId="{88B40BF1-1007-4BF9-BCEA-BF44212D0E06}" type="pres">
      <dgm:prSet presAssocID="{CF09538E-388B-478B-BDAB-8B1E09223A09}" presName="hierChild3" presStyleCnt="0"/>
      <dgm:spPr/>
    </dgm:pt>
    <dgm:pt modelId="{9B5BE92F-388B-4E3E-B960-1A37DFE913C5}" type="pres">
      <dgm:prSet presAssocID="{567DBF35-06CE-4C03-B459-9F7DB6F84505}" presName="hierRoot1" presStyleCnt="0"/>
      <dgm:spPr/>
    </dgm:pt>
    <dgm:pt modelId="{99AD28AD-7811-4877-8350-AFEF750658B6}" type="pres">
      <dgm:prSet presAssocID="{567DBF35-06CE-4C03-B459-9F7DB6F84505}" presName="composite" presStyleCnt="0"/>
      <dgm:spPr/>
    </dgm:pt>
    <dgm:pt modelId="{084671E9-EAD9-4EAC-9779-653A39E26DDF}" type="pres">
      <dgm:prSet presAssocID="{567DBF35-06CE-4C03-B459-9F7DB6F84505}" presName="background" presStyleLbl="node0" presStyleIdx="2" presStyleCnt="3"/>
      <dgm:spPr/>
    </dgm:pt>
    <dgm:pt modelId="{DD19D80A-3DB3-454E-A18C-4193B99F8AEC}" type="pres">
      <dgm:prSet presAssocID="{567DBF35-06CE-4C03-B459-9F7DB6F84505}" presName="text" presStyleLbl="fgAcc0" presStyleIdx="2" presStyleCnt="3">
        <dgm:presLayoutVars>
          <dgm:chPref val="3"/>
        </dgm:presLayoutVars>
      </dgm:prSet>
      <dgm:spPr/>
    </dgm:pt>
    <dgm:pt modelId="{72DC78E2-0A69-4982-890D-A11CC307A746}" type="pres">
      <dgm:prSet presAssocID="{567DBF35-06CE-4C03-B459-9F7DB6F84505}" presName="hierChild2" presStyleCnt="0"/>
      <dgm:spPr/>
    </dgm:pt>
  </dgm:ptLst>
  <dgm:cxnLst>
    <dgm:cxn modelId="{28E92304-EA9E-43AA-BCF0-B106B1B46C98}" type="presOf" srcId="{CAE78238-19EF-4C0E-9C95-E3197738ADF3}" destId="{CF07BFD9-303F-45A1-B57A-B157417B5C5F}" srcOrd="0" destOrd="0" presId="urn:microsoft.com/office/officeart/2005/8/layout/hierarchy1"/>
    <dgm:cxn modelId="{D6C10D07-68AF-40A9-AD52-E1213A5C8AB6}" srcId="{B2E05AFF-7C28-44EA-9A88-F77F2F6FBD52}" destId="{8DE0853B-08E6-4615-B720-FCDB678A178A}" srcOrd="0" destOrd="0" parTransId="{1FC6106E-88D6-41AD-8F07-9C4BCC5CA13D}" sibTransId="{6E455337-E907-4100-90F2-9F1225E5FCB0}"/>
    <dgm:cxn modelId="{775A410E-6156-4A3D-B29F-79A8FC1942FC}" type="presOf" srcId="{52D55DB4-EA0E-443E-AAB7-3CBA147B01A6}" destId="{00274885-8187-492E-AD90-C7D72C26D495}" srcOrd="0" destOrd="0" presId="urn:microsoft.com/office/officeart/2005/8/layout/hierarchy1"/>
    <dgm:cxn modelId="{87CC1B14-1129-4E63-B8ED-888558C992EB}" srcId="{DF7BF288-FC7C-4F30-B5EF-1ADFA2FB6942}" destId="{CF09538E-388B-478B-BDAB-8B1E09223A09}" srcOrd="3" destOrd="0" parTransId="{16E690F5-B404-4A08-AC3D-370D9C5BAAFF}" sibTransId="{A41A6BD3-2F41-43FA-905C-2C4E2F5C069A}"/>
    <dgm:cxn modelId="{98E3081D-594B-4791-8C04-6F389041B74C}" type="presOf" srcId="{6C71BD56-6359-45C7-9904-8B558CC30B12}" destId="{4C5687B0-0204-4693-B967-2DF25C5E59D2}" srcOrd="0" destOrd="0" presId="urn:microsoft.com/office/officeart/2005/8/layout/hierarchy1"/>
    <dgm:cxn modelId="{FFBFBF2D-D8A1-42BA-A53A-5ED51A790546}" srcId="{B2E05AFF-7C28-44EA-9A88-F77F2F6FBD52}" destId="{8D257DBD-9169-4BD6-9B79-8BE3F1FE6EE1}" srcOrd="2" destOrd="0" parTransId="{E22442B1-C4B6-4041-81F3-EE906A3BFC42}" sibTransId="{341E16E8-EFA4-4883-AED4-A43E7C40A895}"/>
    <dgm:cxn modelId="{2E15652E-DADF-4941-9FD0-B3A590CA01A7}" srcId="{B2E05AFF-7C28-44EA-9A88-F77F2F6FBD52}" destId="{CAE78238-19EF-4C0E-9C95-E3197738ADF3}" srcOrd="1" destOrd="0" parTransId="{51A500DD-2E34-46E8-A620-AB4A694B50E6}" sibTransId="{E558051E-6327-43D3-A709-0A7CFBBE83A7}"/>
    <dgm:cxn modelId="{3765FC2F-AF7A-44B0-9E3B-BB0A2324AF05}" srcId="{949845D1-B8B4-4A1A-81EF-95AEE1E3D04D}" destId="{B6DBBE38-62BD-451E-BC53-29F5640835BC}" srcOrd="0" destOrd="0" parTransId="{92F73407-2F7A-49AE-B901-150ADCB0BA7D}" sibTransId="{0729C79A-1C94-4E51-9F7B-18D0F083B9B9}"/>
    <dgm:cxn modelId="{56C21532-700A-46EE-9E70-6F8716F98B54}" type="presOf" srcId="{B2E05AFF-7C28-44EA-9A88-F77F2F6FBD52}" destId="{D9B505C2-CD8A-41BD-96C9-5CC1784FE3D5}" srcOrd="0" destOrd="0" presId="urn:microsoft.com/office/officeart/2005/8/layout/hierarchy1"/>
    <dgm:cxn modelId="{7E44D634-E471-4EEE-A1D4-2466CE05581F}" type="presOf" srcId="{DF7BF288-FC7C-4F30-B5EF-1ADFA2FB6942}" destId="{E4E02403-6609-45DF-9313-93DFEDCD725D}" srcOrd="0" destOrd="0" presId="urn:microsoft.com/office/officeart/2005/8/layout/hierarchy1"/>
    <dgm:cxn modelId="{A380093C-ADB1-4DA1-BA5B-14C9C9EB73AB}" type="presOf" srcId="{51A500DD-2E34-46E8-A620-AB4A694B50E6}" destId="{3B989864-0B7B-4432-A329-36028D8D988D}" srcOrd="0" destOrd="0" presId="urn:microsoft.com/office/officeart/2005/8/layout/hierarchy1"/>
    <dgm:cxn modelId="{8FB7D35B-7CFA-45B4-BF66-6EC5D1931B4C}" srcId="{949845D1-B8B4-4A1A-81EF-95AEE1E3D04D}" destId="{EBE5DA13-AD44-4BBC-B86B-F1EA0CBCA293}" srcOrd="2" destOrd="0" parTransId="{52D55DB4-EA0E-443E-AAB7-3CBA147B01A6}" sibTransId="{F3D45143-1B3F-46B2-97B0-CE282DC60ED8}"/>
    <dgm:cxn modelId="{A7F35242-E752-4EE0-B3A9-64570D5FBEB7}" srcId="{F2EAB3F8-92FD-49BC-9C5E-6D7879B95981}" destId="{567DBF35-06CE-4C03-B459-9F7DB6F84505}" srcOrd="2" destOrd="0" parTransId="{E416C9CE-4C42-4C04-B50E-D245A3E5E516}" sibTransId="{AD980EC1-EC76-4E6F-8858-8BE43587A329}"/>
    <dgm:cxn modelId="{241FC662-6BF3-4509-B4D7-290FA9888964}" srcId="{F2EAB3F8-92FD-49BC-9C5E-6D7879B95981}" destId="{B2E05AFF-7C28-44EA-9A88-F77F2F6FBD52}" srcOrd="0" destOrd="0" parTransId="{2D80B74C-A3BB-454D-BC01-E3DCC96289AB}" sibTransId="{53B6EC40-715A-4B52-ABD8-B0A24B45A851}"/>
    <dgm:cxn modelId="{0AF83B66-DE63-405B-BDA3-5D0A302B15DD}" type="presOf" srcId="{A275896E-36E6-45F7-B69F-ACCEFD33FD43}" destId="{67E7DD2D-30CD-4E18-BDDB-7192A02BF7E2}" srcOrd="0" destOrd="0" presId="urn:microsoft.com/office/officeart/2005/8/layout/hierarchy1"/>
    <dgm:cxn modelId="{4738524C-BAAA-4FBE-9511-0EC47D524768}" type="presOf" srcId="{B6DBBE38-62BD-451E-BC53-29F5640835BC}" destId="{CC8225C1-283F-46E7-844A-53A5985F1638}" srcOrd="0" destOrd="0" presId="urn:microsoft.com/office/officeart/2005/8/layout/hierarchy1"/>
    <dgm:cxn modelId="{4746706D-BA33-4BA3-9C2A-CC7238626E88}" type="presOf" srcId="{39C6AC5C-4BFD-47A6-A136-91046C594BCA}" destId="{1DE6FA54-F79B-4EED-BB8D-527EB8D565E4}" srcOrd="0" destOrd="0" presId="urn:microsoft.com/office/officeart/2005/8/layout/hierarchy1"/>
    <dgm:cxn modelId="{329E5352-BE84-495D-8068-A38622F49A2F}" type="presOf" srcId="{A6B53A6E-6C33-41E8-B282-E35E61B6EF45}" destId="{598CA59D-5F1B-4838-9647-186BF4054AC3}" srcOrd="0" destOrd="0" presId="urn:microsoft.com/office/officeart/2005/8/layout/hierarchy1"/>
    <dgm:cxn modelId="{28F65679-3B0B-442A-B421-E59AE8789B8D}" type="presOf" srcId="{F2EAB3F8-92FD-49BC-9C5E-6D7879B95981}" destId="{252F174E-3671-48C7-A5AE-AB1191471DD5}" srcOrd="0" destOrd="0" presId="urn:microsoft.com/office/officeart/2005/8/layout/hierarchy1"/>
    <dgm:cxn modelId="{32E6085A-9B87-4E10-895D-E3E5B016ECB7}" type="presOf" srcId="{16E690F5-B404-4A08-AC3D-370D9C5BAAFF}" destId="{AFD91549-C1B6-4BD1-854D-14C9896D13CB}" srcOrd="0" destOrd="0" presId="urn:microsoft.com/office/officeart/2005/8/layout/hierarchy1"/>
    <dgm:cxn modelId="{AB405C7C-1E5B-4BDB-BE5E-D3289944A002}" type="presOf" srcId="{8DE0853B-08E6-4615-B720-FCDB678A178A}" destId="{4EB988F9-8701-47F9-A1A2-34092C97B4D0}" srcOrd="0" destOrd="0" presId="urn:microsoft.com/office/officeart/2005/8/layout/hierarchy1"/>
    <dgm:cxn modelId="{1203F17E-BDC1-48A2-A5C2-908238FDBF6B}" type="presOf" srcId="{098AD4FC-42FF-48A7-9761-1223F3D0F791}" destId="{2BCD4929-5CFF-4CD4-9830-D01DC6868D15}" srcOrd="0" destOrd="0" presId="urn:microsoft.com/office/officeart/2005/8/layout/hierarchy1"/>
    <dgm:cxn modelId="{F043797F-A3A4-4C1C-98D2-8E6A5C1D210B}" type="presOf" srcId="{949845D1-B8B4-4A1A-81EF-95AEE1E3D04D}" destId="{69741B8E-1538-477E-870A-83A811506ED3}" srcOrd="0" destOrd="0" presId="urn:microsoft.com/office/officeart/2005/8/layout/hierarchy1"/>
    <dgm:cxn modelId="{8F4BB990-7DEA-4A4C-A04A-00C13C6920A8}" type="presOf" srcId="{1FC6106E-88D6-41AD-8F07-9C4BCC5CA13D}" destId="{17C59D14-55B8-41E8-8257-0429038580A5}" srcOrd="0" destOrd="0" presId="urn:microsoft.com/office/officeart/2005/8/layout/hierarchy1"/>
    <dgm:cxn modelId="{1CC09491-EDED-4081-8487-D06B263C7F2A}" type="presOf" srcId="{2EB7ED8E-9DB8-460A-BC5F-4E6F478D2A2D}" destId="{F62C8A62-3409-4F20-89A0-1AAAC8D23C06}" srcOrd="0" destOrd="0" presId="urn:microsoft.com/office/officeart/2005/8/layout/hierarchy1"/>
    <dgm:cxn modelId="{5A8AC69E-B22E-45B1-B107-1567F887551C}" type="presOf" srcId="{CF09538E-388B-478B-BDAB-8B1E09223A09}" destId="{7E15082D-E6A8-40C9-8B20-F5910AFDB6F4}" srcOrd="0" destOrd="0" presId="urn:microsoft.com/office/officeart/2005/8/layout/hierarchy1"/>
    <dgm:cxn modelId="{03A0FB9F-3819-48AB-9F87-5B61A16F9714}" srcId="{DF7BF288-FC7C-4F30-B5EF-1ADFA2FB6942}" destId="{949845D1-B8B4-4A1A-81EF-95AEE1E3D04D}" srcOrd="1" destOrd="0" parTransId="{098AD4FC-42FF-48A7-9761-1223F3D0F791}" sibTransId="{18BEFE44-0A46-4978-B37D-2EA167E21CDD}"/>
    <dgm:cxn modelId="{36C165B3-3417-4DC5-95C1-C937160BD718}" srcId="{DF7BF288-FC7C-4F30-B5EF-1ADFA2FB6942}" destId="{2EB7ED8E-9DB8-460A-BC5F-4E6F478D2A2D}" srcOrd="0" destOrd="0" parTransId="{A275896E-36E6-45F7-B69F-ACCEFD33FD43}" sibTransId="{18253497-8AA2-4082-BD5F-E6152359DB10}"/>
    <dgm:cxn modelId="{9F7CDDBE-224C-4562-AF66-3515ECDA5577}" srcId="{949845D1-B8B4-4A1A-81EF-95AEE1E3D04D}" destId="{6C71BD56-6359-45C7-9904-8B558CC30B12}" srcOrd="1" destOrd="0" parTransId="{39C6AC5C-4BFD-47A6-A136-91046C594BCA}" sibTransId="{0E27CE38-F8EF-4FAF-90A6-083D23679AD0}"/>
    <dgm:cxn modelId="{98F4F7BE-61BF-44E3-B2B8-E9F6E54CCEC3}" type="presOf" srcId="{EBE5DA13-AD44-4BBC-B86B-F1EA0CBCA293}" destId="{120B68E4-50E0-46D7-96A5-A7780AF725A1}" srcOrd="0" destOrd="0" presId="urn:microsoft.com/office/officeart/2005/8/layout/hierarchy1"/>
    <dgm:cxn modelId="{DF5914C1-71B4-453B-B5E4-B944A4F05E33}" type="presOf" srcId="{8D257DBD-9169-4BD6-9B79-8BE3F1FE6EE1}" destId="{1B262D4D-2377-4563-8EE1-B50834CBA045}" srcOrd="0" destOrd="0" presId="urn:microsoft.com/office/officeart/2005/8/layout/hierarchy1"/>
    <dgm:cxn modelId="{74561ACA-5873-47D3-B01C-517E2A912BD9}" type="presOf" srcId="{567DBF35-06CE-4C03-B459-9F7DB6F84505}" destId="{DD19D80A-3DB3-454E-A18C-4193B99F8AEC}" srcOrd="0" destOrd="0" presId="urn:microsoft.com/office/officeart/2005/8/layout/hierarchy1"/>
    <dgm:cxn modelId="{354A6ED0-B454-45E0-AF40-F20014529FE0}" type="presOf" srcId="{E22442B1-C4B6-4041-81F3-EE906A3BFC42}" destId="{7C4267F3-16DA-4B20-8ED4-CDCA81148AFF}" srcOrd="0" destOrd="0" presId="urn:microsoft.com/office/officeart/2005/8/layout/hierarchy1"/>
    <dgm:cxn modelId="{0447D9D1-90DF-426C-9437-B417D1FA328E}" srcId="{DF7BF288-FC7C-4F30-B5EF-1ADFA2FB6942}" destId="{A6B53A6E-6C33-41E8-B282-E35E61B6EF45}" srcOrd="2" destOrd="0" parTransId="{E2764CEE-9701-4F24-8D88-7DB57D70607C}" sibTransId="{0567BE4B-D43A-47ED-997F-0133CA2A002E}"/>
    <dgm:cxn modelId="{37B49AE6-DDB1-49D5-A3C5-59B3B42318C3}" type="presOf" srcId="{E2764CEE-9701-4F24-8D88-7DB57D70607C}" destId="{1342797C-11B6-4B7A-857C-241FC4DE9622}" srcOrd="0" destOrd="0" presId="urn:microsoft.com/office/officeart/2005/8/layout/hierarchy1"/>
    <dgm:cxn modelId="{4E3FA6E6-4D4D-4490-9AE7-4F4755852854}" srcId="{F2EAB3F8-92FD-49BC-9C5E-6D7879B95981}" destId="{DF7BF288-FC7C-4F30-B5EF-1ADFA2FB6942}" srcOrd="1" destOrd="0" parTransId="{CF65E405-2B63-475A-83D0-E4EFEF40D518}" sibTransId="{6DB87870-C31C-4DDE-8110-D812DD6861AC}"/>
    <dgm:cxn modelId="{EBBB27E9-295D-4C2D-A9DB-19EE69F159FD}" type="presOf" srcId="{92F73407-2F7A-49AE-B901-150ADCB0BA7D}" destId="{0AFDC995-C3FA-4DBD-A2D0-C2BEE5A4D82A}" srcOrd="0" destOrd="0" presId="urn:microsoft.com/office/officeart/2005/8/layout/hierarchy1"/>
    <dgm:cxn modelId="{F5009E87-E7B1-40E9-AAF8-72466A16086E}" type="presParOf" srcId="{252F174E-3671-48C7-A5AE-AB1191471DD5}" destId="{F5BC90D3-0A66-4579-BC9E-AC0949F3D96A}" srcOrd="0" destOrd="0" presId="urn:microsoft.com/office/officeart/2005/8/layout/hierarchy1"/>
    <dgm:cxn modelId="{6651CDE9-F163-4780-84D7-C297DB488B69}" type="presParOf" srcId="{F5BC90D3-0A66-4579-BC9E-AC0949F3D96A}" destId="{57345172-3F32-4E3E-99A0-3C00A6D84987}" srcOrd="0" destOrd="0" presId="urn:microsoft.com/office/officeart/2005/8/layout/hierarchy1"/>
    <dgm:cxn modelId="{FD8FF366-16C4-4718-A204-6BA9F5128252}" type="presParOf" srcId="{57345172-3F32-4E3E-99A0-3C00A6D84987}" destId="{3FF781EB-EA29-45AF-9374-A7C38D63FE11}" srcOrd="0" destOrd="0" presId="urn:microsoft.com/office/officeart/2005/8/layout/hierarchy1"/>
    <dgm:cxn modelId="{8F4D1392-8BEC-42A8-857E-424ADDBEB45C}" type="presParOf" srcId="{57345172-3F32-4E3E-99A0-3C00A6D84987}" destId="{D9B505C2-CD8A-41BD-96C9-5CC1784FE3D5}" srcOrd="1" destOrd="0" presId="urn:microsoft.com/office/officeart/2005/8/layout/hierarchy1"/>
    <dgm:cxn modelId="{E3DAE0A8-DD72-45E6-B189-424A702472BF}" type="presParOf" srcId="{F5BC90D3-0A66-4579-BC9E-AC0949F3D96A}" destId="{F3ABC0B6-58F3-45B3-88D6-6EDFFD866DDE}" srcOrd="1" destOrd="0" presId="urn:microsoft.com/office/officeart/2005/8/layout/hierarchy1"/>
    <dgm:cxn modelId="{E36685DA-BBE5-420C-85FE-A2A9131E0CDA}" type="presParOf" srcId="{F3ABC0B6-58F3-45B3-88D6-6EDFFD866DDE}" destId="{17C59D14-55B8-41E8-8257-0429038580A5}" srcOrd="0" destOrd="0" presId="urn:microsoft.com/office/officeart/2005/8/layout/hierarchy1"/>
    <dgm:cxn modelId="{C4504F80-3C77-4504-95AF-DCF7DD1AF62B}" type="presParOf" srcId="{F3ABC0B6-58F3-45B3-88D6-6EDFFD866DDE}" destId="{B6B4DE90-1244-4D03-AC3A-A005FE32E3B0}" srcOrd="1" destOrd="0" presId="urn:microsoft.com/office/officeart/2005/8/layout/hierarchy1"/>
    <dgm:cxn modelId="{343ACD70-976D-4152-8477-34B4241055DA}" type="presParOf" srcId="{B6B4DE90-1244-4D03-AC3A-A005FE32E3B0}" destId="{FEAAF82B-E1B8-4D70-BDBF-83F9B14E4B7E}" srcOrd="0" destOrd="0" presId="urn:microsoft.com/office/officeart/2005/8/layout/hierarchy1"/>
    <dgm:cxn modelId="{CC2A9A5F-3A36-4168-B677-322CB1DEA24A}" type="presParOf" srcId="{FEAAF82B-E1B8-4D70-BDBF-83F9B14E4B7E}" destId="{29A5A7A2-EF14-4798-A012-5ED72CC2E89D}" srcOrd="0" destOrd="0" presId="urn:microsoft.com/office/officeart/2005/8/layout/hierarchy1"/>
    <dgm:cxn modelId="{3F119D35-9BB6-4198-9B65-9E75AB66CF41}" type="presParOf" srcId="{FEAAF82B-E1B8-4D70-BDBF-83F9B14E4B7E}" destId="{4EB988F9-8701-47F9-A1A2-34092C97B4D0}" srcOrd="1" destOrd="0" presId="urn:microsoft.com/office/officeart/2005/8/layout/hierarchy1"/>
    <dgm:cxn modelId="{4E94B9C2-C910-4981-B3F7-A38208759217}" type="presParOf" srcId="{B6B4DE90-1244-4D03-AC3A-A005FE32E3B0}" destId="{A7B5DA83-7D59-4AAE-83AD-34801F2F6E53}" srcOrd="1" destOrd="0" presId="urn:microsoft.com/office/officeart/2005/8/layout/hierarchy1"/>
    <dgm:cxn modelId="{09ADA322-176B-48C1-949D-A3A1CACAAC2C}" type="presParOf" srcId="{F3ABC0B6-58F3-45B3-88D6-6EDFFD866DDE}" destId="{3B989864-0B7B-4432-A329-36028D8D988D}" srcOrd="2" destOrd="0" presId="urn:microsoft.com/office/officeart/2005/8/layout/hierarchy1"/>
    <dgm:cxn modelId="{B5FBC7B8-368D-422B-BBDF-2A2B3F64D1E7}" type="presParOf" srcId="{F3ABC0B6-58F3-45B3-88D6-6EDFFD866DDE}" destId="{74859CC1-075D-4192-891E-1F874D848A36}" srcOrd="3" destOrd="0" presId="urn:microsoft.com/office/officeart/2005/8/layout/hierarchy1"/>
    <dgm:cxn modelId="{63B47186-2756-45DA-BAEB-C81494E40D4F}" type="presParOf" srcId="{74859CC1-075D-4192-891E-1F874D848A36}" destId="{5D3704CD-31B6-44DE-A40E-A6810856E1A3}" srcOrd="0" destOrd="0" presId="urn:microsoft.com/office/officeart/2005/8/layout/hierarchy1"/>
    <dgm:cxn modelId="{72894C42-D534-4933-B552-16BC81680E52}" type="presParOf" srcId="{5D3704CD-31B6-44DE-A40E-A6810856E1A3}" destId="{5875A80B-ECC5-4816-AD48-4262E91E9FBB}" srcOrd="0" destOrd="0" presId="urn:microsoft.com/office/officeart/2005/8/layout/hierarchy1"/>
    <dgm:cxn modelId="{1996A31B-8050-4F61-8693-95048A79C73D}" type="presParOf" srcId="{5D3704CD-31B6-44DE-A40E-A6810856E1A3}" destId="{CF07BFD9-303F-45A1-B57A-B157417B5C5F}" srcOrd="1" destOrd="0" presId="urn:microsoft.com/office/officeart/2005/8/layout/hierarchy1"/>
    <dgm:cxn modelId="{A9D0911E-385D-45B2-B5E6-BF61BA2B5D44}" type="presParOf" srcId="{74859CC1-075D-4192-891E-1F874D848A36}" destId="{04EE35C0-0807-459A-A182-CC9250C98A68}" srcOrd="1" destOrd="0" presId="urn:microsoft.com/office/officeart/2005/8/layout/hierarchy1"/>
    <dgm:cxn modelId="{BDEC6496-A718-4A79-AEE8-94B64A4265EB}" type="presParOf" srcId="{F3ABC0B6-58F3-45B3-88D6-6EDFFD866DDE}" destId="{7C4267F3-16DA-4B20-8ED4-CDCA81148AFF}" srcOrd="4" destOrd="0" presId="urn:microsoft.com/office/officeart/2005/8/layout/hierarchy1"/>
    <dgm:cxn modelId="{DC47DA6B-0324-4AE5-8AFD-9F2B0EE07CC5}" type="presParOf" srcId="{F3ABC0B6-58F3-45B3-88D6-6EDFFD866DDE}" destId="{E1EF2A36-5A90-4286-B665-C6F20C96B60F}" srcOrd="5" destOrd="0" presId="urn:microsoft.com/office/officeart/2005/8/layout/hierarchy1"/>
    <dgm:cxn modelId="{96BDCE0C-98FB-4089-8CF2-756EDA3B82AF}" type="presParOf" srcId="{E1EF2A36-5A90-4286-B665-C6F20C96B60F}" destId="{1D3C9387-F7AC-4B4C-B514-10B6BD2B5C5E}" srcOrd="0" destOrd="0" presId="urn:microsoft.com/office/officeart/2005/8/layout/hierarchy1"/>
    <dgm:cxn modelId="{BBB8BF21-8403-42FA-AC2C-0A393727AE42}" type="presParOf" srcId="{1D3C9387-F7AC-4B4C-B514-10B6BD2B5C5E}" destId="{8954E9EE-20F4-40A2-9928-EB402551769E}" srcOrd="0" destOrd="0" presId="urn:microsoft.com/office/officeart/2005/8/layout/hierarchy1"/>
    <dgm:cxn modelId="{ECD5C554-3D58-409A-BA7F-035B4874A239}" type="presParOf" srcId="{1D3C9387-F7AC-4B4C-B514-10B6BD2B5C5E}" destId="{1B262D4D-2377-4563-8EE1-B50834CBA045}" srcOrd="1" destOrd="0" presId="urn:microsoft.com/office/officeart/2005/8/layout/hierarchy1"/>
    <dgm:cxn modelId="{473D6F5C-4331-40A8-B112-1CB02526C0E0}" type="presParOf" srcId="{E1EF2A36-5A90-4286-B665-C6F20C96B60F}" destId="{4E92CCBF-03A2-480E-9314-8A76F621968F}" srcOrd="1" destOrd="0" presId="urn:microsoft.com/office/officeart/2005/8/layout/hierarchy1"/>
    <dgm:cxn modelId="{AA49F631-DFC9-42EB-8546-2C73EA6A0228}" type="presParOf" srcId="{252F174E-3671-48C7-A5AE-AB1191471DD5}" destId="{05EA959D-AE06-4B06-AD0A-6C6AD91BAF80}" srcOrd="1" destOrd="0" presId="urn:microsoft.com/office/officeart/2005/8/layout/hierarchy1"/>
    <dgm:cxn modelId="{190BCC0E-4F92-45FE-9A51-E2DEC142E8EE}" type="presParOf" srcId="{05EA959D-AE06-4B06-AD0A-6C6AD91BAF80}" destId="{FF2E776F-96C7-4ADE-B129-47411FB08F77}" srcOrd="0" destOrd="0" presId="urn:microsoft.com/office/officeart/2005/8/layout/hierarchy1"/>
    <dgm:cxn modelId="{EF980EAD-3831-4F51-8008-4BDC5C2BBE8D}" type="presParOf" srcId="{FF2E776F-96C7-4ADE-B129-47411FB08F77}" destId="{5EAA71DB-C056-43EE-8577-2E06479BCAE0}" srcOrd="0" destOrd="0" presId="urn:microsoft.com/office/officeart/2005/8/layout/hierarchy1"/>
    <dgm:cxn modelId="{3C2308DF-B0DE-4F47-917E-B4FDD941BD0A}" type="presParOf" srcId="{FF2E776F-96C7-4ADE-B129-47411FB08F77}" destId="{E4E02403-6609-45DF-9313-93DFEDCD725D}" srcOrd="1" destOrd="0" presId="urn:microsoft.com/office/officeart/2005/8/layout/hierarchy1"/>
    <dgm:cxn modelId="{5AC25353-B96C-44D6-92EE-D0EF917F15C4}" type="presParOf" srcId="{05EA959D-AE06-4B06-AD0A-6C6AD91BAF80}" destId="{AEA8664B-A8D6-4AFC-8A77-4018754E4080}" srcOrd="1" destOrd="0" presId="urn:microsoft.com/office/officeart/2005/8/layout/hierarchy1"/>
    <dgm:cxn modelId="{582AAFA1-823C-4F74-B6BC-AEEDC8ABC35A}" type="presParOf" srcId="{AEA8664B-A8D6-4AFC-8A77-4018754E4080}" destId="{67E7DD2D-30CD-4E18-BDDB-7192A02BF7E2}" srcOrd="0" destOrd="0" presId="urn:microsoft.com/office/officeart/2005/8/layout/hierarchy1"/>
    <dgm:cxn modelId="{8410C40B-25D5-4E2A-9148-D41660D94A23}" type="presParOf" srcId="{AEA8664B-A8D6-4AFC-8A77-4018754E4080}" destId="{58523529-AA92-4C84-BC5B-5C6575A4E60D}" srcOrd="1" destOrd="0" presId="urn:microsoft.com/office/officeart/2005/8/layout/hierarchy1"/>
    <dgm:cxn modelId="{5B7B6E0A-617B-40E3-BFF7-8872D73A2840}" type="presParOf" srcId="{58523529-AA92-4C84-BC5B-5C6575A4E60D}" destId="{F5188BEB-FBE4-4809-AFD0-86F780DA0B30}" srcOrd="0" destOrd="0" presId="urn:microsoft.com/office/officeart/2005/8/layout/hierarchy1"/>
    <dgm:cxn modelId="{135E4F23-E7EF-4382-8858-741EB36D871A}" type="presParOf" srcId="{F5188BEB-FBE4-4809-AFD0-86F780DA0B30}" destId="{19C31091-D586-485B-880C-B2467EA4EFF1}" srcOrd="0" destOrd="0" presId="urn:microsoft.com/office/officeart/2005/8/layout/hierarchy1"/>
    <dgm:cxn modelId="{CA35974D-FBF7-4FDE-B644-B23001E1D3F5}" type="presParOf" srcId="{F5188BEB-FBE4-4809-AFD0-86F780DA0B30}" destId="{F62C8A62-3409-4F20-89A0-1AAAC8D23C06}" srcOrd="1" destOrd="0" presId="urn:microsoft.com/office/officeart/2005/8/layout/hierarchy1"/>
    <dgm:cxn modelId="{CCDB9829-96AE-4E71-B4DB-4593AC231CFA}" type="presParOf" srcId="{58523529-AA92-4C84-BC5B-5C6575A4E60D}" destId="{F2C7056F-01FC-478B-9929-AFE6CFEF576E}" srcOrd="1" destOrd="0" presId="urn:microsoft.com/office/officeart/2005/8/layout/hierarchy1"/>
    <dgm:cxn modelId="{E974C93A-9AF1-4139-BB61-A71AEC0DC602}" type="presParOf" srcId="{AEA8664B-A8D6-4AFC-8A77-4018754E4080}" destId="{2BCD4929-5CFF-4CD4-9830-D01DC6868D15}" srcOrd="2" destOrd="0" presId="urn:microsoft.com/office/officeart/2005/8/layout/hierarchy1"/>
    <dgm:cxn modelId="{34287CA2-202C-47FE-BFC0-14E10A7B54C8}" type="presParOf" srcId="{AEA8664B-A8D6-4AFC-8A77-4018754E4080}" destId="{FDD476A9-D28B-4ECD-A056-63E47C988374}" srcOrd="3" destOrd="0" presId="urn:microsoft.com/office/officeart/2005/8/layout/hierarchy1"/>
    <dgm:cxn modelId="{53C012EA-6061-4E50-8B18-F6030D4966E0}" type="presParOf" srcId="{FDD476A9-D28B-4ECD-A056-63E47C988374}" destId="{8AB45C1E-0F93-4DDD-940F-1AE0873BB8F8}" srcOrd="0" destOrd="0" presId="urn:microsoft.com/office/officeart/2005/8/layout/hierarchy1"/>
    <dgm:cxn modelId="{8BF1AD04-E391-47F7-AB66-F49054E76C79}" type="presParOf" srcId="{8AB45C1E-0F93-4DDD-940F-1AE0873BB8F8}" destId="{07878082-64A9-47A8-A3EA-519D1093ED81}" srcOrd="0" destOrd="0" presId="urn:microsoft.com/office/officeart/2005/8/layout/hierarchy1"/>
    <dgm:cxn modelId="{B3A10169-5758-43C0-BC88-EDA4C38A637B}" type="presParOf" srcId="{8AB45C1E-0F93-4DDD-940F-1AE0873BB8F8}" destId="{69741B8E-1538-477E-870A-83A811506ED3}" srcOrd="1" destOrd="0" presId="urn:microsoft.com/office/officeart/2005/8/layout/hierarchy1"/>
    <dgm:cxn modelId="{619237C3-9BC7-4AD7-AEAB-C9F76E37CE10}" type="presParOf" srcId="{FDD476A9-D28B-4ECD-A056-63E47C988374}" destId="{A26C107E-38E9-4DD3-8276-DB59F308CC85}" srcOrd="1" destOrd="0" presId="urn:microsoft.com/office/officeart/2005/8/layout/hierarchy1"/>
    <dgm:cxn modelId="{3BD2440C-6261-416C-BDA3-ABA24395CD97}" type="presParOf" srcId="{A26C107E-38E9-4DD3-8276-DB59F308CC85}" destId="{0AFDC995-C3FA-4DBD-A2D0-C2BEE5A4D82A}" srcOrd="0" destOrd="0" presId="urn:microsoft.com/office/officeart/2005/8/layout/hierarchy1"/>
    <dgm:cxn modelId="{4C1ED428-E75A-436E-99BF-ED54A943F4CB}" type="presParOf" srcId="{A26C107E-38E9-4DD3-8276-DB59F308CC85}" destId="{C8B451F5-0C7E-459E-AAAC-73D9A57B2610}" srcOrd="1" destOrd="0" presId="urn:microsoft.com/office/officeart/2005/8/layout/hierarchy1"/>
    <dgm:cxn modelId="{588EE78C-1F4E-4DB5-AB2F-BC6312DA3C0D}" type="presParOf" srcId="{C8B451F5-0C7E-459E-AAAC-73D9A57B2610}" destId="{93D5576D-8019-46C0-AC58-01F315C6FA93}" srcOrd="0" destOrd="0" presId="urn:microsoft.com/office/officeart/2005/8/layout/hierarchy1"/>
    <dgm:cxn modelId="{8C52A4DA-E99D-4686-B3AC-5FDC25C0D5AE}" type="presParOf" srcId="{93D5576D-8019-46C0-AC58-01F315C6FA93}" destId="{51801A35-6FD3-4ABD-B929-4D399FB8941A}" srcOrd="0" destOrd="0" presId="urn:microsoft.com/office/officeart/2005/8/layout/hierarchy1"/>
    <dgm:cxn modelId="{CFEB7334-2172-420F-9C2E-47A8890EE899}" type="presParOf" srcId="{93D5576D-8019-46C0-AC58-01F315C6FA93}" destId="{CC8225C1-283F-46E7-844A-53A5985F1638}" srcOrd="1" destOrd="0" presId="urn:microsoft.com/office/officeart/2005/8/layout/hierarchy1"/>
    <dgm:cxn modelId="{5107ACC9-E4D3-43B8-A8C1-34B7B9459DD0}" type="presParOf" srcId="{C8B451F5-0C7E-459E-AAAC-73D9A57B2610}" destId="{15F7E665-A261-4715-818F-39886B61C2A1}" srcOrd="1" destOrd="0" presId="urn:microsoft.com/office/officeart/2005/8/layout/hierarchy1"/>
    <dgm:cxn modelId="{6DA1D431-D622-433D-B0B3-0140AEEEE14E}" type="presParOf" srcId="{A26C107E-38E9-4DD3-8276-DB59F308CC85}" destId="{1DE6FA54-F79B-4EED-BB8D-527EB8D565E4}" srcOrd="2" destOrd="0" presId="urn:microsoft.com/office/officeart/2005/8/layout/hierarchy1"/>
    <dgm:cxn modelId="{4CF292EF-D57A-4864-9664-B22F21021377}" type="presParOf" srcId="{A26C107E-38E9-4DD3-8276-DB59F308CC85}" destId="{B06110B4-D1B8-4BC8-B00D-4BA76DEFE045}" srcOrd="3" destOrd="0" presId="urn:microsoft.com/office/officeart/2005/8/layout/hierarchy1"/>
    <dgm:cxn modelId="{5CB17D81-8B41-4DBB-AF00-834AC99B6DF5}" type="presParOf" srcId="{B06110B4-D1B8-4BC8-B00D-4BA76DEFE045}" destId="{83824729-6B60-4B99-A45E-6502C5420AE6}" srcOrd="0" destOrd="0" presId="urn:microsoft.com/office/officeart/2005/8/layout/hierarchy1"/>
    <dgm:cxn modelId="{502F3F6D-568A-4FD0-B2AA-765F2E74E2EB}" type="presParOf" srcId="{83824729-6B60-4B99-A45E-6502C5420AE6}" destId="{2909B3DB-01DB-46DF-AF4C-0CEC9BDF63EF}" srcOrd="0" destOrd="0" presId="urn:microsoft.com/office/officeart/2005/8/layout/hierarchy1"/>
    <dgm:cxn modelId="{06A7DF5E-0782-44BB-AE5E-C49A653B604C}" type="presParOf" srcId="{83824729-6B60-4B99-A45E-6502C5420AE6}" destId="{4C5687B0-0204-4693-B967-2DF25C5E59D2}" srcOrd="1" destOrd="0" presId="urn:microsoft.com/office/officeart/2005/8/layout/hierarchy1"/>
    <dgm:cxn modelId="{4DEBAE7A-6B8A-4211-8B94-7DA37E3CDDF6}" type="presParOf" srcId="{B06110B4-D1B8-4BC8-B00D-4BA76DEFE045}" destId="{DF3BAEE1-AF02-4C30-BFF1-391F940FB432}" srcOrd="1" destOrd="0" presId="urn:microsoft.com/office/officeart/2005/8/layout/hierarchy1"/>
    <dgm:cxn modelId="{640183BD-D88B-45A4-8882-C2EE52B44824}" type="presParOf" srcId="{A26C107E-38E9-4DD3-8276-DB59F308CC85}" destId="{00274885-8187-492E-AD90-C7D72C26D495}" srcOrd="4" destOrd="0" presId="urn:microsoft.com/office/officeart/2005/8/layout/hierarchy1"/>
    <dgm:cxn modelId="{69553823-A7DB-400B-99FD-D86C9B5F661E}" type="presParOf" srcId="{A26C107E-38E9-4DD3-8276-DB59F308CC85}" destId="{E061FABE-D112-40A3-8E0F-9238E07A09F6}" srcOrd="5" destOrd="0" presId="urn:microsoft.com/office/officeart/2005/8/layout/hierarchy1"/>
    <dgm:cxn modelId="{0B15878D-8509-4AB0-A3BA-502AFA51CE8E}" type="presParOf" srcId="{E061FABE-D112-40A3-8E0F-9238E07A09F6}" destId="{03A0CA64-BA2C-4B7C-815F-7755A5BECE41}" srcOrd="0" destOrd="0" presId="urn:microsoft.com/office/officeart/2005/8/layout/hierarchy1"/>
    <dgm:cxn modelId="{684A997B-72D6-48B9-83BC-B25F5D0283D6}" type="presParOf" srcId="{03A0CA64-BA2C-4B7C-815F-7755A5BECE41}" destId="{F450C148-2D90-4082-A90A-B020F3422AA7}" srcOrd="0" destOrd="0" presId="urn:microsoft.com/office/officeart/2005/8/layout/hierarchy1"/>
    <dgm:cxn modelId="{F0074447-26D9-473F-A83E-1196E407E3E9}" type="presParOf" srcId="{03A0CA64-BA2C-4B7C-815F-7755A5BECE41}" destId="{120B68E4-50E0-46D7-96A5-A7780AF725A1}" srcOrd="1" destOrd="0" presId="urn:microsoft.com/office/officeart/2005/8/layout/hierarchy1"/>
    <dgm:cxn modelId="{0FE39608-DCCF-4996-9933-F96CC9FECAB3}" type="presParOf" srcId="{E061FABE-D112-40A3-8E0F-9238E07A09F6}" destId="{71F9C63F-4B83-4B9F-9939-0B1B14B893EE}" srcOrd="1" destOrd="0" presId="urn:microsoft.com/office/officeart/2005/8/layout/hierarchy1"/>
    <dgm:cxn modelId="{CCCA72E8-C97E-44C5-9F59-2F29C30FD82A}" type="presParOf" srcId="{AEA8664B-A8D6-4AFC-8A77-4018754E4080}" destId="{1342797C-11B6-4B7A-857C-241FC4DE9622}" srcOrd="4" destOrd="0" presId="urn:microsoft.com/office/officeart/2005/8/layout/hierarchy1"/>
    <dgm:cxn modelId="{6A95AE64-282D-4324-8218-E8C517B680A1}" type="presParOf" srcId="{AEA8664B-A8D6-4AFC-8A77-4018754E4080}" destId="{591C56DF-2038-47F2-9749-DF79AF4DEDDB}" srcOrd="5" destOrd="0" presId="urn:microsoft.com/office/officeart/2005/8/layout/hierarchy1"/>
    <dgm:cxn modelId="{11FF9DFF-B086-417E-B4B0-B61CB10CEA76}" type="presParOf" srcId="{591C56DF-2038-47F2-9749-DF79AF4DEDDB}" destId="{725C28E8-B839-4DAB-9062-505B2475FCE2}" srcOrd="0" destOrd="0" presId="urn:microsoft.com/office/officeart/2005/8/layout/hierarchy1"/>
    <dgm:cxn modelId="{91F20EA8-6B60-4057-A3B4-2F6546568594}" type="presParOf" srcId="{725C28E8-B839-4DAB-9062-505B2475FCE2}" destId="{D8A78897-721B-45D8-A5C0-CC6F00DAC817}" srcOrd="0" destOrd="0" presId="urn:microsoft.com/office/officeart/2005/8/layout/hierarchy1"/>
    <dgm:cxn modelId="{EEFB39AC-843C-4A4B-AA85-42D721A2628E}" type="presParOf" srcId="{725C28E8-B839-4DAB-9062-505B2475FCE2}" destId="{598CA59D-5F1B-4838-9647-186BF4054AC3}" srcOrd="1" destOrd="0" presId="urn:microsoft.com/office/officeart/2005/8/layout/hierarchy1"/>
    <dgm:cxn modelId="{03B454F0-2C2B-401C-80F4-5BA662F3A0CC}" type="presParOf" srcId="{591C56DF-2038-47F2-9749-DF79AF4DEDDB}" destId="{7BD9564C-A9AD-435B-A48F-BE8C6E59300D}" srcOrd="1" destOrd="0" presId="urn:microsoft.com/office/officeart/2005/8/layout/hierarchy1"/>
    <dgm:cxn modelId="{8C368E1E-791E-47B2-BEB9-78E627BB20A6}" type="presParOf" srcId="{AEA8664B-A8D6-4AFC-8A77-4018754E4080}" destId="{AFD91549-C1B6-4BD1-854D-14C9896D13CB}" srcOrd="6" destOrd="0" presId="urn:microsoft.com/office/officeart/2005/8/layout/hierarchy1"/>
    <dgm:cxn modelId="{6D9CB94F-09C2-4349-9380-2F4B39BDDB07}" type="presParOf" srcId="{AEA8664B-A8D6-4AFC-8A77-4018754E4080}" destId="{BD50A374-3DF8-4ED9-ABFC-73B874601FBC}" srcOrd="7" destOrd="0" presId="urn:microsoft.com/office/officeart/2005/8/layout/hierarchy1"/>
    <dgm:cxn modelId="{BC0A4B0E-4C96-442B-8BE5-5B3E5DEDC399}" type="presParOf" srcId="{BD50A374-3DF8-4ED9-ABFC-73B874601FBC}" destId="{F4DCFF41-666B-4018-818D-1372A32233ED}" srcOrd="0" destOrd="0" presId="urn:microsoft.com/office/officeart/2005/8/layout/hierarchy1"/>
    <dgm:cxn modelId="{CD367ED4-F1EE-4159-8944-799692F5FE92}" type="presParOf" srcId="{F4DCFF41-666B-4018-818D-1372A32233ED}" destId="{4A2BA0CF-97CE-466C-86C6-2C36EF10C78F}" srcOrd="0" destOrd="0" presId="urn:microsoft.com/office/officeart/2005/8/layout/hierarchy1"/>
    <dgm:cxn modelId="{F4668884-1E60-49B7-B38F-5B261B6AD5DA}" type="presParOf" srcId="{F4DCFF41-666B-4018-818D-1372A32233ED}" destId="{7E15082D-E6A8-40C9-8B20-F5910AFDB6F4}" srcOrd="1" destOrd="0" presId="urn:microsoft.com/office/officeart/2005/8/layout/hierarchy1"/>
    <dgm:cxn modelId="{19E09045-CED1-4290-ACB3-D6067E25C891}" type="presParOf" srcId="{BD50A374-3DF8-4ED9-ABFC-73B874601FBC}" destId="{88B40BF1-1007-4BF9-BCEA-BF44212D0E06}" srcOrd="1" destOrd="0" presId="urn:microsoft.com/office/officeart/2005/8/layout/hierarchy1"/>
    <dgm:cxn modelId="{26913839-C3E4-4DBB-9044-10DB9042EF74}" type="presParOf" srcId="{252F174E-3671-48C7-A5AE-AB1191471DD5}" destId="{9B5BE92F-388B-4E3E-B960-1A37DFE913C5}" srcOrd="2" destOrd="0" presId="urn:microsoft.com/office/officeart/2005/8/layout/hierarchy1"/>
    <dgm:cxn modelId="{93B3B910-EB11-4272-828D-4DF2FC61D0F1}" type="presParOf" srcId="{9B5BE92F-388B-4E3E-B960-1A37DFE913C5}" destId="{99AD28AD-7811-4877-8350-AFEF750658B6}" srcOrd="0" destOrd="0" presId="urn:microsoft.com/office/officeart/2005/8/layout/hierarchy1"/>
    <dgm:cxn modelId="{057565A1-6B80-4E4A-86C3-2E8E00E50A14}" type="presParOf" srcId="{99AD28AD-7811-4877-8350-AFEF750658B6}" destId="{084671E9-EAD9-4EAC-9779-653A39E26DDF}" srcOrd="0" destOrd="0" presId="urn:microsoft.com/office/officeart/2005/8/layout/hierarchy1"/>
    <dgm:cxn modelId="{0B51ED31-45B3-4AE3-AB49-2CA8C10D626A}" type="presParOf" srcId="{99AD28AD-7811-4877-8350-AFEF750658B6}" destId="{DD19D80A-3DB3-454E-A18C-4193B99F8AEC}" srcOrd="1" destOrd="0" presId="urn:microsoft.com/office/officeart/2005/8/layout/hierarchy1"/>
    <dgm:cxn modelId="{AA457D31-5AA9-4D99-803A-AC49283A3E5A}" type="presParOf" srcId="{9B5BE92F-388B-4E3E-B960-1A37DFE913C5}" destId="{72DC78E2-0A69-4982-890D-A11CC307A74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468E0D-2A08-4F2A-8FE2-D6A0259F8C22}" type="doc">
      <dgm:prSet loTypeId="urn:microsoft.com/office/officeart/2005/8/layout/hList1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986525C-711D-498F-89C7-FBBB9EB8A2A3}">
      <dgm:prSet/>
      <dgm:spPr/>
      <dgm:t>
        <a:bodyPr/>
        <a:lstStyle/>
        <a:p>
          <a:r>
            <a:rPr lang="en-US"/>
            <a:t>Act</a:t>
          </a:r>
        </a:p>
      </dgm:t>
    </dgm:pt>
    <dgm:pt modelId="{7D1C88B4-026F-440F-8B65-88CAF0D171A5}" type="parTrans" cxnId="{8271AFD8-6ED1-47F1-ABEF-67A91A0FF8B5}">
      <dgm:prSet/>
      <dgm:spPr/>
      <dgm:t>
        <a:bodyPr/>
        <a:lstStyle/>
        <a:p>
          <a:endParaRPr lang="en-US"/>
        </a:p>
      </dgm:t>
    </dgm:pt>
    <dgm:pt modelId="{300464CB-8A4C-491B-B8F6-0465FF6F5331}" type="sibTrans" cxnId="{8271AFD8-6ED1-47F1-ABEF-67A91A0FF8B5}">
      <dgm:prSet/>
      <dgm:spPr/>
      <dgm:t>
        <a:bodyPr/>
        <a:lstStyle/>
        <a:p>
          <a:endParaRPr lang="en-US"/>
        </a:p>
      </dgm:t>
    </dgm:pt>
    <dgm:pt modelId="{0B5DCA19-E7B9-4552-96F5-33C050B714D4}">
      <dgm:prSet/>
      <dgm:spPr/>
      <dgm:t>
        <a:bodyPr/>
        <a:lstStyle/>
        <a:p>
          <a:r>
            <a:rPr lang="en-US"/>
            <a:t>Not always up to date</a:t>
          </a:r>
        </a:p>
      </dgm:t>
    </dgm:pt>
    <dgm:pt modelId="{E5A14093-E9B5-41E6-8CE4-B9F5E6FF2005}" type="parTrans" cxnId="{F6E377CB-7C67-4567-9834-8E108DA7A323}">
      <dgm:prSet/>
      <dgm:spPr/>
      <dgm:t>
        <a:bodyPr/>
        <a:lstStyle/>
        <a:p>
          <a:endParaRPr lang="en-US"/>
        </a:p>
      </dgm:t>
    </dgm:pt>
    <dgm:pt modelId="{9901B5BD-3FAF-4906-94CB-F0F3962CDC14}" type="sibTrans" cxnId="{F6E377CB-7C67-4567-9834-8E108DA7A323}">
      <dgm:prSet/>
      <dgm:spPr/>
      <dgm:t>
        <a:bodyPr/>
        <a:lstStyle/>
        <a:p>
          <a:endParaRPr lang="en-US"/>
        </a:p>
      </dgm:t>
    </dgm:pt>
    <dgm:pt modelId="{5E7289B6-BDE8-4286-B50A-B59F88FFCBF4}">
      <dgm:prSet/>
      <dgm:spPr/>
      <dgm:t>
        <a:bodyPr/>
        <a:lstStyle/>
        <a:p>
          <a:r>
            <a:rPr lang="en-US"/>
            <a:t>Slow to bring big changes e.g. security</a:t>
          </a:r>
        </a:p>
      </dgm:t>
    </dgm:pt>
    <dgm:pt modelId="{14CFA172-B0DB-4522-9624-C62B20346709}" type="parTrans" cxnId="{5925C6B7-4C68-4A14-B8C3-71DEBD5F25BB}">
      <dgm:prSet/>
      <dgm:spPr/>
      <dgm:t>
        <a:bodyPr/>
        <a:lstStyle/>
        <a:p>
          <a:endParaRPr lang="en-US"/>
        </a:p>
      </dgm:t>
    </dgm:pt>
    <dgm:pt modelId="{85BE66D4-3AA1-42F1-91B4-1051106CC1D1}" type="sibTrans" cxnId="{5925C6B7-4C68-4A14-B8C3-71DEBD5F25BB}">
      <dgm:prSet/>
      <dgm:spPr/>
      <dgm:t>
        <a:bodyPr/>
        <a:lstStyle/>
        <a:p>
          <a:endParaRPr lang="en-US"/>
        </a:p>
      </dgm:t>
    </dgm:pt>
    <dgm:pt modelId="{669C3AA8-001C-4667-9D1F-C9876A16D728}">
      <dgm:prSet/>
      <dgm:spPr/>
      <dgm:t>
        <a:bodyPr/>
        <a:lstStyle/>
        <a:p>
          <a:r>
            <a:rPr lang="en-US"/>
            <a:t>Consultation essential</a:t>
          </a:r>
        </a:p>
      </dgm:t>
    </dgm:pt>
    <dgm:pt modelId="{34AE2A1E-C7ED-4B0F-BF67-4D387B4D824A}" type="parTrans" cxnId="{E52794EE-2BA2-41B4-8EC3-62FD82AA18C5}">
      <dgm:prSet/>
      <dgm:spPr/>
      <dgm:t>
        <a:bodyPr/>
        <a:lstStyle/>
        <a:p>
          <a:endParaRPr lang="en-US"/>
        </a:p>
      </dgm:t>
    </dgm:pt>
    <dgm:pt modelId="{FDB51C74-C44F-4F75-AF1F-C8112A933BCB}" type="sibTrans" cxnId="{E52794EE-2BA2-41B4-8EC3-62FD82AA18C5}">
      <dgm:prSet/>
      <dgm:spPr/>
      <dgm:t>
        <a:bodyPr/>
        <a:lstStyle/>
        <a:p>
          <a:endParaRPr lang="en-US"/>
        </a:p>
      </dgm:t>
    </dgm:pt>
    <dgm:pt modelId="{18B372F4-CA83-4C0B-82AB-F9FEC9AB93C5}">
      <dgm:prSet/>
      <dgm:spPr/>
      <dgm:t>
        <a:bodyPr/>
        <a:lstStyle/>
        <a:p>
          <a:pPr rtl="0"/>
          <a:r>
            <a:rPr lang="en-US"/>
            <a:t>Natural justice </a:t>
          </a:r>
          <a:r>
            <a:rPr lang="en-US">
              <a:latin typeface="Calibri Light" panose="020F0302020204030204"/>
            </a:rPr>
            <a:t>– </a:t>
          </a:r>
          <a:r>
            <a:rPr lang="en-US"/>
            <a:t>processes</a:t>
          </a:r>
          <a:endParaRPr lang="en-US">
            <a:latin typeface="Calibri Light" panose="020F0302020204030204"/>
          </a:endParaRPr>
        </a:p>
      </dgm:t>
    </dgm:pt>
    <dgm:pt modelId="{00038451-79DD-4735-9AB4-1C475ED07F9D}" type="parTrans" cxnId="{95240809-97BD-431B-84F8-0B5728446AD0}">
      <dgm:prSet/>
      <dgm:spPr/>
      <dgm:t>
        <a:bodyPr/>
        <a:lstStyle/>
        <a:p>
          <a:endParaRPr lang="en-US"/>
        </a:p>
      </dgm:t>
    </dgm:pt>
    <dgm:pt modelId="{B99FDE55-F85A-48EA-8FD7-6896EB361280}" type="sibTrans" cxnId="{95240809-97BD-431B-84F8-0B5728446AD0}">
      <dgm:prSet/>
      <dgm:spPr/>
      <dgm:t>
        <a:bodyPr/>
        <a:lstStyle/>
        <a:p>
          <a:endParaRPr lang="en-US"/>
        </a:p>
      </dgm:t>
    </dgm:pt>
    <dgm:pt modelId="{DC8FD5B7-1B2F-4357-8A2A-39506C004B45}">
      <dgm:prSet/>
      <dgm:spPr/>
      <dgm:t>
        <a:bodyPr/>
        <a:lstStyle/>
        <a:p>
          <a:r>
            <a:rPr lang="en-US"/>
            <a:t>Regulations</a:t>
          </a:r>
        </a:p>
      </dgm:t>
    </dgm:pt>
    <dgm:pt modelId="{00AC8157-F1B6-4DDA-8098-7E3952E066B3}" type="parTrans" cxnId="{D1AC1427-1A59-47F9-95FC-2E775D08BBE3}">
      <dgm:prSet/>
      <dgm:spPr/>
      <dgm:t>
        <a:bodyPr/>
        <a:lstStyle/>
        <a:p>
          <a:endParaRPr lang="en-US"/>
        </a:p>
      </dgm:t>
    </dgm:pt>
    <dgm:pt modelId="{083AA4BE-A925-4BF2-9216-C84E4C446182}" type="sibTrans" cxnId="{D1AC1427-1A59-47F9-95FC-2E775D08BBE3}">
      <dgm:prSet/>
      <dgm:spPr/>
      <dgm:t>
        <a:bodyPr/>
        <a:lstStyle/>
        <a:p>
          <a:endParaRPr lang="en-US"/>
        </a:p>
      </dgm:t>
    </dgm:pt>
    <dgm:pt modelId="{DE707BB9-98DC-42EC-8146-9C594ABBD771}">
      <dgm:prSet/>
      <dgm:spPr/>
      <dgm:t>
        <a:bodyPr/>
        <a:lstStyle/>
        <a:p>
          <a:r>
            <a:rPr lang="en-US"/>
            <a:t>Easier to change</a:t>
          </a:r>
        </a:p>
      </dgm:t>
    </dgm:pt>
    <dgm:pt modelId="{447506AC-1130-4769-979F-2F820294A607}" type="parTrans" cxnId="{28ACA11A-7D0D-4E0C-8EC0-083105A03589}">
      <dgm:prSet/>
      <dgm:spPr/>
      <dgm:t>
        <a:bodyPr/>
        <a:lstStyle/>
        <a:p>
          <a:endParaRPr lang="en-US"/>
        </a:p>
      </dgm:t>
    </dgm:pt>
    <dgm:pt modelId="{5BD7BBB0-D823-4DE3-AC47-B03AFA6E6DA8}" type="sibTrans" cxnId="{28ACA11A-7D0D-4E0C-8EC0-083105A03589}">
      <dgm:prSet/>
      <dgm:spPr/>
      <dgm:t>
        <a:bodyPr/>
        <a:lstStyle/>
        <a:p>
          <a:endParaRPr lang="en-US"/>
        </a:p>
      </dgm:t>
    </dgm:pt>
    <dgm:pt modelId="{97CF73F8-422B-4EC4-A13C-D105273D98BF}">
      <dgm:prSet/>
      <dgm:spPr/>
      <dgm:t>
        <a:bodyPr/>
        <a:lstStyle/>
        <a:p>
          <a:r>
            <a:rPr lang="en-US"/>
            <a:t>Consultation essential (exceptions)</a:t>
          </a:r>
        </a:p>
      </dgm:t>
    </dgm:pt>
    <dgm:pt modelId="{27B950F3-11BA-4820-A654-4A77A8079CAD}" type="parTrans" cxnId="{F2461852-FD78-4FE0-AA4E-3F12B2A41FEB}">
      <dgm:prSet/>
      <dgm:spPr/>
      <dgm:t>
        <a:bodyPr/>
        <a:lstStyle/>
        <a:p>
          <a:endParaRPr lang="en-US"/>
        </a:p>
      </dgm:t>
    </dgm:pt>
    <dgm:pt modelId="{78689E70-5215-4AA6-B576-427376CB3348}" type="sibTrans" cxnId="{F2461852-FD78-4FE0-AA4E-3F12B2A41FEB}">
      <dgm:prSet/>
      <dgm:spPr/>
      <dgm:t>
        <a:bodyPr/>
        <a:lstStyle/>
        <a:p>
          <a:endParaRPr lang="en-US"/>
        </a:p>
      </dgm:t>
    </dgm:pt>
    <dgm:pt modelId="{E36FFEC8-E2B3-4F02-A651-FBA25AECBB9C}">
      <dgm:prSet/>
      <dgm:spPr/>
      <dgm:t>
        <a:bodyPr/>
        <a:lstStyle/>
        <a:p>
          <a:r>
            <a:rPr lang="en-US"/>
            <a:t>Legislation overload – not consistent</a:t>
          </a:r>
        </a:p>
      </dgm:t>
    </dgm:pt>
    <dgm:pt modelId="{066E62DD-0ACD-4087-91A2-DC24CC2005D6}" type="parTrans" cxnId="{11257457-1FA6-48FD-98BA-30C40F6F1726}">
      <dgm:prSet/>
      <dgm:spPr/>
      <dgm:t>
        <a:bodyPr/>
        <a:lstStyle/>
        <a:p>
          <a:endParaRPr lang="en-US"/>
        </a:p>
      </dgm:t>
    </dgm:pt>
    <dgm:pt modelId="{3DF16C0D-5A89-44DB-8124-AB0162FEA958}" type="sibTrans" cxnId="{11257457-1FA6-48FD-98BA-30C40F6F1726}">
      <dgm:prSet/>
      <dgm:spPr/>
      <dgm:t>
        <a:bodyPr/>
        <a:lstStyle/>
        <a:p>
          <a:endParaRPr lang="en-US"/>
        </a:p>
      </dgm:t>
    </dgm:pt>
    <dgm:pt modelId="{67EE5C7D-9120-4BF2-BCBF-9CA574BD7589}">
      <dgm:prSet/>
      <dgm:spPr/>
      <dgm:t>
        <a:bodyPr/>
        <a:lstStyle/>
        <a:p>
          <a:r>
            <a:rPr lang="en-US"/>
            <a:t>Number</a:t>
          </a:r>
        </a:p>
      </dgm:t>
    </dgm:pt>
    <dgm:pt modelId="{8A217D1D-5878-467B-8E08-C7B2288E4F3C}" type="parTrans" cxnId="{DD647FF4-8982-4535-971C-C6567662A3FD}">
      <dgm:prSet/>
      <dgm:spPr/>
      <dgm:t>
        <a:bodyPr/>
        <a:lstStyle/>
        <a:p>
          <a:endParaRPr lang="en-US"/>
        </a:p>
      </dgm:t>
    </dgm:pt>
    <dgm:pt modelId="{56F1E067-5FD8-4451-978A-8ACADC0D3982}" type="sibTrans" cxnId="{DD647FF4-8982-4535-971C-C6567662A3FD}">
      <dgm:prSet/>
      <dgm:spPr/>
      <dgm:t>
        <a:bodyPr/>
        <a:lstStyle/>
        <a:p>
          <a:endParaRPr lang="en-US"/>
        </a:p>
      </dgm:t>
    </dgm:pt>
    <dgm:pt modelId="{ED6FB6C5-FBCD-4EA3-AEF3-08469E11C87C}">
      <dgm:prSet/>
      <dgm:spPr/>
      <dgm:t>
        <a:bodyPr/>
        <a:lstStyle/>
        <a:p>
          <a:r>
            <a:rPr lang="en-US"/>
            <a:t>Within jurisdictions, overlap</a:t>
          </a:r>
        </a:p>
      </dgm:t>
    </dgm:pt>
    <dgm:pt modelId="{13340357-55C0-44EE-8AA6-0C80E1514F10}" type="parTrans" cxnId="{FF6076B2-A4FA-497E-A86C-6E77EF3FE214}">
      <dgm:prSet/>
      <dgm:spPr/>
      <dgm:t>
        <a:bodyPr/>
        <a:lstStyle/>
        <a:p>
          <a:endParaRPr lang="en-US"/>
        </a:p>
      </dgm:t>
    </dgm:pt>
    <dgm:pt modelId="{D3488CC6-5067-4841-BF79-21E305C29FCF}" type="sibTrans" cxnId="{FF6076B2-A4FA-497E-A86C-6E77EF3FE214}">
      <dgm:prSet/>
      <dgm:spPr/>
      <dgm:t>
        <a:bodyPr/>
        <a:lstStyle/>
        <a:p>
          <a:endParaRPr lang="en-US"/>
        </a:p>
      </dgm:t>
    </dgm:pt>
    <dgm:pt modelId="{BDA10AF5-D5C6-4D61-BA86-DF2B758FC060}">
      <dgm:prSet/>
      <dgm:spPr/>
      <dgm:t>
        <a:bodyPr/>
        <a:lstStyle/>
        <a:p>
          <a:pPr rtl="0"/>
          <a:r>
            <a:rPr lang="en-US"/>
            <a:t>Other</a:t>
          </a:r>
          <a:r>
            <a:rPr lang="en-US">
              <a:latin typeface="Calibri Light" panose="020F0302020204030204"/>
            </a:rPr>
            <a:t> jurisdictions</a:t>
          </a:r>
          <a:endParaRPr lang="en-US"/>
        </a:p>
      </dgm:t>
    </dgm:pt>
    <dgm:pt modelId="{DDC686FA-4340-4E77-8519-EB9BBE5E5A2E}" type="parTrans" cxnId="{695EDD10-7D91-4EF3-B910-8F889913B34C}">
      <dgm:prSet/>
      <dgm:spPr/>
      <dgm:t>
        <a:bodyPr/>
        <a:lstStyle/>
        <a:p>
          <a:endParaRPr lang="en-US"/>
        </a:p>
      </dgm:t>
    </dgm:pt>
    <dgm:pt modelId="{7AE511D1-68ED-477D-B45C-07A433FECDF6}" type="sibTrans" cxnId="{695EDD10-7D91-4EF3-B910-8F889913B34C}">
      <dgm:prSet/>
      <dgm:spPr/>
      <dgm:t>
        <a:bodyPr/>
        <a:lstStyle/>
        <a:p>
          <a:endParaRPr lang="en-US"/>
        </a:p>
      </dgm:t>
    </dgm:pt>
    <dgm:pt modelId="{69E538E3-DB21-4D00-9B96-047B1DB6D5A0}">
      <dgm:prSet/>
      <dgm:spPr/>
      <dgm:t>
        <a:bodyPr/>
        <a:lstStyle/>
        <a:p>
          <a:r>
            <a:rPr lang="en-US"/>
            <a:t>Standards and codes called up under legislation</a:t>
          </a:r>
        </a:p>
      </dgm:t>
    </dgm:pt>
    <dgm:pt modelId="{25FEF39F-6729-4F6F-9252-B047627EB2B7}" type="parTrans" cxnId="{B2CA8E79-B682-44D9-9CE4-FD268752F465}">
      <dgm:prSet/>
      <dgm:spPr/>
      <dgm:t>
        <a:bodyPr/>
        <a:lstStyle/>
        <a:p>
          <a:endParaRPr lang="en-US"/>
        </a:p>
      </dgm:t>
    </dgm:pt>
    <dgm:pt modelId="{80EE2A23-0BDE-434F-826B-0A3290761530}" type="sibTrans" cxnId="{B2CA8E79-B682-44D9-9CE4-FD268752F465}">
      <dgm:prSet/>
      <dgm:spPr/>
      <dgm:t>
        <a:bodyPr/>
        <a:lstStyle/>
        <a:p>
          <a:endParaRPr lang="en-US"/>
        </a:p>
      </dgm:t>
    </dgm:pt>
    <dgm:pt modelId="{214127E5-DA34-4C0C-9789-84467CE6F523}">
      <dgm:prSet/>
      <dgm:spPr/>
      <dgm:t>
        <a:bodyPr/>
        <a:lstStyle/>
        <a:p>
          <a:r>
            <a:rPr lang="en-US"/>
            <a:t>Industry participation</a:t>
          </a:r>
        </a:p>
      </dgm:t>
    </dgm:pt>
    <dgm:pt modelId="{F3B43A7A-CDC0-4473-B850-4B4F70FBE5C9}" type="parTrans" cxnId="{BD2BF6A2-A58E-4E03-B967-DED5314C3A67}">
      <dgm:prSet/>
      <dgm:spPr/>
      <dgm:t>
        <a:bodyPr/>
        <a:lstStyle/>
        <a:p>
          <a:endParaRPr lang="en-US"/>
        </a:p>
      </dgm:t>
    </dgm:pt>
    <dgm:pt modelId="{FB3B99F3-2046-44BF-8BF9-8C9B0F6F1DFB}" type="sibTrans" cxnId="{BD2BF6A2-A58E-4E03-B967-DED5314C3A67}">
      <dgm:prSet/>
      <dgm:spPr/>
      <dgm:t>
        <a:bodyPr/>
        <a:lstStyle/>
        <a:p>
          <a:endParaRPr lang="en-US"/>
        </a:p>
      </dgm:t>
    </dgm:pt>
    <dgm:pt modelId="{E07F19BE-EB0A-4E49-9E07-7E4EFFCCEFAD}">
      <dgm:prSet/>
      <dgm:spPr/>
      <dgm:t>
        <a:bodyPr/>
        <a:lstStyle/>
        <a:p>
          <a:r>
            <a:rPr lang="en-US"/>
            <a:t>Example with ports </a:t>
          </a:r>
        </a:p>
      </dgm:t>
    </dgm:pt>
    <dgm:pt modelId="{FC4B31D5-4F90-430E-90C8-5FFA362449A3}" type="parTrans" cxnId="{4B6E1C49-062A-4CC3-9DC8-43C485A2B760}">
      <dgm:prSet/>
      <dgm:spPr/>
      <dgm:t>
        <a:bodyPr/>
        <a:lstStyle/>
        <a:p>
          <a:endParaRPr lang="en-US"/>
        </a:p>
      </dgm:t>
    </dgm:pt>
    <dgm:pt modelId="{9DA162C8-0408-40DB-81A6-C429BBFC52A7}" type="sibTrans" cxnId="{4B6E1C49-062A-4CC3-9DC8-43C485A2B760}">
      <dgm:prSet/>
      <dgm:spPr/>
      <dgm:t>
        <a:bodyPr/>
        <a:lstStyle/>
        <a:p>
          <a:endParaRPr lang="en-US"/>
        </a:p>
      </dgm:t>
    </dgm:pt>
    <dgm:pt modelId="{83E93250-60A1-4BB1-834F-E17E4249B78E}">
      <dgm:prSet/>
      <dgm:spPr/>
      <dgm:t>
        <a:bodyPr/>
        <a:lstStyle/>
        <a:p>
          <a:r>
            <a:rPr lang="en-US"/>
            <a:t>Not </a:t>
          </a:r>
          <a:r>
            <a:rPr lang="en-US">
              <a:latin typeface="Calibri Light" panose="020F0302020204030204"/>
            </a:rPr>
            <a:t>consistent</a:t>
          </a:r>
          <a:endParaRPr lang="en-US"/>
        </a:p>
      </dgm:t>
    </dgm:pt>
    <dgm:pt modelId="{67AB4CFF-AB82-4DF6-A23C-537236476EE8}" type="parTrans" cxnId="{FA90CD00-1C5C-48EE-984F-18ED34AE9C20}">
      <dgm:prSet/>
      <dgm:spPr/>
      <dgm:t>
        <a:bodyPr/>
        <a:lstStyle/>
        <a:p>
          <a:endParaRPr lang="en-US"/>
        </a:p>
      </dgm:t>
    </dgm:pt>
    <dgm:pt modelId="{2FBCBE69-AB4E-4F34-B2CA-3198F9D08143}" type="sibTrans" cxnId="{FA90CD00-1C5C-48EE-984F-18ED34AE9C20}">
      <dgm:prSet/>
      <dgm:spPr/>
      <dgm:t>
        <a:bodyPr/>
        <a:lstStyle/>
        <a:p>
          <a:endParaRPr lang="en-US"/>
        </a:p>
      </dgm:t>
    </dgm:pt>
    <dgm:pt modelId="{335BB151-6FCE-4381-A74D-C9578D423EB6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Rule book</a:t>
          </a:r>
          <a:endParaRPr lang="en-US"/>
        </a:p>
      </dgm:t>
    </dgm:pt>
    <dgm:pt modelId="{00D221C7-ADAC-4B29-92F1-93BA98B6592E}" type="parTrans" cxnId="{D34F72F9-969E-450A-80F7-F94AE971767C}">
      <dgm:prSet/>
      <dgm:spPr/>
    </dgm:pt>
    <dgm:pt modelId="{9B2B18A1-825C-40DB-BCD5-E5EAD26F9F26}" type="sibTrans" cxnId="{D34F72F9-969E-450A-80F7-F94AE971767C}">
      <dgm:prSet/>
      <dgm:spPr/>
      <dgm:t>
        <a:bodyPr/>
        <a:lstStyle/>
        <a:p>
          <a:endParaRPr lang="en-US"/>
        </a:p>
      </dgm:t>
    </dgm:pt>
    <dgm:pt modelId="{0329B883-BCDF-4CFC-A137-3634155C3F18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Applied differently</a:t>
          </a:r>
        </a:p>
      </dgm:t>
    </dgm:pt>
    <dgm:pt modelId="{B857D68B-DA1F-41C3-8E51-BD56778CC335}" type="parTrans" cxnId="{EB782BF9-33ED-4F09-89BA-5BCB2D7DF9A5}">
      <dgm:prSet/>
      <dgm:spPr/>
    </dgm:pt>
    <dgm:pt modelId="{818E763F-7958-433E-8595-9D715E9D9752}" type="sibTrans" cxnId="{EB782BF9-33ED-4F09-89BA-5BCB2D7DF9A5}">
      <dgm:prSet/>
      <dgm:spPr/>
      <dgm:t>
        <a:bodyPr/>
        <a:lstStyle/>
        <a:p>
          <a:endParaRPr lang="en-US"/>
        </a:p>
      </dgm:t>
    </dgm:pt>
    <dgm:pt modelId="{79E69791-ADD7-4F21-9204-10D5AD2AAD03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Not understood</a:t>
          </a:r>
        </a:p>
      </dgm:t>
    </dgm:pt>
    <dgm:pt modelId="{A9912204-103A-4A22-B207-E919F622A4D3}" type="parTrans" cxnId="{8FAD261C-E8BF-4B0A-A04B-4FD1B80E9D19}">
      <dgm:prSet/>
      <dgm:spPr/>
    </dgm:pt>
    <dgm:pt modelId="{09E8415E-5B0D-4D04-B6F9-C78556A6148F}" type="sibTrans" cxnId="{8FAD261C-E8BF-4B0A-A04B-4FD1B80E9D19}">
      <dgm:prSet/>
      <dgm:spPr/>
      <dgm:t>
        <a:bodyPr/>
        <a:lstStyle/>
        <a:p>
          <a:endParaRPr lang="en-US"/>
        </a:p>
      </dgm:t>
    </dgm:pt>
    <dgm:pt modelId="{272BDF48-F238-4181-8F0E-2F5DDDEE9305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Consistency </a:t>
          </a:r>
        </a:p>
      </dgm:t>
    </dgm:pt>
    <dgm:pt modelId="{7E778311-A6B4-4B97-AB71-8F0D61599360}" type="parTrans" cxnId="{C259CCBF-8FBD-44E6-9324-AFEE0FB59891}">
      <dgm:prSet/>
      <dgm:spPr/>
    </dgm:pt>
    <dgm:pt modelId="{D34ACA3D-A8CA-4652-906B-7FEE9C147365}" type="sibTrans" cxnId="{C259CCBF-8FBD-44E6-9324-AFEE0FB59891}">
      <dgm:prSet/>
      <dgm:spPr/>
    </dgm:pt>
    <dgm:pt modelId="{0519B042-DABC-4E4C-B53A-E3243615443A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Other jurisdictions – different requirements </a:t>
          </a:r>
        </a:p>
      </dgm:t>
    </dgm:pt>
    <dgm:pt modelId="{E40FDCB4-F096-413B-911D-9AF93623D190}" type="parTrans" cxnId="{C446E8C2-2B21-44BD-86A3-500AD70768BB}">
      <dgm:prSet/>
      <dgm:spPr/>
    </dgm:pt>
    <dgm:pt modelId="{95EB0CA1-0AD6-4422-8FA4-43E5C527E007}" type="sibTrans" cxnId="{C446E8C2-2B21-44BD-86A3-500AD70768BB}">
      <dgm:prSet/>
      <dgm:spPr/>
    </dgm:pt>
    <dgm:pt modelId="{09C9403A-A3D6-4A9F-8C22-0B00BAB1A42C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Different codes with different requirements </a:t>
          </a:r>
        </a:p>
      </dgm:t>
    </dgm:pt>
    <dgm:pt modelId="{94DDE54D-C142-4004-AB53-B7F74696B708}" type="parTrans" cxnId="{49A8FBD5-C993-4587-98AC-CDF145D2B577}">
      <dgm:prSet/>
      <dgm:spPr/>
    </dgm:pt>
    <dgm:pt modelId="{80539E3F-E817-4D0E-B56D-22E610D87988}" type="sibTrans" cxnId="{49A8FBD5-C993-4587-98AC-CDF145D2B577}">
      <dgm:prSet/>
      <dgm:spPr/>
    </dgm:pt>
    <dgm:pt modelId="{C30EDAE4-3E4E-4DC9-942D-9984A3E77FE6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My way and my style</a:t>
          </a:r>
        </a:p>
      </dgm:t>
    </dgm:pt>
    <dgm:pt modelId="{D94F2FC4-012F-42A8-AA34-A81CBF62D312}" type="parTrans" cxnId="{69DA5D31-D4F8-47D3-B58C-837C04776C8D}">
      <dgm:prSet/>
      <dgm:spPr/>
    </dgm:pt>
    <dgm:pt modelId="{F948471C-2967-4DCC-96D5-FBECE2FAAA37}" type="sibTrans" cxnId="{69DA5D31-D4F8-47D3-B58C-837C04776C8D}">
      <dgm:prSet/>
      <dgm:spPr/>
    </dgm:pt>
    <dgm:pt modelId="{384308CE-AC3B-4D81-A012-B78A884689A1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International, National and Local agreements, trends etc</a:t>
          </a:r>
        </a:p>
      </dgm:t>
    </dgm:pt>
    <dgm:pt modelId="{6CD28594-54DA-45D4-A5D4-8432286793F3}" type="parTrans" cxnId="{4B34565F-69DD-44E6-96BB-AA7B487E1145}">
      <dgm:prSet/>
      <dgm:spPr/>
    </dgm:pt>
    <dgm:pt modelId="{0B1FAB5B-9CE9-45D9-8F1F-D1E396EB5535}" type="sibTrans" cxnId="{4B34565F-69DD-44E6-96BB-AA7B487E1145}">
      <dgm:prSet/>
      <dgm:spPr/>
    </dgm:pt>
    <dgm:pt modelId="{E255066F-C80A-4F89-819D-A0CFBDCA805D}">
      <dgm:prSet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International Companies using local laws </a:t>
          </a:r>
          <a:endParaRPr lang="en-US"/>
        </a:p>
      </dgm:t>
    </dgm:pt>
    <dgm:pt modelId="{CE6D8356-E711-49ED-AD78-D816F0B9F89E}" type="parTrans" cxnId="{CA25FC54-AA3E-4BDD-AB4A-164C4EA955AF}">
      <dgm:prSet/>
      <dgm:spPr/>
    </dgm:pt>
    <dgm:pt modelId="{D715BD3E-AF68-4BC9-9921-75EC287A92C2}" type="sibTrans" cxnId="{CA25FC54-AA3E-4BDD-AB4A-164C4EA955AF}">
      <dgm:prSet/>
      <dgm:spPr/>
    </dgm:pt>
    <dgm:pt modelId="{681DAD74-E824-4132-AB9B-248B13EBD739}" type="pres">
      <dgm:prSet presAssocID="{51468E0D-2A08-4F2A-8FE2-D6A0259F8C22}" presName="Name0" presStyleCnt="0">
        <dgm:presLayoutVars>
          <dgm:dir/>
          <dgm:animLvl val="lvl"/>
          <dgm:resizeHandles val="exact"/>
        </dgm:presLayoutVars>
      </dgm:prSet>
      <dgm:spPr/>
    </dgm:pt>
    <dgm:pt modelId="{34285B8D-DB4D-42BA-A72F-606CFD2E9F02}" type="pres">
      <dgm:prSet presAssocID="{3986525C-711D-498F-89C7-FBBB9EB8A2A3}" presName="composite" presStyleCnt="0"/>
      <dgm:spPr/>
    </dgm:pt>
    <dgm:pt modelId="{91869791-3491-406C-9E7E-4B3CA134E75B}" type="pres">
      <dgm:prSet presAssocID="{3986525C-711D-498F-89C7-FBBB9EB8A2A3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877B7BA6-FA57-43A2-8C5C-CD5C48827341}" type="pres">
      <dgm:prSet presAssocID="{3986525C-711D-498F-89C7-FBBB9EB8A2A3}" presName="desTx" presStyleLbl="alignAccFollowNode1" presStyleIdx="0" presStyleCnt="5">
        <dgm:presLayoutVars>
          <dgm:bulletEnabled val="1"/>
        </dgm:presLayoutVars>
      </dgm:prSet>
      <dgm:spPr/>
    </dgm:pt>
    <dgm:pt modelId="{C66EA6B3-90DB-4074-82AC-5DA4FC814430}" type="pres">
      <dgm:prSet presAssocID="{300464CB-8A4C-491B-B8F6-0465FF6F5331}" presName="space" presStyleCnt="0"/>
      <dgm:spPr/>
    </dgm:pt>
    <dgm:pt modelId="{91FD3187-1F28-4DE1-9EDC-928BD82F7E75}" type="pres">
      <dgm:prSet presAssocID="{DC8FD5B7-1B2F-4357-8A2A-39506C004B45}" presName="composite" presStyleCnt="0"/>
      <dgm:spPr/>
    </dgm:pt>
    <dgm:pt modelId="{93C01C34-E0DD-42BE-B4B3-D52A513CE55D}" type="pres">
      <dgm:prSet presAssocID="{DC8FD5B7-1B2F-4357-8A2A-39506C004B45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CA55CFA9-2F6D-4B78-AC9C-1031418DF33A}" type="pres">
      <dgm:prSet presAssocID="{DC8FD5B7-1B2F-4357-8A2A-39506C004B45}" presName="desTx" presStyleLbl="alignAccFollowNode1" presStyleIdx="1" presStyleCnt="5">
        <dgm:presLayoutVars>
          <dgm:bulletEnabled val="1"/>
        </dgm:presLayoutVars>
      </dgm:prSet>
      <dgm:spPr/>
    </dgm:pt>
    <dgm:pt modelId="{0D4EF494-5D72-4ED2-8BD5-E84D3AAFD7F1}" type="pres">
      <dgm:prSet presAssocID="{083AA4BE-A925-4BF2-9216-C84E4C446182}" presName="space" presStyleCnt="0"/>
      <dgm:spPr/>
    </dgm:pt>
    <dgm:pt modelId="{66F06C06-2EE2-438C-BA7F-5B16E1F722F0}" type="pres">
      <dgm:prSet presAssocID="{E36FFEC8-E2B3-4F02-A651-FBA25AECBB9C}" presName="composite" presStyleCnt="0"/>
      <dgm:spPr/>
    </dgm:pt>
    <dgm:pt modelId="{74C27A20-998B-4275-81BC-37AD5470A3C2}" type="pres">
      <dgm:prSet presAssocID="{E36FFEC8-E2B3-4F02-A651-FBA25AECBB9C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E6707832-DE0F-4F69-9C28-EA3B5E091369}" type="pres">
      <dgm:prSet presAssocID="{E36FFEC8-E2B3-4F02-A651-FBA25AECBB9C}" presName="desTx" presStyleLbl="alignAccFollowNode1" presStyleIdx="2" presStyleCnt="5">
        <dgm:presLayoutVars>
          <dgm:bulletEnabled val="1"/>
        </dgm:presLayoutVars>
      </dgm:prSet>
      <dgm:spPr/>
    </dgm:pt>
    <dgm:pt modelId="{F411F825-82FB-4C33-B18C-555EEE177A54}" type="pres">
      <dgm:prSet presAssocID="{3DF16C0D-5A89-44DB-8124-AB0162FEA958}" presName="space" presStyleCnt="0"/>
      <dgm:spPr/>
    </dgm:pt>
    <dgm:pt modelId="{46D0D7B9-F446-4110-91B3-D0902F2E5316}" type="pres">
      <dgm:prSet presAssocID="{69E538E3-DB21-4D00-9B96-047B1DB6D5A0}" presName="composite" presStyleCnt="0"/>
      <dgm:spPr/>
    </dgm:pt>
    <dgm:pt modelId="{74917BB3-F871-4B12-BB4E-B7E9A93AF713}" type="pres">
      <dgm:prSet presAssocID="{69E538E3-DB21-4D00-9B96-047B1DB6D5A0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AD623E23-3D3D-45A1-A921-B17D1CE03F81}" type="pres">
      <dgm:prSet presAssocID="{69E538E3-DB21-4D00-9B96-047B1DB6D5A0}" presName="desTx" presStyleLbl="alignAccFollowNode1" presStyleIdx="3" presStyleCnt="5">
        <dgm:presLayoutVars>
          <dgm:bulletEnabled val="1"/>
        </dgm:presLayoutVars>
      </dgm:prSet>
      <dgm:spPr/>
    </dgm:pt>
    <dgm:pt modelId="{7F96EF72-886C-47DC-A06B-DD3CAB26733C}" type="pres">
      <dgm:prSet presAssocID="{80EE2A23-0BDE-434F-826B-0A3290761530}" presName="space" presStyleCnt="0"/>
      <dgm:spPr/>
    </dgm:pt>
    <dgm:pt modelId="{612E399A-E6F8-44AE-A7D6-0DF14FC59982}" type="pres">
      <dgm:prSet presAssocID="{272BDF48-F238-4181-8F0E-2F5DDDEE9305}" presName="composite" presStyleCnt="0"/>
      <dgm:spPr/>
    </dgm:pt>
    <dgm:pt modelId="{2271C53F-9A84-4EBE-8543-481DB6DEACB9}" type="pres">
      <dgm:prSet presAssocID="{272BDF48-F238-4181-8F0E-2F5DDDEE9305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4B984026-3614-42AF-91A4-9F88C95A52A8}" type="pres">
      <dgm:prSet presAssocID="{272BDF48-F238-4181-8F0E-2F5DDDEE9305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FA90CD00-1C5C-48EE-984F-18ED34AE9C20}" srcId="{69E538E3-DB21-4D00-9B96-047B1DB6D5A0}" destId="{83E93250-60A1-4BB1-834F-E17E4249B78E}" srcOrd="2" destOrd="0" parTransId="{67AB4CFF-AB82-4DF6-A23C-537236476EE8}" sibTransId="{2FBCBE69-AB4E-4F34-B2CA-3198F9D08143}"/>
    <dgm:cxn modelId="{95240809-97BD-431B-84F8-0B5728446AD0}" srcId="{3986525C-711D-498F-89C7-FBBB9EB8A2A3}" destId="{18B372F4-CA83-4C0B-82AB-F9FEC9AB93C5}" srcOrd="4" destOrd="0" parTransId="{00038451-79DD-4735-9AB4-1C475ED07F9D}" sibTransId="{B99FDE55-F85A-48EA-8FD7-6896EB361280}"/>
    <dgm:cxn modelId="{695EDD10-7D91-4EF3-B910-8F889913B34C}" srcId="{E36FFEC8-E2B3-4F02-A651-FBA25AECBB9C}" destId="{BDA10AF5-D5C6-4D61-BA86-DF2B758FC060}" srcOrd="2" destOrd="0" parTransId="{DDC686FA-4340-4E77-8519-EB9BBE5E5A2E}" sibTransId="{7AE511D1-68ED-477D-B45C-07A433FECDF6}"/>
    <dgm:cxn modelId="{814CA312-1A1E-4AAC-8B32-38407F9E9B44}" type="presOf" srcId="{335BB151-6FCE-4381-A74D-C9578D423EB6}" destId="{877B7BA6-FA57-43A2-8C5C-CD5C48827341}" srcOrd="0" destOrd="5" presId="urn:microsoft.com/office/officeart/2005/8/layout/hList1"/>
    <dgm:cxn modelId="{28ACA11A-7D0D-4E0C-8EC0-083105A03589}" srcId="{DC8FD5B7-1B2F-4357-8A2A-39506C004B45}" destId="{DE707BB9-98DC-42EC-8146-9C594ABBD771}" srcOrd="0" destOrd="0" parTransId="{447506AC-1130-4769-979F-2F820294A607}" sibTransId="{5BD7BBB0-D823-4DE3-AC47-B03AFA6E6DA8}"/>
    <dgm:cxn modelId="{AFA0111C-2FD0-4BAF-89E5-DADD989720C2}" type="presOf" srcId="{3986525C-711D-498F-89C7-FBBB9EB8A2A3}" destId="{91869791-3491-406C-9E7E-4B3CA134E75B}" srcOrd="0" destOrd="0" presId="urn:microsoft.com/office/officeart/2005/8/layout/hList1"/>
    <dgm:cxn modelId="{8FAD261C-E8BF-4B0A-A04B-4FD1B80E9D19}" srcId="{E36FFEC8-E2B3-4F02-A651-FBA25AECBB9C}" destId="{79E69791-ADD7-4F21-9204-10D5AD2AAD03}" srcOrd="4" destOrd="0" parTransId="{A9912204-103A-4A22-B207-E919F622A4D3}" sibTransId="{09E8415E-5B0D-4D04-B6F9-C78556A6148F}"/>
    <dgm:cxn modelId="{FA5DCE1E-2BEA-478F-87C2-05E8F5C706A7}" type="presOf" srcId="{DE707BB9-98DC-42EC-8146-9C594ABBD771}" destId="{CA55CFA9-2F6D-4B78-AC9C-1031418DF33A}" srcOrd="0" destOrd="0" presId="urn:microsoft.com/office/officeart/2005/8/layout/hList1"/>
    <dgm:cxn modelId="{4D963521-DD21-40F2-BB4A-B6050EAF35EC}" type="presOf" srcId="{ED6FB6C5-FBCD-4EA3-AEF3-08469E11C87C}" destId="{E6707832-DE0F-4F69-9C28-EA3B5E091369}" srcOrd="0" destOrd="1" presId="urn:microsoft.com/office/officeart/2005/8/layout/hList1"/>
    <dgm:cxn modelId="{D1AC1427-1A59-47F9-95FC-2E775D08BBE3}" srcId="{51468E0D-2A08-4F2A-8FE2-D6A0259F8C22}" destId="{DC8FD5B7-1B2F-4357-8A2A-39506C004B45}" srcOrd="1" destOrd="0" parTransId="{00AC8157-F1B6-4DDA-8098-7E3952E066B3}" sibTransId="{083AA4BE-A925-4BF2-9216-C84E4C446182}"/>
    <dgm:cxn modelId="{69DA5D31-D4F8-47D3-B58C-837C04776C8D}" srcId="{272BDF48-F238-4181-8F0E-2F5DDDEE9305}" destId="{C30EDAE4-3E4E-4DC9-942D-9984A3E77FE6}" srcOrd="2" destOrd="0" parTransId="{D94F2FC4-012F-42A8-AA34-A81CBF62D312}" sibTransId="{F948471C-2967-4DCC-96D5-FBECE2FAAA37}"/>
    <dgm:cxn modelId="{F23E5D39-B3F3-46FE-8C87-E7991D9E162B}" type="presOf" srcId="{669C3AA8-001C-4667-9D1F-C9876A16D728}" destId="{877B7BA6-FA57-43A2-8C5C-CD5C48827341}" srcOrd="0" destOrd="3" presId="urn:microsoft.com/office/officeart/2005/8/layout/hList1"/>
    <dgm:cxn modelId="{05106F3E-23D3-4056-9D34-EEA22579992C}" type="presOf" srcId="{272BDF48-F238-4181-8F0E-2F5DDDEE9305}" destId="{2271C53F-9A84-4EBE-8543-481DB6DEACB9}" srcOrd="0" destOrd="0" presId="urn:microsoft.com/office/officeart/2005/8/layout/hList1"/>
    <dgm:cxn modelId="{49BA8B40-FA2F-4920-803C-189588B6A89A}" type="presOf" srcId="{83E93250-60A1-4BB1-834F-E17E4249B78E}" destId="{AD623E23-3D3D-45A1-A921-B17D1CE03F81}" srcOrd="0" destOrd="2" presId="urn:microsoft.com/office/officeart/2005/8/layout/hList1"/>
    <dgm:cxn modelId="{4B34565F-69DD-44E6-96BB-AA7B487E1145}" srcId="{3986525C-711D-498F-89C7-FBBB9EB8A2A3}" destId="{384308CE-AC3B-4D81-A012-B78A884689A1}" srcOrd="1" destOrd="0" parTransId="{6CD28594-54DA-45D4-A5D4-8432286793F3}" sibTransId="{0B1FAB5B-9CE9-45D9-8F1F-D1E396EB5535}"/>
    <dgm:cxn modelId="{72E34864-DED0-4AAE-A7AA-AA7A7596C9D7}" type="presOf" srcId="{97CF73F8-422B-4EC4-A13C-D105273D98BF}" destId="{CA55CFA9-2F6D-4B78-AC9C-1031418DF33A}" srcOrd="0" destOrd="1" presId="urn:microsoft.com/office/officeart/2005/8/layout/hList1"/>
    <dgm:cxn modelId="{4B6E1C49-062A-4CC3-9DC8-43C485A2B760}" srcId="{69E538E3-DB21-4D00-9B96-047B1DB6D5A0}" destId="{E07F19BE-EB0A-4E49-9E07-7E4EFFCCEFAD}" srcOrd="1" destOrd="0" parTransId="{FC4B31D5-4F90-430E-90C8-5FFA362449A3}" sibTransId="{9DA162C8-0408-40DB-81A6-C429BBFC52A7}"/>
    <dgm:cxn modelId="{FDF03C69-0987-4A5E-B575-D9EB4F947556}" type="presOf" srcId="{5E7289B6-BDE8-4286-B50A-B59F88FFCBF4}" destId="{877B7BA6-FA57-43A2-8C5C-CD5C48827341}" srcOrd="0" destOrd="2" presId="urn:microsoft.com/office/officeart/2005/8/layout/hList1"/>
    <dgm:cxn modelId="{3AEB1F6E-C3D4-4265-BE91-344BD706EE79}" type="presOf" srcId="{E255066F-C80A-4F89-819D-A0CFBDCA805D}" destId="{4B984026-3614-42AF-91A4-9F88C95A52A8}" srcOrd="0" destOrd="3" presId="urn:microsoft.com/office/officeart/2005/8/layout/hList1"/>
    <dgm:cxn modelId="{F2461852-FD78-4FE0-AA4E-3F12B2A41FEB}" srcId="{DC8FD5B7-1B2F-4357-8A2A-39506C004B45}" destId="{97CF73F8-422B-4EC4-A13C-D105273D98BF}" srcOrd="1" destOrd="0" parTransId="{27B950F3-11BA-4820-A654-4A77A8079CAD}" sibTransId="{78689E70-5215-4AA6-B576-427376CB3348}"/>
    <dgm:cxn modelId="{52622073-D014-4384-ABC1-32CFE1DA5544}" type="presOf" srcId="{BDA10AF5-D5C6-4D61-BA86-DF2B758FC060}" destId="{E6707832-DE0F-4F69-9C28-EA3B5E091369}" srcOrd="0" destOrd="2" presId="urn:microsoft.com/office/officeart/2005/8/layout/hList1"/>
    <dgm:cxn modelId="{CA25FC54-AA3E-4BDD-AB4A-164C4EA955AF}" srcId="{272BDF48-F238-4181-8F0E-2F5DDDEE9305}" destId="{E255066F-C80A-4F89-819D-A0CFBDCA805D}" srcOrd="3" destOrd="0" parTransId="{CE6D8356-E711-49ED-AD78-D816F0B9F89E}" sibTransId="{D715BD3E-AF68-4BC9-9921-75EC287A92C2}"/>
    <dgm:cxn modelId="{11257457-1FA6-48FD-98BA-30C40F6F1726}" srcId="{51468E0D-2A08-4F2A-8FE2-D6A0259F8C22}" destId="{E36FFEC8-E2B3-4F02-A651-FBA25AECBB9C}" srcOrd="2" destOrd="0" parTransId="{066E62DD-0ACD-4087-91A2-DC24CC2005D6}" sibTransId="{3DF16C0D-5A89-44DB-8124-AB0162FEA958}"/>
    <dgm:cxn modelId="{B2CA8E79-B682-44D9-9CE4-FD268752F465}" srcId="{51468E0D-2A08-4F2A-8FE2-D6A0259F8C22}" destId="{69E538E3-DB21-4D00-9B96-047B1DB6D5A0}" srcOrd="3" destOrd="0" parTransId="{25FEF39F-6729-4F6F-9252-B047627EB2B7}" sibTransId="{80EE2A23-0BDE-434F-826B-0A3290761530}"/>
    <dgm:cxn modelId="{41DA2484-F7C4-4834-81E4-41C916667084}" type="presOf" srcId="{E36FFEC8-E2B3-4F02-A651-FBA25AECBB9C}" destId="{74C27A20-998B-4275-81BC-37AD5470A3C2}" srcOrd="0" destOrd="0" presId="urn:microsoft.com/office/officeart/2005/8/layout/hList1"/>
    <dgm:cxn modelId="{9E618987-7423-45B8-A9E7-CF384757168E}" type="presOf" srcId="{67EE5C7D-9120-4BF2-BCBF-9CA574BD7589}" destId="{E6707832-DE0F-4F69-9C28-EA3B5E091369}" srcOrd="0" destOrd="0" presId="urn:microsoft.com/office/officeart/2005/8/layout/hList1"/>
    <dgm:cxn modelId="{4FED0B9B-FE0F-4AD8-A935-5755D4013FCC}" type="presOf" srcId="{0519B042-DABC-4E4C-B53A-E3243615443A}" destId="{4B984026-3614-42AF-91A4-9F88C95A52A8}" srcOrd="0" destOrd="0" presId="urn:microsoft.com/office/officeart/2005/8/layout/hList1"/>
    <dgm:cxn modelId="{0568919D-1EED-4B44-BB20-64CF2EA8A65C}" type="presOf" srcId="{79E69791-ADD7-4F21-9204-10D5AD2AAD03}" destId="{E6707832-DE0F-4F69-9C28-EA3B5E091369}" srcOrd="0" destOrd="4" presId="urn:microsoft.com/office/officeart/2005/8/layout/hList1"/>
    <dgm:cxn modelId="{BD2BF6A2-A58E-4E03-B967-DED5314C3A67}" srcId="{69E538E3-DB21-4D00-9B96-047B1DB6D5A0}" destId="{214127E5-DA34-4C0C-9789-84467CE6F523}" srcOrd="0" destOrd="0" parTransId="{F3B43A7A-CDC0-4473-B850-4B4F70FBE5C9}" sibTransId="{FB3B99F3-2046-44BF-8BF9-8C9B0F6F1DFB}"/>
    <dgm:cxn modelId="{634584A4-69F3-4111-8C5B-F4DAD7B9DD82}" type="presOf" srcId="{214127E5-DA34-4C0C-9789-84467CE6F523}" destId="{AD623E23-3D3D-45A1-A921-B17D1CE03F81}" srcOrd="0" destOrd="0" presId="urn:microsoft.com/office/officeart/2005/8/layout/hList1"/>
    <dgm:cxn modelId="{68549AA8-0309-4106-B772-80295587318D}" type="presOf" srcId="{384308CE-AC3B-4D81-A012-B78A884689A1}" destId="{877B7BA6-FA57-43A2-8C5C-CD5C48827341}" srcOrd="0" destOrd="1" presId="urn:microsoft.com/office/officeart/2005/8/layout/hList1"/>
    <dgm:cxn modelId="{FF6076B2-A4FA-497E-A86C-6E77EF3FE214}" srcId="{E36FFEC8-E2B3-4F02-A651-FBA25AECBB9C}" destId="{ED6FB6C5-FBCD-4EA3-AEF3-08469E11C87C}" srcOrd="1" destOrd="0" parTransId="{13340357-55C0-44EE-8AA6-0C80E1514F10}" sibTransId="{D3488CC6-5067-4841-BF79-21E305C29FCF}"/>
    <dgm:cxn modelId="{302419B3-54AE-42A9-8818-23AB09D4872B}" type="presOf" srcId="{E07F19BE-EB0A-4E49-9E07-7E4EFFCCEFAD}" destId="{AD623E23-3D3D-45A1-A921-B17D1CE03F81}" srcOrd="0" destOrd="1" presId="urn:microsoft.com/office/officeart/2005/8/layout/hList1"/>
    <dgm:cxn modelId="{5925C6B7-4C68-4A14-B8C3-71DEBD5F25BB}" srcId="{3986525C-711D-498F-89C7-FBBB9EB8A2A3}" destId="{5E7289B6-BDE8-4286-B50A-B59F88FFCBF4}" srcOrd="2" destOrd="0" parTransId="{14CFA172-B0DB-4522-9624-C62B20346709}" sibTransId="{85BE66D4-3AA1-42F1-91B4-1051106CC1D1}"/>
    <dgm:cxn modelId="{041C54BA-516B-491F-978B-4B51F8E704B6}" type="presOf" srcId="{51468E0D-2A08-4F2A-8FE2-D6A0259F8C22}" destId="{681DAD74-E824-4132-AB9B-248B13EBD739}" srcOrd="0" destOrd="0" presId="urn:microsoft.com/office/officeart/2005/8/layout/hList1"/>
    <dgm:cxn modelId="{E9B3BFBB-139F-45E4-9FE7-0836893F670E}" type="presOf" srcId="{0B5DCA19-E7B9-4552-96F5-33C050B714D4}" destId="{877B7BA6-FA57-43A2-8C5C-CD5C48827341}" srcOrd="0" destOrd="0" presId="urn:microsoft.com/office/officeart/2005/8/layout/hList1"/>
    <dgm:cxn modelId="{38487BBC-6771-403D-A594-6FAAE4757010}" type="presOf" srcId="{69E538E3-DB21-4D00-9B96-047B1DB6D5A0}" destId="{74917BB3-F871-4B12-BB4E-B7E9A93AF713}" srcOrd="0" destOrd="0" presId="urn:microsoft.com/office/officeart/2005/8/layout/hList1"/>
    <dgm:cxn modelId="{C259CCBF-8FBD-44E6-9324-AFEE0FB59891}" srcId="{51468E0D-2A08-4F2A-8FE2-D6A0259F8C22}" destId="{272BDF48-F238-4181-8F0E-2F5DDDEE9305}" srcOrd="4" destOrd="0" parTransId="{7E778311-A6B4-4B97-AB71-8F0D61599360}" sibTransId="{D34ACA3D-A8CA-4652-906B-7FEE9C147365}"/>
    <dgm:cxn modelId="{6CCB67C0-21BA-479A-8AE7-7259396D347C}" type="presOf" srcId="{09C9403A-A3D6-4A9F-8C22-0B00BAB1A42C}" destId="{4B984026-3614-42AF-91A4-9F88C95A52A8}" srcOrd="0" destOrd="1" presId="urn:microsoft.com/office/officeart/2005/8/layout/hList1"/>
    <dgm:cxn modelId="{C446E8C2-2B21-44BD-86A3-500AD70768BB}" srcId="{272BDF48-F238-4181-8F0E-2F5DDDEE9305}" destId="{0519B042-DABC-4E4C-B53A-E3243615443A}" srcOrd="0" destOrd="0" parTransId="{E40FDCB4-F096-413B-911D-9AF93623D190}" sibTransId="{95EB0CA1-0AD6-4422-8FA4-43E5C527E007}"/>
    <dgm:cxn modelId="{468171C6-8040-4F70-80CF-208504A2D780}" type="presOf" srcId="{18B372F4-CA83-4C0B-82AB-F9FEC9AB93C5}" destId="{877B7BA6-FA57-43A2-8C5C-CD5C48827341}" srcOrd="0" destOrd="4" presId="urn:microsoft.com/office/officeart/2005/8/layout/hList1"/>
    <dgm:cxn modelId="{F6E377CB-7C67-4567-9834-8E108DA7A323}" srcId="{3986525C-711D-498F-89C7-FBBB9EB8A2A3}" destId="{0B5DCA19-E7B9-4552-96F5-33C050B714D4}" srcOrd="0" destOrd="0" parTransId="{E5A14093-E9B5-41E6-8CE4-B9F5E6FF2005}" sibTransId="{9901B5BD-3FAF-4906-94CB-F0F3962CDC14}"/>
    <dgm:cxn modelId="{49A8FBD5-C993-4587-98AC-CDF145D2B577}" srcId="{272BDF48-F238-4181-8F0E-2F5DDDEE9305}" destId="{09C9403A-A3D6-4A9F-8C22-0B00BAB1A42C}" srcOrd="1" destOrd="0" parTransId="{94DDE54D-C142-4004-AB53-B7F74696B708}" sibTransId="{80539E3F-E817-4D0E-B56D-22E610D87988}"/>
    <dgm:cxn modelId="{8271AFD8-6ED1-47F1-ABEF-67A91A0FF8B5}" srcId="{51468E0D-2A08-4F2A-8FE2-D6A0259F8C22}" destId="{3986525C-711D-498F-89C7-FBBB9EB8A2A3}" srcOrd="0" destOrd="0" parTransId="{7D1C88B4-026F-440F-8B65-88CAF0D171A5}" sibTransId="{300464CB-8A4C-491B-B8F6-0465FF6F5331}"/>
    <dgm:cxn modelId="{28F878DB-CD2F-4EAB-B2FC-B22C9DB3290D}" type="presOf" srcId="{0329B883-BCDF-4CFC-A137-3634155C3F18}" destId="{E6707832-DE0F-4F69-9C28-EA3B5E091369}" srcOrd="0" destOrd="3" presId="urn:microsoft.com/office/officeart/2005/8/layout/hList1"/>
    <dgm:cxn modelId="{AF3C37E7-4864-40BC-BE32-8983AACB480B}" type="presOf" srcId="{DC8FD5B7-1B2F-4357-8A2A-39506C004B45}" destId="{93C01C34-E0DD-42BE-B4B3-D52A513CE55D}" srcOrd="0" destOrd="0" presId="urn:microsoft.com/office/officeart/2005/8/layout/hList1"/>
    <dgm:cxn modelId="{E52794EE-2BA2-41B4-8EC3-62FD82AA18C5}" srcId="{3986525C-711D-498F-89C7-FBBB9EB8A2A3}" destId="{669C3AA8-001C-4667-9D1F-C9876A16D728}" srcOrd="3" destOrd="0" parTransId="{34AE2A1E-C7ED-4B0F-BF67-4D387B4D824A}" sibTransId="{FDB51C74-C44F-4F75-AF1F-C8112A933BCB}"/>
    <dgm:cxn modelId="{5363B4EE-0414-4FB1-8CFC-EDD4E4E479F6}" type="presOf" srcId="{C30EDAE4-3E4E-4DC9-942D-9984A3E77FE6}" destId="{4B984026-3614-42AF-91A4-9F88C95A52A8}" srcOrd="0" destOrd="2" presId="urn:microsoft.com/office/officeart/2005/8/layout/hList1"/>
    <dgm:cxn modelId="{DD647FF4-8982-4535-971C-C6567662A3FD}" srcId="{E36FFEC8-E2B3-4F02-A651-FBA25AECBB9C}" destId="{67EE5C7D-9120-4BF2-BCBF-9CA574BD7589}" srcOrd="0" destOrd="0" parTransId="{8A217D1D-5878-467B-8E08-C7B2288E4F3C}" sibTransId="{56F1E067-5FD8-4451-978A-8ACADC0D3982}"/>
    <dgm:cxn modelId="{EB782BF9-33ED-4F09-89BA-5BCB2D7DF9A5}" srcId="{E36FFEC8-E2B3-4F02-A651-FBA25AECBB9C}" destId="{0329B883-BCDF-4CFC-A137-3634155C3F18}" srcOrd="3" destOrd="0" parTransId="{B857D68B-DA1F-41C3-8E51-BD56778CC335}" sibTransId="{818E763F-7958-433E-8595-9D715E9D9752}"/>
    <dgm:cxn modelId="{D34F72F9-969E-450A-80F7-F94AE971767C}" srcId="{3986525C-711D-498F-89C7-FBBB9EB8A2A3}" destId="{335BB151-6FCE-4381-A74D-C9578D423EB6}" srcOrd="5" destOrd="0" parTransId="{00D221C7-ADAC-4B29-92F1-93BA98B6592E}" sibTransId="{9B2B18A1-825C-40DB-BCD5-E5EAD26F9F26}"/>
    <dgm:cxn modelId="{F4E523A4-88F0-457D-A482-8F52C8E353DF}" type="presParOf" srcId="{681DAD74-E824-4132-AB9B-248B13EBD739}" destId="{34285B8D-DB4D-42BA-A72F-606CFD2E9F02}" srcOrd="0" destOrd="0" presId="urn:microsoft.com/office/officeart/2005/8/layout/hList1"/>
    <dgm:cxn modelId="{51A5A4DB-DDD4-4CF8-AD0B-A2488AD7140B}" type="presParOf" srcId="{34285B8D-DB4D-42BA-A72F-606CFD2E9F02}" destId="{91869791-3491-406C-9E7E-4B3CA134E75B}" srcOrd="0" destOrd="0" presId="urn:microsoft.com/office/officeart/2005/8/layout/hList1"/>
    <dgm:cxn modelId="{B27C4933-3417-402C-8453-25A3FD42ED3B}" type="presParOf" srcId="{34285B8D-DB4D-42BA-A72F-606CFD2E9F02}" destId="{877B7BA6-FA57-43A2-8C5C-CD5C48827341}" srcOrd="1" destOrd="0" presId="urn:microsoft.com/office/officeart/2005/8/layout/hList1"/>
    <dgm:cxn modelId="{5623A421-907A-4CCC-BEF3-58D82A1851EA}" type="presParOf" srcId="{681DAD74-E824-4132-AB9B-248B13EBD739}" destId="{C66EA6B3-90DB-4074-82AC-5DA4FC814430}" srcOrd="1" destOrd="0" presId="urn:microsoft.com/office/officeart/2005/8/layout/hList1"/>
    <dgm:cxn modelId="{4E9C1049-88B2-43F7-88A3-14469204D62A}" type="presParOf" srcId="{681DAD74-E824-4132-AB9B-248B13EBD739}" destId="{91FD3187-1F28-4DE1-9EDC-928BD82F7E75}" srcOrd="2" destOrd="0" presId="urn:microsoft.com/office/officeart/2005/8/layout/hList1"/>
    <dgm:cxn modelId="{397B6C26-1AE6-4737-B156-306F8B7EBD76}" type="presParOf" srcId="{91FD3187-1F28-4DE1-9EDC-928BD82F7E75}" destId="{93C01C34-E0DD-42BE-B4B3-D52A513CE55D}" srcOrd="0" destOrd="0" presId="urn:microsoft.com/office/officeart/2005/8/layout/hList1"/>
    <dgm:cxn modelId="{0C83DDE4-2901-44D7-B785-15BC4E4DBE12}" type="presParOf" srcId="{91FD3187-1F28-4DE1-9EDC-928BD82F7E75}" destId="{CA55CFA9-2F6D-4B78-AC9C-1031418DF33A}" srcOrd="1" destOrd="0" presId="urn:microsoft.com/office/officeart/2005/8/layout/hList1"/>
    <dgm:cxn modelId="{E68F9F2A-7158-417A-BDEB-8C8F20EB818C}" type="presParOf" srcId="{681DAD74-E824-4132-AB9B-248B13EBD739}" destId="{0D4EF494-5D72-4ED2-8BD5-E84D3AAFD7F1}" srcOrd="3" destOrd="0" presId="urn:microsoft.com/office/officeart/2005/8/layout/hList1"/>
    <dgm:cxn modelId="{5805CE21-12F2-41B3-A2FB-DE0C17F157C9}" type="presParOf" srcId="{681DAD74-E824-4132-AB9B-248B13EBD739}" destId="{66F06C06-2EE2-438C-BA7F-5B16E1F722F0}" srcOrd="4" destOrd="0" presId="urn:microsoft.com/office/officeart/2005/8/layout/hList1"/>
    <dgm:cxn modelId="{E40F90E3-0D1F-40D2-944B-78B6CF32DA62}" type="presParOf" srcId="{66F06C06-2EE2-438C-BA7F-5B16E1F722F0}" destId="{74C27A20-998B-4275-81BC-37AD5470A3C2}" srcOrd="0" destOrd="0" presId="urn:microsoft.com/office/officeart/2005/8/layout/hList1"/>
    <dgm:cxn modelId="{DBF35EE6-8695-482F-94A5-552E054AE42C}" type="presParOf" srcId="{66F06C06-2EE2-438C-BA7F-5B16E1F722F0}" destId="{E6707832-DE0F-4F69-9C28-EA3B5E091369}" srcOrd="1" destOrd="0" presId="urn:microsoft.com/office/officeart/2005/8/layout/hList1"/>
    <dgm:cxn modelId="{F842B4DB-C475-42A2-AE65-780BA259F917}" type="presParOf" srcId="{681DAD74-E824-4132-AB9B-248B13EBD739}" destId="{F411F825-82FB-4C33-B18C-555EEE177A54}" srcOrd="5" destOrd="0" presId="urn:microsoft.com/office/officeart/2005/8/layout/hList1"/>
    <dgm:cxn modelId="{14D9B619-61BA-4EB7-A2E3-F9C0D4C78B63}" type="presParOf" srcId="{681DAD74-E824-4132-AB9B-248B13EBD739}" destId="{46D0D7B9-F446-4110-91B3-D0902F2E5316}" srcOrd="6" destOrd="0" presId="urn:microsoft.com/office/officeart/2005/8/layout/hList1"/>
    <dgm:cxn modelId="{D52E0B32-C89E-4BF3-ACCF-514BFB51A6CB}" type="presParOf" srcId="{46D0D7B9-F446-4110-91B3-D0902F2E5316}" destId="{74917BB3-F871-4B12-BB4E-B7E9A93AF713}" srcOrd="0" destOrd="0" presId="urn:microsoft.com/office/officeart/2005/8/layout/hList1"/>
    <dgm:cxn modelId="{5587097C-985E-417F-B9AA-1CC0A144C567}" type="presParOf" srcId="{46D0D7B9-F446-4110-91B3-D0902F2E5316}" destId="{AD623E23-3D3D-45A1-A921-B17D1CE03F81}" srcOrd="1" destOrd="0" presId="urn:microsoft.com/office/officeart/2005/8/layout/hList1"/>
    <dgm:cxn modelId="{7C49A396-E69A-45B8-9A78-796CFBA489D9}" type="presParOf" srcId="{681DAD74-E824-4132-AB9B-248B13EBD739}" destId="{7F96EF72-886C-47DC-A06B-DD3CAB26733C}" srcOrd="7" destOrd="0" presId="urn:microsoft.com/office/officeart/2005/8/layout/hList1"/>
    <dgm:cxn modelId="{A86C5DD6-FCC4-4E0D-AFDE-18099BE7FCC3}" type="presParOf" srcId="{681DAD74-E824-4132-AB9B-248B13EBD739}" destId="{612E399A-E6F8-44AE-A7D6-0DF14FC59982}" srcOrd="8" destOrd="0" presId="urn:microsoft.com/office/officeart/2005/8/layout/hList1"/>
    <dgm:cxn modelId="{F2992C17-1E4D-49C0-9F2A-A9A21E1A104F}" type="presParOf" srcId="{612E399A-E6F8-44AE-A7D6-0DF14FC59982}" destId="{2271C53F-9A84-4EBE-8543-481DB6DEACB9}" srcOrd="0" destOrd="0" presId="urn:microsoft.com/office/officeart/2005/8/layout/hList1"/>
    <dgm:cxn modelId="{3EF08228-E352-41FB-BF17-04185D13A82D}" type="presParOf" srcId="{612E399A-E6F8-44AE-A7D6-0DF14FC59982}" destId="{4B984026-3614-42AF-91A4-9F88C95A52A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45616D8-0AC7-456B-A590-6C0112D98A8D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EA7A1B-8AE8-4BC5-8888-FD936E810642}">
      <dgm:prSet custT="1"/>
      <dgm:spPr/>
      <dgm:t>
        <a:bodyPr/>
        <a:lstStyle/>
        <a:p>
          <a:r>
            <a:rPr lang="en-US" sz="1800" dirty="0"/>
            <a:t>Nature and cause investigation for coroner  (16 months)</a:t>
          </a:r>
        </a:p>
      </dgm:t>
    </dgm:pt>
    <dgm:pt modelId="{BAE48ACF-F51F-4B26-9FA8-09363344F070}" type="parTrans" cxnId="{2518FDC6-584C-48E8-81DB-16DFDA1E3D7D}">
      <dgm:prSet/>
      <dgm:spPr/>
      <dgm:t>
        <a:bodyPr/>
        <a:lstStyle/>
        <a:p>
          <a:endParaRPr lang="en-US" sz="1800"/>
        </a:p>
      </dgm:t>
    </dgm:pt>
    <dgm:pt modelId="{6F859AAB-FC88-4E2F-8F0C-CF5F177961F9}" type="sibTrans" cxnId="{2518FDC6-584C-48E8-81DB-16DFDA1E3D7D}">
      <dgm:prSet/>
      <dgm:spPr/>
      <dgm:t>
        <a:bodyPr/>
        <a:lstStyle/>
        <a:p>
          <a:endParaRPr lang="en-US" sz="1800"/>
        </a:p>
      </dgm:t>
    </dgm:pt>
    <dgm:pt modelId="{1ACADD08-6DAC-407F-A1DB-DF9450176EBB}">
      <dgm:prSet custT="1"/>
      <dgm:spPr/>
      <dgm:t>
        <a:bodyPr/>
        <a:lstStyle/>
        <a:p>
          <a:r>
            <a:rPr lang="en-US" sz="1800" dirty="0"/>
            <a:t>Regulatory changes</a:t>
          </a:r>
        </a:p>
      </dgm:t>
    </dgm:pt>
    <dgm:pt modelId="{7FBE6CC7-8AC0-4E78-A63B-CA147DE6473E}" type="parTrans" cxnId="{7962DE27-19B6-4FB6-82F3-73859EC63A78}">
      <dgm:prSet/>
      <dgm:spPr/>
      <dgm:t>
        <a:bodyPr/>
        <a:lstStyle/>
        <a:p>
          <a:endParaRPr lang="en-US" sz="1800"/>
        </a:p>
      </dgm:t>
    </dgm:pt>
    <dgm:pt modelId="{1FF39B6B-ECA4-44C6-9EDA-AD7EBC6EEEB6}" type="sibTrans" cxnId="{7962DE27-19B6-4FB6-82F3-73859EC63A78}">
      <dgm:prSet/>
      <dgm:spPr/>
      <dgm:t>
        <a:bodyPr/>
        <a:lstStyle/>
        <a:p>
          <a:endParaRPr lang="en-US" sz="1800"/>
        </a:p>
      </dgm:t>
    </dgm:pt>
    <dgm:pt modelId="{E86DA242-F75A-4F00-9CEF-49F9EC106BE0}">
      <dgm:prSet custT="1"/>
      <dgm:spPr/>
      <dgm:t>
        <a:bodyPr/>
        <a:lstStyle/>
        <a:p>
          <a:r>
            <a:rPr lang="en-US" sz="1800" dirty="0"/>
            <a:t>Training competencies and licensing changes</a:t>
          </a:r>
        </a:p>
      </dgm:t>
    </dgm:pt>
    <dgm:pt modelId="{8FEA698D-DD75-4B53-9824-E81FECC374B8}" type="parTrans" cxnId="{A4759414-32D2-4881-BDF8-F6123A0E18CD}">
      <dgm:prSet/>
      <dgm:spPr/>
      <dgm:t>
        <a:bodyPr/>
        <a:lstStyle/>
        <a:p>
          <a:endParaRPr lang="en-US" sz="1800"/>
        </a:p>
      </dgm:t>
    </dgm:pt>
    <dgm:pt modelId="{B07C7764-C9D0-400B-89C5-A9E4E2D5A00B}" type="sibTrans" cxnId="{A4759414-32D2-4881-BDF8-F6123A0E18CD}">
      <dgm:prSet/>
      <dgm:spPr/>
      <dgm:t>
        <a:bodyPr/>
        <a:lstStyle/>
        <a:p>
          <a:endParaRPr lang="en-US" sz="1800"/>
        </a:p>
      </dgm:t>
    </dgm:pt>
    <dgm:pt modelId="{CF768654-EE69-4757-BDD6-DA1FC349F5C7}">
      <dgm:prSet custT="1"/>
      <dgm:spPr/>
      <dgm:t>
        <a:bodyPr/>
        <a:lstStyle/>
        <a:p>
          <a:r>
            <a:rPr lang="en-US" sz="1800"/>
            <a:t>Codes of practice drafted </a:t>
          </a:r>
          <a:endParaRPr lang="en-US" sz="1800" dirty="0"/>
        </a:p>
      </dgm:t>
    </dgm:pt>
    <dgm:pt modelId="{5D16C9AC-F774-48EE-B484-FA4C552565E6}" type="parTrans" cxnId="{11EE8AAF-059C-46DD-9210-D1D34ABA5F4A}">
      <dgm:prSet/>
      <dgm:spPr/>
      <dgm:t>
        <a:bodyPr/>
        <a:lstStyle/>
        <a:p>
          <a:endParaRPr lang="en-US" sz="1800"/>
        </a:p>
      </dgm:t>
    </dgm:pt>
    <dgm:pt modelId="{18D57F6C-9418-4370-B0CE-E9CB249B6D64}" type="sibTrans" cxnId="{11EE8AAF-059C-46DD-9210-D1D34ABA5F4A}">
      <dgm:prSet/>
      <dgm:spPr/>
      <dgm:t>
        <a:bodyPr/>
        <a:lstStyle/>
        <a:p>
          <a:endParaRPr lang="en-US" sz="1800"/>
        </a:p>
      </dgm:t>
    </dgm:pt>
    <dgm:pt modelId="{B88352C6-6D82-41CA-BFFC-5A3FAD7CFC7E}">
      <dgm:prSet custT="1"/>
      <dgm:spPr/>
      <dgm:t>
        <a:bodyPr/>
        <a:lstStyle/>
        <a:p>
          <a:r>
            <a:rPr lang="en-US" sz="1800" dirty="0"/>
            <a:t>Testing codes for fireworks</a:t>
          </a:r>
        </a:p>
      </dgm:t>
    </dgm:pt>
    <dgm:pt modelId="{3E742443-C208-41D0-AA4E-572D880A8C8C}" type="parTrans" cxnId="{F903BE1C-F91F-4B75-A6ED-15A475BB7CEA}">
      <dgm:prSet/>
      <dgm:spPr/>
      <dgm:t>
        <a:bodyPr/>
        <a:lstStyle/>
        <a:p>
          <a:endParaRPr lang="en-US" sz="1800"/>
        </a:p>
      </dgm:t>
    </dgm:pt>
    <dgm:pt modelId="{4FE1C20A-4D84-4642-88A9-5D3C2ABF492E}" type="sibTrans" cxnId="{F903BE1C-F91F-4B75-A6ED-15A475BB7CEA}">
      <dgm:prSet/>
      <dgm:spPr/>
      <dgm:t>
        <a:bodyPr/>
        <a:lstStyle/>
        <a:p>
          <a:endParaRPr lang="en-US" sz="1800"/>
        </a:p>
      </dgm:t>
    </dgm:pt>
    <dgm:pt modelId="{0C8E6882-BE5B-4BAF-A311-F4043101C763}">
      <dgm:prSet custT="1"/>
      <dgm:spPr/>
      <dgm:t>
        <a:bodyPr/>
        <a:lstStyle/>
        <a:p>
          <a:r>
            <a:rPr lang="en-US" sz="1800" dirty="0"/>
            <a:t>More inspectors </a:t>
          </a:r>
        </a:p>
      </dgm:t>
    </dgm:pt>
    <dgm:pt modelId="{0D60E37E-026D-4530-9D16-E07C14D06410}" type="parTrans" cxnId="{4D3BCA7D-3D6F-43BF-90BD-3295F0B4E24D}">
      <dgm:prSet/>
      <dgm:spPr/>
      <dgm:t>
        <a:bodyPr/>
        <a:lstStyle/>
        <a:p>
          <a:endParaRPr lang="en-US" sz="1800"/>
        </a:p>
      </dgm:t>
    </dgm:pt>
    <dgm:pt modelId="{10F90F28-6352-4736-866E-909052A69248}" type="sibTrans" cxnId="{4D3BCA7D-3D6F-43BF-90BD-3295F0B4E24D}">
      <dgm:prSet/>
      <dgm:spPr/>
      <dgm:t>
        <a:bodyPr/>
        <a:lstStyle/>
        <a:p>
          <a:endParaRPr lang="en-US" sz="1800"/>
        </a:p>
      </dgm:t>
    </dgm:pt>
    <dgm:pt modelId="{41D8FDAA-56F2-4F76-99F5-9E21AA0BA483}">
      <dgm:prSet custT="1"/>
      <dgm:spPr/>
      <dgm:t>
        <a:bodyPr/>
        <a:lstStyle/>
        <a:p>
          <a:r>
            <a:rPr lang="en-US" sz="1800"/>
            <a:t>Compliance investigation – supplier and operator prosecuted</a:t>
          </a:r>
          <a:endParaRPr lang="en-US" sz="1800" dirty="0"/>
        </a:p>
      </dgm:t>
    </dgm:pt>
    <dgm:pt modelId="{02FD4B22-C917-4376-B351-702E9D199BF4}" type="parTrans" cxnId="{87B3E0DF-8D0D-4A71-B508-8A4A258EB9C7}">
      <dgm:prSet/>
      <dgm:spPr/>
      <dgm:t>
        <a:bodyPr/>
        <a:lstStyle/>
        <a:p>
          <a:endParaRPr lang="en-US" sz="1800"/>
        </a:p>
      </dgm:t>
    </dgm:pt>
    <dgm:pt modelId="{FDEE8451-4756-4C48-B424-24C38658959A}" type="sibTrans" cxnId="{87B3E0DF-8D0D-4A71-B508-8A4A258EB9C7}">
      <dgm:prSet/>
      <dgm:spPr/>
      <dgm:t>
        <a:bodyPr/>
        <a:lstStyle/>
        <a:p>
          <a:endParaRPr lang="en-US" sz="1800"/>
        </a:p>
      </dgm:t>
    </dgm:pt>
    <dgm:pt modelId="{4054678F-8A90-4D37-B532-42ECAE94620F}">
      <dgm:prSet custT="1"/>
      <dgm:spPr/>
      <dgm:t>
        <a:bodyPr/>
        <a:lstStyle/>
        <a:p>
          <a:r>
            <a:rPr lang="en-US" sz="1800"/>
            <a:t>Others prosecuted</a:t>
          </a:r>
          <a:endParaRPr lang="en-US" sz="1800" dirty="0"/>
        </a:p>
      </dgm:t>
    </dgm:pt>
    <dgm:pt modelId="{5DB06FF3-8C23-4284-88A0-3AA187D98144}" type="parTrans" cxnId="{E7C23516-D426-479B-A457-71DAC11DD0E5}">
      <dgm:prSet/>
      <dgm:spPr/>
      <dgm:t>
        <a:bodyPr/>
        <a:lstStyle/>
        <a:p>
          <a:endParaRPr lang="en-US" sz="1800"/>
        </a:p>
      </dgm:t>
    </dgm:pt>
    <dgm:pt modelId="{7594E87B-15F3-40B9-94A4-F40DC19210BA}" type="sibTrans" cxnId="{E7C23516-D426-479B-A457-71DAC11DD0E5}">
      <dgm:prSet/>
      <dgm:spPr/>
      <dgm:t>
        <a:bodyPr/>
        <a:lstStyle/>
        <a:p>
          <a:endParaRPr lang="en-US" sz="1800"/>
        </a:p>
      </dgm:t>
    </dgm:pt>
    <dgm:pt modelId="{05FF5F8B-6EBD-447F-A411-201C203FE765}">
      <dgm:prSet custT="1"/>
      <dgm:spPr/>
      <dgm:t>
        <a:bodyPr/>
        <a:lstStyle/>
        <a:p>
          <a:r>
            <a:rPr lang="en-US" sz="1800"/>
            <a:t>Litigation </a:t>
          </a:r>
          <a:endParaRPr lang="en-US" sz="1800" dirty="0"/>
        </a:p>
      </dgm:t>
    </dgm:pt>
    <dgm:pt modelId="{E034029E-576E-4E68-8FEB-507CA261713F}" type="parTrans" cxnId="{21E2063B-275A-4397-B21C-3EA4B2A59365}">
      <dgm:prSet/>
      <dgm:spPr/>
      <dgm:t>
        <a:bodyPr/>
        <a:lstStyle/>
        <a:p>
          <a:endParaRPr lang="en-US" sz="1800"/>
        </a:p>
      </dgm:t>
    </dgm:pt>
    <dgm:pt modelId="{EC963538-676C-4C15-A39E-F740AC0EF99A}" type="sibTrans" cxnId="{21E2063B-275A-4397-B21C-3EA4B2A59365}">
      <dgm:prSet/>
      <dgm:spPr/>
      <dgm:t>
        <a:bodyPr/>
        <a:lstStyle/>
        <a:p>
          <a:endParaRPr lang="en-US" sz="1800"/>
        </a:p>
      </dgm:t>
    </dgm:pt>
    <dgm:pt modelId="{2C774A4F-9669-44C1-98D2-0ED02133AE1A}">
      <dgm:prSet custT="1"/>
      <dgm:spPr/>
      <dgm:t>
        <a:bodyPr/>
        <a:lstStyle/>
        <a:p>
          <a:r>
            <a:rPr lang="en-US" sz="1800"/>
            <a:t>Who should do investigations</a:t>
          </a:r>
          <a:endParaRPr lang="en-US" sz="1800" dirty="0"/>
        </a:p>
      </dgm:t>
    </dgm:pt>
    <dgm:pt modelId="{DD5B37B6-48E4-42DE-98D4-B8F08A19DCF5}" type="parTrans" cxnId="{65DCF934-98BB-4088-8768-C5B9FF4F7FC2}">
      <dgm:prSet/>
      <dgm:spPr/>
      <dgm:t>
        <a:bodyPr/>
        <a:lstStyle/>
        <a:p>
          <a:endParaRPr lang="en-US" sz="1800"/>
        </a:p>
      </dgm:t>
    </dgm:pt>
    <dgm:pt modelId="{6A53D6FC-77D7-4554-906C-6A3A87DE73C8}" type="sibTrans" cxnId="{65DCF934-98BB-4088-8768-C5B9FF4F7FC2}">
      <dgm:prSet/>
      <dgm:spPr/>
      <dgm:t>
        <a:bodyPr/>
        <a:lstStyle/>
        <a:p>
          <a:endParaRPr lang="en-US" sz="1800"/>
        </a:p>
      </dgm:t>
    </dgm:pt>
    <dgm:pt modelId="{E1F39360-4A4C-4F22-AA09-294FE19B6EBE}">
      <dgm:prSet custT="1"/>
      <dgm:spPr/>
      <dgm:t>
        <a:bodyPr/>
        <a:lstStyle/>
        <a:p>
          <a:r>
            <a:rPr lang="en-US" sz="1800" dirty="0"/>
            <a:t>Recommendations</a:t>
          </a:r>
        </a:p>
      </dgm:t>
    </dgm:pt>
    <dgm:pt modelId="{8154BEB2-5D09-487D-AA17-00F59CD27F53}" type="parTrans" cxnId="{4D5942F4-B178-4D9A-A4C6-F4839BF812D1}">
      <dgm:prSet/>
      <dgm:spPr/>
      <dgm:t>
        <a:bodyPr/>
        <a:lstStyle/>
        <a:p>
          <a:endParaRPr lang="en-AU" sz="1800"/>
        </a:p>
      </dgm:t>
    </dgm:pt>
    <dgm:pt modelId="{078669F4-25A9-44E2-B456-5A8B3697CDD5}" type="sibTrans" cxnId="{4D5942F4-B178-4D9A-A4C6-F4839BF812D1}">
      <dgm:prSet/>
      <dgm:spPr/>
      <dgm:t>
        <a:bodyPr/>
        <a:lstStyle/>
        <a:p>
          <a:endParaRPr lang="en-AU" sz="1800"/>
        </a:p>
      </dgm:t>
    </dgm:pt>
    <dgm:pt modelId="{9CEF1D04-C292-464E-99B8-C9F5C6EC6C55}">
      <dgm:prSet custT="1"/>
      <dgm:spPr/>
      <dgm:t>
        <a:bodyPr/>
        <a:lstStyle/>
        <a:p>
          <a:r>
            <a:rPr lang="en-US" sz="1800" dirty="0"/>
            <a:t>Reform of fireworks industry</a:t>
          </a:r>
        </a:p>
      </dgm:t>
    </dgm:pt>
    <dgm:pt modelId="{AB00B803-73EE-4682-B5FF-82196ACFE301}" type="parTrans" cxnId="{65EB3FFF-348A-4A77-84C0-C7597677FFEC}">
      <dgm:prSet/>
      <dgm:spPr/>
      <dgm:t>
        <a:bodyPr/>
        <a:lstStyle/>
        <a:p>
          <a:endParaRPr lang="en-AU" sz="1800"/>
        </a:p>
      </dgm:t>
    </dgm:pt>
    <dgm:pt modelId="{743A2949-4C5A-43A7-915F-F72AA696B18C}" type="sibTrans" cxnId="{65EB3FFF-348A-4A77-84C0-C7597677FFEC}">
      <dgm:prSet/>
      <dgm:spPr/>
      <dgm:t>
        <a:bodyPr/>
        <a:lstStyle/>
        <a:p>
          <a:endParaRPr lang="en-AU" sz="1800"/>
        </a:p>
      </dgm:t>
    </dgm:pt>
    <dgm:pt modelId="{3E78013E-000F-4FDD-B620-0B9EFE379344}" type="pres">
      <dgm:prSet presAssocID="{345616D8-0AC7-456B-A590-6C0112D98A8D}" presName="linear" presStyleCnt="0">
        <dgm:presLayoutVars>
          <dgm:animLvl val="lvl"/>
          <dgm:resizeHandles val="exact"/>
        </dgm:presLayoutVars>
      </dgm:prSet>
      <dgm:spPr/>
    </dgm:pt>
    <dgm:pt modelId="{D4DA20C8-B085-46F5-9B4B-DACE7AEC68B5}" type="pres">
      <dgm:prSet presAssocID="{8AEA7A1B-8AE8-4BC5-8888-FD936E810642}" presName="parentText" presStyleLbl="node1" presStyleIdx="0" presStyleCnt="5" custScaleY="78165">
        <dgm:presLayoutVars>
          <dgm:chMax val="0"/>
          <dgm:bulletEnabled val="1"/>
        </dgm:presLayoutVars>
      </dgm:prSet>
      <dgm:spPr/>
    </dgm:pt>
    <dgm:pt modelId="{15CF6950-EB5B-4178-B703-FE53D8217690}" type="pres">
      <dgm:prSet presAssocID="{8AEA7A1B-8AE8-4BC5-8888-FD936E810642}" presName="childText" presStyleLbl="revTx" presStyleIdx="0" presStyleCnt="1">
        <dgm:presLayoutVars>
          <dgm:bulletEnabled val="1"/>
        </dgm:presLayoutVars>
      </dgm:prSet>
      <dgm:spPr/>
    </dgm:pt>
    <dgm:pt modelId="{F7AF8E24-70C4-4444-9536-2ED0F46BFEA1}" type="pres">
      <dgm:prSet presAssocID="{41D8FDAA-56F2-4F76-99F5-9E21AA0BA483}" presName="parentText" presStyleLbl="node1" presStyleIdx="1" presStyleCnt="5" custScaleY="71857">
        <dgm:presLayoutVars>
          <dgm:chMax val="0"/>
          <dgm:bulletEnabled val="1"/>
        </dgm:presLayoutVars>
      </dgm:prSet>
      <dgm:spPr/>
    </dgm:pt>
    <dgm:pt modelId="{27558BA9-25EF-47C3-B815-CFBE1844B500}" type="pres">
      <dgm:prSet presAssocID="{FDEE8451-4756-4C48-B424-24C38658959A}" presName="spacer" presStyleCnt="0"/>
      <dgm:spPr/>
    </dgm:pt>
    <dgm:pt modelId="{11F0D193-FBB4-4422-BE91-03A9031F5070}" type="pres">
      <dgm:prSet presAssocID="{4054678F-8A90-4D37-B532-42ECAE94620F}" presName="parentText" presStyleLbl="node1" presStyleIdx="2" presStyleCnt="5" custScaleY="75686">
        <dgm:presLayoutVars>
          <dgm:chMax val="0"/>
          <dgm:bulletEnabled val="1"/>
        </dgm:presLayoutVars>
      </dgm:prSet>
      <dgm:spPr/>
    </dgm:pt>
    <dgm:pt modelId="{B1BECD25-10C8-4D3D-BD8C-93B5CC662AEC}" type="pres">
      <dgm:prSet presAssocID="{7594E87B-15F3-40B9-94A4-F40DC19210BA}" presName="spacer" presStyleCnt="0"/>
      <dgm:spPr/>
    </dgm:pt>
    <dgm:pt modelId="{5DC9B70D-A3E3-4453-BFB2-3EB20E5C574A}" type="pres">
      <dgm:prSet presAssocID="{05FF5F8B-6EBD-447F-A411-201C203FE765}" presName="parentText" presStyleLbl="node1" presStyleIdx="3" presStyleCnt="5" custScaleY="48510">
        <dgm:presLayoutVars>
          <dgm:chMax val="0"/>
          <dgm:bulletEnabled val="1"/>
        </dgm:presLayoutVars>
      </dgm:prSet>
      <dgm:spPr/>
    </dgm:pt>
    <dgm:pt modelId="{CB3E01A0-B1E3-42C7-877D-FBF13E5BFE15}" type="pres">
      <dgm:prSet presAssocID="{EC963538-676C-4C15-A39E-F740AC0EF99A}" presName="spacer" presStyleCnt="0"/>
      <dgm:spPr/>
    </dgm:pt>
    <dgm:pt modelId="{37AA3906-7C35-4864-AC0D-E1CAF55C2521}" type="pres">
      <dgm:prSet presAssocID="{2C774A4F-9669-44C1-98D2-0ED02133AE1A}" presName="parentText" presStyleLbl="node1" presStyleIdx="4" presStyleCnt="5" custScaleY="52833">
        <dgm:presLayoutVars>
          <dgm:chMax val="0"/>
          <dgm:bulletEnabled val="1"/>
        </dgm:presLayoutVars>
      </dgm:prSet>
      <dgm:spPr/>
    </dgm:pt>
  </dgm:ptLst>
  <dgm:cxnLst>
    <dgm:cxn modelId="{A4759414-32D2-4881-BDF8-F6123A0E18CD}" srcId="{8AEA7A1B-8AE8-4BC5-8888-FD936E810642}" destId="{E86DA242-F75A-4F00-9CEF-49F9EC106BE0}" srcOrd="3" destOrd="0" parTransId="{8FEA698D-DD75-4B53-9824-E81FECC374B8}" sibTransId="{B07C7764-C9D0-400B-89C5-A9E4E2D5A00B}"/>
    <dgm:cxn modelId="{E7C23516-D426-479B-A457-71DAC11DD0E5}" srcId="{345616D8-0AC7-456B-A590-6C0112D98A8D}" destId="{4054678F-8A90-4D37-B532-42ECAE94620F}" srcOrd="2" destOrd="0" parTransId="{5DB06FF3-8C23-4284-88A0-3AA187D98144}" sibTransId="{7594E87B-15F3-40B9-94A4-F40DC19210BA}"/>
    <dgm:cxn modelId="{F903BE1C-F91F-4B75-A6ED-15A475BB7CEA}" srcId="{8AEA7A1B-8AE8-4BC5-8888-FD936E810642}" destId="{B88352C6-6D82-41CA-BFFC-5A3FAD7CFC7E}" srcOrd="5" destOrd="0" parTransId="{3E742443-C208-41D0-AA4E-572D880A8C8C}" sibTransId="{4FE1C20A-4D84-4642-88A9-5D3C2ABF492E}"/>
    <dgm:cxn modelId="{05AF581D-78E6-4741-AD43-C17192479FA2}" type="presOf" srcId="{0C8E6882-BE5B-4BAF-A311-F4043101C763}" destId="{15CF6950-EB5B-4178-B703-FE53D8217690}" srcOrd="0" destOrd="6" presId="urn:microsoft.com/office/officeart/2005/8/layout/vList2"/>
    <dgm:cxn modelId="{B58DE41E-C9AC-43F9-B010-98361CF03BA9}" type="presOf" srcId="{345616D8-0AC7-456B-A590-6C0112D98A8D}" destId="{3E78013E-000F-4FDD-B620-0B9EFE379344}" srcOrd="0" destOrd="0" presId="urn:microsoft.com/office/officeart/2005/8/layout/vList2"/>
    <dgm:cxn modelId="{BD9D4F23-F8CB-405B-B9B4-82A5B87C7653}" type="presOf" srcId="{E86DA242-F75A-4F00-9CEF-49F9EC106BE0}" destId="{15CF6950-EB5B-4178-B703-FE53D8217690}" srcOrd="0" destOrd="3" presId="urn:microsoft.com/office/officeart/2005/8/layout/vList2"/>
    <dgm:cxn modelId="{7962DE27-19B6-4FB6-82F3-73859EC63A78}" srcId="{8AEA7A1B-8AE8-4BC5-8888-FD936E810642}" destId="{1ACADD08-6DAC-407F-A1DB-DF9450176EBB}" srcOrd="2" destOrd="0" parTransId="{7FBE6CC7-8AC0-4E78-A63B-CA147DE6473E}" sibTransId="{1FF39B6B-ECA4-44C6-9EDA-AD7EBC6EEEB6}"/>
    <dgm:cxn modelId="{65DCF934-98BB-4088-8768-C5B9FF4F7FC2}" srcId="{345616D8-0AC7-456B-A590-6C0112D98A8D}" destId="{2C774A4F-9669-44C1-98D2-0ED02133AE1A}" srcOrd="4" destOrd="0" parTransId="{DD5B37B6-48E4-42DE-98D4-B8F08A19DCF5}" sibTransId="{6A53D6FC-77D7-4554-906C-6A3A87DE73C8}"/>
    <dgm:cxn modelId="{21E2063B-275A-4397-B21C-3EA4B2A59365}" srcId="{345616D8-0AC7-456B-A590-6C0112D98A8D}" destId="{05FF5F8B-6EBD-447F-A411-201C203FE765}" srcOrd="3" destOrd="0" parTransId="{E034029E-576E-4E68-8FEB-507CA261713F}" sibTransId="{EC963538-676C-4C15-A39E-F740AC0EF99A}"/>
    <dgm:cxn modelId="{744CF33B-CCFA-4345-8943-4CE7EBD0672A}" type="presOf" srcId="{E1F39360-4A4C-4F22-AA09-294FE19B6EBE}" destId="{15CF6950-EB5B-4178-B703-FE53D8217690}" srcOrd="0" destOrd="0" presId="urn:microsoft.com/office/officeart/2005/8/layout/vList2"/>
    <dgm:cxn modelId="{58274A5E-38CF-4244-90F7-60F72C2F93E3}" type="presOf" srcId="{05FF5F8B-6EBD-447F-A411-201C203FE765}" destId="{5DC9B70D-A3E3-4453-BFB2-3EB20E5C574A}" srcOrd="0" destOrd="0" presId="urn:microsoft.com/office/officeart/2005/8/layout/vList2"/>
    <dgm:cxn modelId="{67E6A15E-D704-4DF1-BD8C-66D78CF25B9F}" type="presOf" srcId="{9CEF1D04-C292-464E-99B8-C9F5C6EC6C55}" destId="{15CF6950-EB5B-4178-B703-FE53D8217690}" srcOrd="0" destOrd="1" presId="urn:microsoft.com/office/officeart/2005/8/layout/vList2"/>
    <dgm:cxn modelId="{38691941-E710-45F6-A613-867256155C13}" type="presOf" srcId="{2C774A4F-9669-44C1-98D2-0ED02133AE1A}" destId="{37AA3906-7C35-4864-AC0D-E1CAF55C2521}" srcOrd="0" destOrd="0" presId="urn:microsoft.com/office/officeart/2005/8/layout/vList2"/>
    <dgm:cxn modelId="{8463CA5A-3CD4-48CB-AC35-16AB1D23E607}" type="presOf" srcId="{41D8FDAA-56F2-4F76-99F5-9E21AA0BA483}" destId="{F7AF8E24-70C4-4444-9536-2ED0F46BFEA1}" srcOrd="0" destOrd="0" presId="urn:microsoft.com/office/officeart/2005/8/layout/vList2"/>
    <dgm:cxn modelId="{4D3BCA7D-3D6F-43BF-90BD-3295F0B4E24D}" srcId="{8AEA7A1B-8AE8-4BC5-8888-FD936E810642}" destId="{0C8E6882-BE5B-4BAF-A311-F4043101C763}" srcOrd="6" destOrd="0" parTransId="{0D60E37E-026D-4530-9D16-E07C14D06410}" sibTransId="{10F90F28-6352-4736-866E-909052A69248}"/>
    <dgm:cxn modelId="{008FE59B-C96F-42DB-AC34-1D0D8BCBE58D}" type="presOf" srcId="{B88352C6-6D82-41CA-BFFC-5A3FAD7CFC7E}" destId="{15CF6950-EB5B-4178-B703-FE53D8217690}" srcOrd="0" destOrd="5" presId="urn:microsoft.com/office/officeart/2005/8/layout/vList2"/>
    <dgm:cxn modelId="{11EE8AAF-059C-46DD-9210-D1D34ABA5F4A}" srcId="{8AEA7A1B-8AE8-4BC5-8888-FD936E810642}" destId="{CF768654-EE69-4757-BDD6-DA1FC349F5C7}" srcOrd="4" destOrd="0" parTransId="{5D16C9AC-F774-48EE-B484-FA4C552565E6}" sibTransId="{18D57F6C-9418-4370-B0CE-E9CB249B6D64}"/>
    <dgm:cxn modelId="{2518FDC6-584C-48E8-81DB-16DFDA1E3D7D}" srcId="{345616D8-0AC7-456B-A590-6C0112D98A8D}" destId="{8AEA7A1B-8AE8-4BC5-8888-FD936E810642}" srcOrd="0" destOrd="0" parTransId="{BAE48ACF-F51F-4B26-9FA8-09363344F070}" sibTransId="{6F859AAB-FC88-4E2F-8F0C-CF5F177961F9}"/>
    <dgm:cxn modelId="{DB61D2D8-EA75-46A3-9469-438B402029BA}" type="presOf" srcId="{4054678F-8A90-4D37-B532-42ECAE94620F}" destId="{11F0D193-FBB4-4422-BE91-03A9031F5070}" srcOrd="0" destOrd="0" presId="urn:microsoft.com/office/officeart/2005/8/layout/vList2"/>
    <dgm:cxn modelId="{6DED00DD-6CCA-4347-B30C-00C2C3673F3C}" type="presOf" srcId="{8AEA7A1B-8AE8-4BC5-8888-FD936E810642}" destId="{D4DA20C8-B085-46F5-9B4B-DACE7AEC68B5}" srcOrd="0" destOrd="0" presId="urn:microsoft.com/office/officeart/2005/8/layout/vList2"/>
    <dgm:cxn modelId="{09987DDD-2FFD-45A1-B6B0-0C438F69DAE8}" type="presOf" srcId="{1ACADD08-6DAC-407F-A1DB-DF9450176EBB}" destId="{15CF6950-EB5B-4178-B703-FE53D8217690}" srcOrd="0" destOrd="2" presId="urn:microsoft.com/office/officeart/2005/8/layout/vList2"/>
    <dgm:cxn modelId="{87B3E0DF-8D0D-4A71-B508-8A4A258EB9C7}" srcId="{345616D8-0AC7-456B-A590-6C0112D98A8D}" destId="{41D8FDAA-56F2-4F76-99F5-9E21AA0BA483}" srcOrd="1" destOrd="0" parTransId="{02FD4B22-C917-4376-B351-702E9D199BF4}" sibTransId="{FDEE8451-4756-4C48-B424-24C38658959A}"/>
    <dgm:cxn modelId="{4D5942F4-B178-4D9A-A4C6-F4839BF812D1}" srcId="{8AEA7A1B-8AE8-4BC5-8888-FD936E810642}" destId="{E1F39360-4A4C-4F22-AA09-294FE19B6EBE}" srcOrd="0" destOrd="0" parTransId="{8154BEB2-5D09-487D-AA17-00F59CD27F53}" sibTransId="{078669F4-25A9-44E2-B456-5A8B3697CDD5}"/>
    <dgm:cxn modelId="{8B498DF6-2634-4D7E-AA4B-6AC79BBAA2BF}" type="presOf" srcId="{CF768654-EE69-4757-BDD6-DA1FC349F5C7}" destId="{15CF6950-EB5B-4178-B703-FE53D8217690}" srcOrd="0" destOrd="4" presId="urn:microsoft.com/office/officeart/2005/8/layout/vList2"/>
    <dgm:cxn modelId="{65EB3FFF-348A-4A77-84C0-C7597677FFEC}" srcId="{8AEA7A1B-8AE8-4BC5-8888-FD936E810642}" destId="{9CEF1D04-C292-464E-99B8-C9F5C6EC6C55}" srcOrd="1" destOrd="0" parTransId="{AB00B803-73EE-4682-B5FF-82196ACFE301}" sibTransId="{743A2949-4C5A-43A7-915F-F72AA696B18C}"/>
    <dgm:cxn modelId="{91E9C49B-60BF-49E5-833B-C7651D9187E5}" type="presParOf" srcId="{3E78013E-000F-4FDD-B620-0B9EFE379344}" destId="{D4DA20C8-B085-46F5-9B4B-DACE7AEC68B5}" srcOrd="0" destOrd="0" presId="urn:microsoft.com/office/officeart/2005/8/layout/vList2"/>
    <dgm:cxn modelId="{8EE6E3A6-A78D-4EC8-A7A1-80F904C4B22A}" type="presParOf" srcId="{3E78013E-000F-4FDD-B620-0B9EFE379344}" destId="{15CF6950-EB5B-4178-B703-FE53D8217690}" srcOrd="1" destOrd="0" presId="urn:microsoft.com/office/officeart/2005/8/layout/vList2"/>
    <dgm:cxn modelId="{27CB0B9E-3D5B-49E8-9621-5924615D8C49}" type="presParOf" srcId="{3E78013E-000F-4FDD-B620-0B9EFE379344}" destId="{F7AF8E24-70C4-4444-9536-2ED0F46BFEA1}" srcOrd="2" destOrd="0" presId="urn:microsoft.com/office/officeart/2005/8/layout/vList2"/>
    <dgm:cxn modelId="{AB2E1FAD-55A8-4644-8464-53F32774509B}" type="presParOf" srcId="{3E78013E-000F-4FDD-B620-0B9EFE379344}" destId="{27558BA9-25EF-47C3-B815-CFBE1844B500}" srcOrd="3" destOrd="0" presId="urn:microsoft.com/office/officeart/2005/8/layout/vList2"/>
    <dgm:cxn modelId="{17B8740F-A0C8-4BB2-A823-C4D5226D209A}" type="presParOf" srcId="{3E78013E-000F-4FDD-B620-0B9EFE379344}" destId="{11F0D193-FBB4-4422-BE91-03A9031F5070}" srcOrd="4" destOrd="0" presId="urn:microsoft.com/office/officeart/2005/8/layout/vList2"/>
    <dgm:cxn modelId="{F00993FD-C87C-49D3-9291-921983D6429F}" type="presParOf" srcId="{3E78013E-000F-4FDD-B620-0B9EFE379344}" destId="{B1BECD25-10C8-4D3D-BD8C-93B5CC662AEC}" srcOrd="5" destOrd="0" presId="urn:microsoft.com/office/officeart/2005/8/layout/vList2"/>
    <dgm:cxn modelId="{0F9088A4-1756-44B2-BFC2-DADDB3EC21FC}" type="presParOf" srcId="{3E78013E-000F-4FDD-B620-0B9EFE379344}" destId="{5DC9B70D-A3E3-4453-BFB2-3EB20E5C574A}" srcOrd="6" destOrd="0" presId="urn:microsoft.com/office/officeart/2005/8/layout/vList2"/>
    <dgm:cxn modelId="{35D09053-D630-468B-BC5D-51577DE9BF46}" type="presParOf" srcId="{3E78013E-000F-4FDD-B620-0B9EFE379344}" destId="{CB3E01A0-B1E3-42C7-877D-FBF13E5BFE15}" srcOrd="7" destOrd="0" presId="urn:microsoft.com/office/officeart/2005/8/layout/vList2"/>
    <dgm:cxn modelId="{909A25D0-A1B6-4DA3-8A0D-EB254D8F6E53}" type="presParOf" srcId="{3E78013E-000F-4FDD-B620-0B9EFE379344}" destId="{37AA3906-7C35-4864-AC0D-E1CAF55C252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D91549-C1B6-4BD1-854D-14C9896D13CB}">
      <dsp:nvSpPr>
        <dsp:cNvPr id="0" name=""/>
        <dsp:cNvSpPr/>
      </dsp:nvSpPr>
      <dsp:spPr>
        <a:xfrm>
          <a:off x="7467719" y="1353855"/>
          <a:ext cx="2278979" cy="361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371"/>
              </a:lnTo>
              <a:lnTo>
                <a:pt x="2278979" y="246371"/>
              </a:lnTo>
              <a:lnTo>
                <a:pt x="2278979" y="361528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42797C-11B6-4B7A-857C-241FC4DE9622}">
      <dsp:nvSpPr>
        <dsp:cNvPr id="0" name=""/>
        <dsp:cNvSpPr/>
      </dsp:nvSpPr>
      <dsp:spPr>
        <a:xfrm>
          <a:off x="7467719" y="1353855"/>
          <a:ext cx="759659" cy="361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371"/>
              </a:lnTo>
              <a:lnTo>
                <a:pt x="759659" y="246371"/>
              </a:lnTo>
              <a:lnTo>
                <a:pt x="759659" y="361528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274885-8187-492E-AD90-C7D72C26D495}">
      <dsp:nvSpPr>
        <dsp:cNvPr id="0" name=""/>
        <dsp:cNvSpPr/>
      </dsp:nvSpPr>
      <dsp:spPr>
        <a:xfrm>
          <a:off x="6708059" y="2504739"/>
          <a:ext cx="1519319" cy="361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371"/>
              </a:lnTo>
              <a:lnTo>
                <a:pt x="1519319" y="246371"/>
              </a:lnTo>
              <a:lnTo>
                <a:pt x="1519319" y="361528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E6FA54-F79B-4EED-BB8D-527EB8D565E4}">
      <dsp:nvSpPr>
        <dsp:cNvPr id="0" name=""/>
        <dsp:cNvSpPr/>
      </dsp:nvSpPr>
      <dsp:spPr>
        <a:xfrm>
          <a:off x="6662339" y="2504739"/>
          <a:ext cx="91440" cy="3615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1528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FDC995-C3FA-4DBD-A2D0-C2BEE5A4D82A}">
      <dsp:nvSpPr>
        <dsp:cNvPr id="0" name=""/>
        <dsp:cNvSpPr/>
      </dsp:nvSpPr>
      <dsp:spPr>
        <a:xfrm>
          <a:off x="5188740" y="2504739"/>
          <a:ext cx="1519319" cy="361528"/>
        </a:xfrm>
        <a:custGeom>
          <a:avLst/>
          <a:gdLst/>
          <a:ahLst/>
          <a:cxnLst/>
          <a:rect l="0" t="0" r="0" b="0"/>
          <a:pathLst>
            <a:path>
              <a:moveTo>
                <a:pt x="1519319" y="0"/>
              </a:moveTo>
              <a:lnTo>
                <a:pt x="1519319" y="246371"/>
              </a:lnTo>
              <a:lnTo>
                <a:pt x="0" y="246371"/>
              </a:lnTo>
              <a:lnTo>
                <a:pt x="0" y="361528"/>
              </a:lnTo>
            </a:path>
          </a:pathLst>
        </a:custGeom>
        <a:noFill/>
        <a:ln w="63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CD4929-5CFF-4CD4-9830-D01DC6868D15}">
      <dsp:nvSpPr>
        <dsp:cNvPr id="0" name=""/>
        <dsp:cNvSpPr/>
      </dsp:nvSpPr>
      <dsp:spPr>
        <a:xfrm>
          <a:off x="6708059" y="1353855"/>
          <a:ext cx="759659" cy="361528"/>
        </a:xfrm>
        <a:custGeom>
          <a:avLst/>
          <a:gdLst/>
          <a:ahLst/>
          <a:cxnLst/>
          <a:rect l="0" t="0" r="0" b="0"/>
          <a:pathLst>
            <a:path>
              <a:moveTo>
                <a:pt x="759659" y="0"/>
              </a:moveTo>
              <a:lnTo>
                <a:pt x="759659" y="246371"/>
              </a:lnTo>
              <a:lnTo>
                <a:pt x="0" y="246371"/>
              </a:lnTo>
              <a:lnTo>
                <a:pt x="0" y="361528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E7DD2D-30CD-4E18-BDDB-7192A02BF7E2}">
      <dsp:nvSpPr>
        <dsp:cNvPr id="0" name=""/>
        <dsp:cNvSpPr/>
      </dsp:nvSpPr>
      <dsp:spPr>
        <a:xfrm>
          <a:off x="5188740" y="1353855"/>
          <a:ext cx="2278979" cy="361528"/>
        </a:xfrm>
        <a:custGeom>
          <a:avLst/>
          <a:gdLst/>
          <a:ahLst/>
          <a:cxnLst/>
          <a:rect l="0" t="0" r="0" b="0"/>
          <a:pathLst>
            <a:path>
              <a:moveTo>
                <a:pt x="2278979" y="0"/>
              </a:moveTo>
              <a:lnTo>
                <a:pt x="2278979" y="246371"/>
              </a:lnTo>
              <a:lnTo>
                <a:pt x="0" y="246371"/>
              </a:lnTo>
              <a:lnTo>
                <a:pt x="0" y="361528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4267F3-16DA-4B20-8ED4-CDCA81148AFF}">
      <dsp:nvSpPr>
        <dsp:cNvPr id="0" name=""/>
        <dsp:cNvSpPr/>
      </dsp:nvSpPr>
      <dsp:spPr>
        <a:xfrm>
          <a:off x="2150101" y="1353855"/>
          <a:ext cx="1519319" cy="3615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6371"/>
              </a:lnTo>
              <a:lnTo>
                <a:pt x="1519319" y="246371"/>
              </a:lnTo>
              <a:lnTo>
                <a:pt x="1519319" y="361528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989864-0B7B-4432-A329-36028D8D988D}">
      <dsp:nvSpPr>
        <dsp:cNvPr id="0" name=""/>
        <dsp:cNvSpPr/>
      </dsp:nvSpPr>
      <dsp:spPr>
        <a:xfrm>
          <a:off x="2104381" y="1353855"/>
          <a:ext cx="91440" cy="3615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1528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C59D14-55B8-41E8-8257-0429038580A5}">
      <dsp:nvSpPr>
        <dsp:cNvPr id="0" name=""/>
        <dsp:cNvSpPr/>
      </dsp:nvSpPr>
      <dsp:spPr>
        <a:xfrm>
          <a:off x="630781" y="1353855"/>
          <a:ext cx="1519319" cy="361528"/>
        </a:xfrm>
        <a:custGeom>
          <a:avLst/>
          <a:gdLst/>
          <a:ahLst/>
          <a:cxnLst/>
          <a:rect l="0" t="0" r="0" b="0"/>
          <a:pathLst>
            <a:path>
              <a:moveTo>
                <a:pt x="1519319" y="0"/>
              </a:moveTo>
              <a:lnTo>
                <a:pt x="1519319" y="246371"/>
              </a:lnTo>
              <a:lnTo>
                <a:pt x="0" y="246371"/>
              </a:lnTo>
              <a:lnTo>
                <a:pt x="0" y="361528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F781EB-EA29-45AF-9374-A7C38D63FE11}">
      <dsp:nvSpPr>
        <dsp:cNvPr id="0" name=""/>
        <dsp:cNvSpPr/>
      </dsp:nvSpPr>
      <dsp:spPr>
        <a:xfrm>
          <a:off x="1528561" y="564499"/>
          <a:ext cx="1243079" cy="7893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B505C2-CD8A-41BD-96C9-5CC1784FE3D5}">
      <dsp:nvSpPr>
        <dsp:cNvPr id="0" name=""/>
        <dsp:cNvSpPr/>
      </dsp:nvSpPr>
      <dsp:spPr>
        <a:xfrm>
          <a:off x="1666681" y="695713"/>
          <a:ext cx="1243079" cy="78935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Leadership</a:t>
          </a:r>
        </a:p>
      </dsp:txBody>
      <dsp:txXfrm>
        <a:off x="1689800" y="718832"/>
        <a:ext cx="1196841" cy="743117"/>
      </dsp:txXfrm>
    </dsp:sp>
    <dsp:sp modelId="{29A5A7A2-EF14-4798-A012-5ED72CC2E89D}">
      <dsp:nvSpPr>
        <dsp:cNvPr id="0" name=""/>
        <dsp:cNvSpPr/>
      </dsp:nvSpPr>
      <dsp:spPr>
        <a:xfrm>
          <a:off x="9242" y="1715384"/>
          <a:ext cx="1243079" cy="7893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B988F9-8701-47F9-A1A2-34092C97B4D0}">
      <dsp:nvSpPr>
        <dsp:cNvPr id="0" name=""/>
        <dsp:cNvSpPr/>
      </dsp:nvSpPr>
      <dsp:spPr>
        <a:xfrm>
          <a:off x="147362" y="1846598"/>
          <a:ext cx="1243079" cy="78935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 Light" panose="020F0302020204030204"/>
            </a:rPr>
            <a:t>Information bulletins </a:t>
          </a:r>
        </a:p>
      </dsp:txBody>
      <dsp:txXfrm>
        <a:off x="170481" y="1869717"/>
        <a:ext cx="1196841" cy="743117"/>
      </dsp:txXfrm>
    </dsp:sp>
    <dsp:sp modelId="{5875A80B-ECC5-4816-AD48-4262E91E9FBB}">
      <dsp:nvSpPr>
        <dsp:cNvPr id="0" name=""/>
        <dsp:cNvSpPr/>
      </dsp:nvSpPr>
      <dsp:spPr>
        <a:xfrm>
          <a:off x="1528561" y="1715384"/>
          <a:ext cx="1243079" cy="7893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07BFD9-303F-45A1-B57A-B157417B5C5F}">
      <dsp:nvSpPr>
        <dsp:cNvPr id="0" name=""/>
        <dsp:cNvSpPr/>
      </dsp:nvSpPr>
      <dsp:spPr>
        <a:xfrm>
          <a:off x="1666681" y="1846598"/>
          <a:ext cx="1243079" cy="78935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 Light" panose="020F0302020204030204"/>
            </a:rPr>
            <a:t>Expectations </a:t>
          </a:r>
        </a:p>
      </dsp:txBody>
      <dsp:txXfrm>
        <a:off x="1689800" y="1869717"/>
        <a:ext cx="1196841" cy="743117"/>
      </dsp:txXfrm>
    </dsp:sp>
    <dsp:sp modelId="{8954E9EE-20F4-40A2-9928-EB402551769E}">
      <dsp:nvSpPr>
        <dsp:cNvPr id="0" name=""/>
        <dsp:cNvSpPr/>
      </dsp:nvSpPr>
      <dsp:spPr>
        <a:xfrm>
          <a:off x="3047880" y="1715384"/>
          <a:ext cx="1243079" cy="7893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262D4D-2377-4563-8EE1-B50834CBA045}">
      <dsp:nvSpPr>
        <dsp:cNvPr id="0" name=""/>
        <dsp:cNvSpPr/>
      </dsp:nvSpPr>
      <dsp:spPr>
        <a:xfrm>
          <a:off x="3186000" y="1846598"/>
          <a:ext cx="1243079" cy="78935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latin typeface="Calibri Light" panose="020F0302020204030204"/>
            </a:rPr>
            <a:t>Liaison groups </a:t>
          </a:r>
        </a:p>
      </dsp:txBody>
      <dsp:txXfrm>
        <a:off x="3209119" y="1869717"/>
        <a:ext cx="1196841" cy="743117"/>
      </dsp:txXfrm>
    </dsp:sp>
    <dsp:sp modelId="{5EAA71DB-C056-43EE-8577-2E06479BCAE0}">
      <dsp:nvSpPr>
        <dsp:cNvPr id="0" name=""/>
        <dsp:cNvSpPr/>
      </dsp:nvSpPr>
      <dsp:spPr>
        <a:xfrm>
          <a:off x="6846179" y="564499"/>
          <a:ext cx="1243079" cy="7893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E02403-6609-45DF-9313-93DFEDCD725D}">
      <dsp:nvSpPr>
        <dsp:cNvPr id="0" name=""/>
        <dsp:cNvSpPr/>
      </dsp:nvSpPr>
      <dsp:spPr>
        <a:xfrm>
          <a:off x="6984299" y="695713"/>
          <a:ext cx="1243079" cy="78935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Prevent incidents</a:t>
          </a:r>
        </a:p>
      </dsp:txBody>
      <dsp:txXfrm>
        <a:off x="7007418" y="718832"/>
        <a:ext cx="1196841" cy="743117"/>
      </dsp:txXfrm>
    </dsp:sp>
    <dsp:sp modelId="{19C31091-D586-485B-880C-B2467EA4EFF1}">
      <dsp:nvSpPr>
        <dsp:cNvPr id="0" name=""/>
        <dsp:cNvSpPr/>
      </dsp:nvSpPr>
      <dsp:spPr>
        <a:xfrm>
          <a:off x="4567200" y="1715384"/>
          <a:ext cx="1243079" cy="7893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2C8A62-3409-4F20-89A0-1AAAC8D23C06}">
      <dsp:nvSpPr>
        <dsp:cNvPr id="0" name=""/>
        <dsp:cNvSpPr/>
      </dsp:nvSpPr>
      <dsp:spPr>
        <a:xfrm>
          <a:off x="4705320" y="1846598"/>
          <a:ext cx="1243079" cy="78935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Big picture</a:t>
          </a:r>
        </a:p>
      </dsp:txBody>
      <dsp:txXfrm>
        <a:off x="4728439" y="1869717"/>
        <a:ext cx="1196841" cy="743117"/>
      </dsp:txXfrm>
    </dsp:sp>
    <dsp:sp modelId="{07878082-64A9-47A8-A3EA-519D1093ED81}">
      <dsp:nvSpPr>
        <dsp:cNvPr id="0" name=""/>
        <dsp:cNvSpPr/>
      </dsp:nvSpPr>
      <dsp:spPr>
        <a:xfrm>
          <a:off x="6086519" y="1715384"/>
          <a:ext cx="1243079" cy="7893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741B8E-1538-477E-870A-83A811506ED3}">
      <dsp:nvSpPr>
        <dsp:cNvPr id="0" name=""/>
        <dsp:cNvSpPr/>
      </dsp:nvSpPr>
      <dsp:spPr>
        <a:xfrm>
          <a:off x="6224639" y="1846598"/>
          <a:ext cx="1243079" cy="78935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Value of good information</a:t>
          </a:r>
        </a:p>
      </dsp:txBody>
      <dsp:txXfrm>
        <a:off x="6247758" y="1869717"/>
        <a:ext cx="1196841" cy="743117"/>
      </dsp:txXfrm>
    </dsp:sp>
    <dsp:sp modelId="{51801A35-6FD3-4ABD-B929-4D399FB8941A}">
      <dsp:nvSpPr>
        <dsp:cNvPr id="0" name=""/>
        <dsp:cNvSpPr/>
      </dsp:nvSpPr>
      <dsp:spPr>
        <a:xfrm>
          <a:off x="4567200" y="2866268"/>
          <a:ext cx="1243079" cy="7893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8225C1-283F-46E7-844A-53A5985F1638}">
      <dsp:nvSpPr>
        <dsp:cNvPr id="0" name=""/>
        <dsp:cNvSpPr/>
      </dsp:nvSpPr>
      <dsp:spPr>
        <a:xfrm>
          <a:off x="4705320" y="2997482"/>
          <a:ext cx="1243079" cy="78935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Reporting</a:t>
          </a:r>
        </a:p>
      </dsp:txBody>
      <dsp:txXfrm>
        <a:off x="4728439" y="3020601"/>
        <a:ext cx="1196841" cy="743117"/>
      </dsp:txXfrm>
    </dsp:sp>
    <dsp:sp modelId="{2909B3DB-01DB-46DF-AF4C-0CEC9BDF63EF}">
      <dsp:nvSpPr>
        <dsp:cNvPr id="0" name=""/>
        <dsp:cNvSpPr/>
      </dsp:nvSpPr>
      <dsp:spPr>
        <a:xfrm>
          <a:off x="6086519" y="2866268"/>
          <a:ext cx="1243079" cy="7893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5687B0-0204-4693-B967-2DF25C5E59D2}">
      <dsp:nvSpPr>
        <dsp:cNvPr id="0" name=""/>
        <dsp:cNvSpPr/>
      </dsp:nvSpPr>
      <dsp:spPr>
        <a:xfrm>
          <a:off x="6224639" y="2997482"/>
          <a:ext cx="1243079" cy="78935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 Investigation</a:t>
          </a:r>
          <a:r>
            <a:rPr lang="en-US" sz="1500" kern="1200"/>
            <a:t> reports</a:t>
          </a:r>
        </a:p>
      </dsp:txBody>
      <dsp:txXfrm>
        <a:off x="6247758" y="3020601"/>
        <a:ext cx="1196841" cy="743117"/>
      </dsp:txXfrm>
    </dsp:sp>
    <dsp:sp modelId="{F450C148-2D90-4082-A90A-B020F3422AA7}">
      <dsp:nvSpPr>
        <dsp:cNvPr id="0" name=""/>
        <dsp:cNvSpPr/>
      </dsp:nvSpPr>
      <dsp:spPr>
        <a:xfrm>
          <a:off x="7605839" y="2866268"/>
          <a:ext cx="1243079" cy="7893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0B68E4-50E0-46D7-96A5-A7780AF725A1}">
      <dsp:nvSpPr>
        <dsp:cNvPr id="0" name=""/>
        <dsp:cNvSpPr/>
      </dsp:nvSpPr>
      <dsp:spPr>
        <a:xfrm>
          <a:off x="7743958" y="2997482"/>
          <a:ext cx="1243079" cy="78935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Alerts</a:t>
          </a:r>
        </a:p>
      </dsp:txBody>
      <dsp:txXfrm>
        <a:off x="7767077" y="3020601"/>
        <a:ext cx="1196841" cy="743117"/>
      </dsp:txXfrm>
    </dsp:sp>
    <dsp:sp modelId="{D8A78897-721B-45D8-A5C0-CC6F00DAC817}">
      <dsp:nvSpPr>
        <dsp:cNvPr id="0" name=""/>
        <dsp:cNvSpPr/>
      </dsp:nvSpPr>
      <dsp:spPr>
        <a:xfrm>
          <a:off x="7605839" y="1715384"/>
          <a:ext cx="1243079" cy="7893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8CA59D-5F1B-4838-9647-186BF4054AC3}">
      <dsp:nvSpPr>
        <dsp:cNvPr id="0" name=""/>
        <dsp:cNvSpPr/>
      </dsp:nvSpPr>
      <dsp:spPr>
        <a:xfrm>
          <a:off x="7743958" y="1846598"/>
          <a:ext cx="1243079" cy="78935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Identify emerging trends</a:t>
          </a:r>
        </a:p>
      </dsp:txBody>
      <dsp:txXfrm>
        <a:off x="7767077" y="1869717"/>
        <a:ext cx="1196841" cy="743117"/>
      </dsp:txXfrm>
    </dsp:sp>
    <dsp:sp modelId="{4A2BA0CF-97CE-466C-86C6-2C36EF10C78F}">
      <dsp:nvSpPr>
        <dsp:cNvPr id="0" name=""/>
        <dsp:cNvSpPr/>
      </dsp:nvSpPr>
      <dsp:spPr>
        <a:xfrm>
          <a:off x="9125158" y="1715384"/>
          <a:ext cx="1243079" cy="7893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15082D-E6A8-40C9-8B20-F5910AFDB6F4}">
      <dsp:nvSpPr>
        <dsp:cNvPr id="0" name=""/>
        <dsp:cNvSpPr/>
      </dsp:nvSpPr>
      <dsp:spPr>
        <a:xfrm>
          <a:off x="9263278" y="1846598"/>
          <a:ext cx="1243079" cy="78935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Corporate memory</a:t>
          </a:r>
        </a:p>
      </dsp:txBody>
      <dsp:txXfrm>
        <a:off x="9286397" y="1869717"/>
        <a:ext cx="1196841" cy="743117"/>
      </dsp:txXfrm>
    </dsp:sp>
    <dsp:sp modelId="{084671E9-EAD9-4EAC-9779-653A39E26DDF}">
      <dsp:nvSpPr>
        <dsp:cNvPr id="0" name=""/>
        <dsp:cNvSpPr/>
      </dsp:nvSpPr>
      <dsp:spPr>
        <a:xfrm>
          <a:off x="8365498" y="564499"/>
          <a:ext cx="1243079" cy="78935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19D80A-3DB3-454E-A18C-4193B99F8AEC}">
      <dsp:nvSpPr>
        <dsp:cNvPr id="0" name=""/>
        <dsp:cNvSpPr/>
      </dsp:nvSpPr>
      <dsp:spPr>
        <a:xfrm>
          <a:off x="8503618" y="695713"/>
          <a:ext cx="1243079" cy="789355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Duty of care </a:t>
          </a:r>
        </a:p>
      </dsp:txBody>
      <dsp:txXfrm>
        <a:off x="8526737" y="718832"/>
        <a:ext cx="1196841" cy="7431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869791-3491-406C-9E7E-4B3CA134E75B}">
      <dsp:nvSpPr>
        <dsp:cNvPr id="0" name=""/>
        <dsp:cNvSpPr/>
      </dsp:nvSpPr>
      <dsp:spPr>
        <a:xfrm>
          <a:off x="4929" y="556089"/>
          <a:ext cx="1889521" cy="70277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Act</a:t>
          </a:r>
        </a:p>
      </dsp:txBody>
      <dsp:txXfrm>
        <a:off x="4929" y="556089"/>
        <a:ext cx="1889521" cy="702779"/>
      </dsp:txXfrm>
    </dsp:sp>
    <dsp:sp modelId="{877B7BA6-FA57-43A2-8C5C-CD5C48827341}">
      <dsp:nvSpPr>
        <dsp:cNvPr id="0" name=""/>
        <dsp:cNvSpPr/>
      </dsp:nvSpPr>
      <dsp:spPr>
        <a:xfrm>
          <a:off x="4929" y="1258868"/>
          <a:ext cx="1889521" cy="253637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Not always up to date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Calibri Light" panose="020F0302020204030204"/>
            </a:rPr>
            <a:t>International, National and Local agreements, trends etc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Slow to bring big changes e.g. security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Consultation essential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Natural justice </a:t>
          </a:r>
          <a:r>
            <a:rPr lang="en-US" sz="1400" kern="1200">
              <a:latin typeface="Calibri Light" panose="020F0302020204030204"/>
            </a:rPr>
            <a:t>– </a:t>
          </a:r>
          <a:r>
            <a:rPr lang="en-US" sz="1400" kern="1200"/>
            <a:t>processes</a:t>
          </a:r>
          <a:endParaRPr lang="en-US" sz="1400" kern="1200">
            <a:latin typeface="Calibri Light" panose="020F0302020204030204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Calibri Light" panose="020F0302020204030204"/>
            </a:rPr>
            <a:t>Rule book</a:t>
          </a:r>
          <a:endParaRPr lang="en-US" sz="1400" kern="1200"/>
        </a:p>
      </dsp:txBody>
      <dsp:txXfrm>
        <a:off x="4929" y="1258868"/>
        <a:ext cx="1889521" cy="2536379"/>
      </dsp:txXfrm>
    </dsp:sp>
    <dsp:sp modelId="{93C01C34-E0DD-42BE-B4B3-D52A513CE55D}">
      <dsp:nvSpPr>
        <dsp:cNvPr id="0" name=""/>
        <dsp:cNvSpPr/>
      </dsp:nvSpPr>
      <dsp:spPr>
        <a:xfrm>
          <a:off x="2158984" y="556089"/>
          <a:ext cx="1889521" cy="70277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Regulations</a:t>
          </a:r>
        </a:p>
      </dsp:txBody>
      <dsp:txXfrm>
        <a:off x="2158984" y="556089"/>
        <a:ext cx="1889521" cy="702779"/>
      </dsp:txXfrm>
    </dsp:sp>
    <dsp:sp modelId="{CA55CFA9-2F6D-4B78-AC9C-1031418DF33A}">
      <dsp:nvSpPr>
        <dsp:cNvPr id="0" name=""/>
        <dsp:cNvSpPr/>
      </dsp:nvSpPr>
      <dsp:spPr>
        <a:xfrm>
          <a:off x="2158984" y="1258868"/>
          <a:ext cx="1889521" cy="253637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Easier to change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Consultation essential (exceptions)</a:t>
          </a:r>
        </a:p>
      </dsp:txBody>
      <dsp:txXfrm>
        <a:off x="2158984" y="1258868"/>
        <a:ext cx="1889521" cy="2536379"/>
      </dsp:txXfrm>
    </dsp:sp>
    <dsp:sp modelId="{74C27A20-998B-4275-81BC-37AD5470A3C2}">
      <dsp:nvSpPr>
        <dsp:cNvPr id="0" name=""/>
        <dsp:cNvSpPr/>
      </dsp:nvSpPr>
      <dsp:spPr>
        <a:xfrm>
          <a:off x="4313039" y="556089"/>
          <a:ext cx="1889521" cy="70277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Legislation overload – not consistent</a:t>
          </a:r>
        </a:p>
      </dsp:txBody>
      <dsp:txXfrm>
        <a:off x="4313039" y="556089"/>
        <a:ext cx="1889521" cy="702779"/>
      </dsp:txXfrm>
    </dsp:sp>
    <dsp:sp modelId="{E6707832-DE0F-4F69-9C28-EA3B5E091369}">
      <dsp:nvSpPr>
        <dsp:cNvPr id="0" name=""/>
        <dsp:cNvSpPr/>
      </dsp:nvSpPr>
      <dsp:spPr>
        <a:xfrm>
          <a:off x="4313039" y="1258868"/>
          <a:ext cx="1889521" cy="253637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Number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Within jurisdictions, overlap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Other</a:t>
          </a:r>
          <a:r>
            <a:rPr lang="en-US" sz="1400" kern="1200">
              <a:latin typeface="Calibri Light" panose="020F0302020204030204"/>
            </a:rPr>
            <a:t> jurisdictions</a:t>
          </a:r>
          <a:endParaRPr lang="en-US" sz="1400" kern="120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Calibri Light" panose="020F0302020204030204"/>
            </a:rPr>
            <a:t>Applied differently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Calibri Light" panose="020F0302020204030204"/>
            </a:rPr>
            <a:t>Not understood</a:t>
          </a:r>
        </a:p>
      </dsp:txBody>
      <dsp:txXfrm>
        <a:off x="4313039" y="1258868"/>
        <a:ext cx="1889521" cy="2536379"/>
      </dsp:txXfrm>
    </dsp:sp>
    <dsp:sp modelId="{74917BB3-F871-4B12-BB4E-B7E9A93AF713}">
      <dsp:nvSpPr>
        <dsp:cNvPr id="0" name=""/>
        <dsp:cNvSpPr/>
      </dsp:nvSpPr>
      <dsp:spPr>
        <a:xfrm>
          <a:off x="6467094" y="556089"/>
          <a:ext cx="1889521" cy="70277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Standards and codes called up under legislation</a:t>
          </a:r>
        </a:p>
      </dsp:txBody>
      <dsp:txXfrm>
        <a:off x="6467094" y="556089"/>
        <a:ext cx="1889521" cy="702779"/>
      </dsp:txXfrm>
    </dsp:sp>
    <dsp:sp modelId="{AD623E23-3D3D-45A1-A921-B17D1CE03F81}">
      <dsp:nvSpPr>
        <dsp:cNvPr id="0" name=""/>
        <dsp:cNvSpPr/>
      </dsp:nvSpPr>
      <dsp:spPr>
        <a:xfrm>
          <a:off x="6467094" y="1258868"/>
          <a:ext cx="1889521" cy="253637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Industry participation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Example with ports 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Not </a:t>
          </a:r>
          <a:r>
            <a:rPr lang="en-US" sz="1400" kern="1200">
              <a:latin typeface="Calibri Light" panose="020F0302020204030204"/>
            </a:rPr>
            <a:t>consistent</a:t>
          </a:r>
          <a:endParaRPr lang="en-US" sz="1400" kern="1200"/>
        </a:p>
      </dsp:txBody>
      <dsp:txXfrm>
        <a:off x="6467094" y="1258868"/>
        <a:ext cx="1889521" cy="2536379"/>
      </dsp:txXfrm>
    </dsp:sp>
    <dsp:sp modelId="{2271C53F-9A84-4EBE-8543-481DB6DEACB9}">
      <dsp:nvSpPr>
        <dsp:cNvPr id="0" name=""/>
        <dsp:cNvSpPr/>
      </dsp:nvSpPr>
      <dsp:spPr>
        <a:xfrm>
          <a:off x="8621148" y="556089"/>
          <a:ext cx="1889521" cy="70277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 Light" panose="020F0302020204030204"/>
            </a:rPr>
            <a:t>Consistency </a:t>
          </a:r>
        </a:p>
      </dsp:txBody>
      <dsp:txXfrm>
        <a:off x="8621148" y="556089"/>
        <a:ext cx="1889521" cy="702779"/>
      </dsp:txXfrm>
    </dsp:sp>
    <dsp:sp modelId="{4B984026-3614-42AF-91A4-9F88C95A52A8}">
      <dsp:nvSpPr>
        <dsp:cNvPr id="0" name=""/>
        <dsp:cNvSpPr/>
      </dsp:nvSpPr>
      <dsp:spPr>
        <a:xfrm>
          <a:off x="8621148" y="1258868"/>
          <a:ext cx="1889521" cy="2536379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Calibri Light" panose="020F0302020204030204"/>
            </a:rPr>
            <a:t>Other jurisdictions – different requirements 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Calibri Light" panose="020F0302020204030204"/>
            </a:rPr>
            <a:t>Different codes with different requirements 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Calibri Light" panose="020F0302020204030204"/>
            </a:rPr>
            <a:t>My way and my style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Calibri Light" panose="020F0302020204030204"/>
            </a:rPr>
            <a:t>International Companies using local laws </a:t>
          </a:r>
          <a:endParaRPr lang="en-US" sz="1400" kern="1200"/>
        </a:p>
      </dsp:txBody>
      <dsp:txXfrm>
        <a:off x="8621148" y="1258868"/>
        <a:ext cx="1889521" cy="25363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DA20C8-B085-46F5-9B4B-DACE7AEC68B5}">
      <dsp:nvSpPr>
        <dsp:cNvPr id="0" name=""/>
        <dsp:cNvSpPr/>
      </dsp:nvSpPr>
      <dsp:spPr>
        <a:xfrm>
          <a:off x="0" y="19230"/>
          <a:ext cx="5951561" cy="59993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Nature and cause investigation for coroner  (16 months)</a:t>
          </a:r>
        </a:p>
      </dsp:txBody>
      <dsp:txXfrm>
        <a:off x="29286" y="48516"/>
        <a:ext cx="5892989" cy="541360"/>
      </dsp:txXfrm>
    </dsp:sp>
    <dsp:sp modelId="{15CF6950-EB5B-4178-B703-FE53D8217690}">
      <dsp:nvSpPr>
        <dsp:cNvPr id="0" name=""/>
        <dsp:cNvSpPr/>
      </dsp:nvSpPr>
      <dsp:spPr>
        <a:xfrm>
          <a:off x="0" y="619162"/>
          <a:ext cx="5951561" cy="21641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8962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Recommendations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Reform of fireworks industry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Regulatory changes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Training competencies and licensing changes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/>
            <a:t>Codes of practice drafted 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Testing codes for fireworks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800" kern="1200" dirty="0"/>
            <a:t>More inspectors </a:t>
          </a:r>
        </a:p>
      </dsp:txBody>
      <dsp:txXfrm>
        <a:off x="0" y="619162"/>
        <a:ext cx="5951561" cy="2164184"/>
      </dsp:txXfrm>
    </dsp:sp>
    <dsp:sp modelId="{F7AF8E24-70C4-4444-9536-2ED0F46BFEA1}">
      <dsp:nvSpPr>
        <dsp:cNvPr id="0" name=""/>
        <dsp:cNvSpPr/>
      </dsp:nvSpPr>
      <dsp:spPr>
        <a:xfrm>
          <a:off x="0" y="2783347"/>
          <a:ext cx="5951561" cy="5515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Compliance investigation – supplier and operator prosecuted</a:t>
          </a:r>
          <a:endParaRPr lang="en-US" sz="1800" kern="1200" dirty="0"/>
        </a:p>
      </dsp:txBody>
      <dsp:txXfrm>
        <a:off x="26923" y="2810270"/>
        <a:ext cx="5897715" cy="497670"/>
      </dsp:txXfrm>
    </dsp:sp>
    <dsp:sp modelId="{11F0D193-FBB4-4422-BE91-03A9031F5070}">
      <dsp:nvSpPr>
        <dsp:cNvPr id="0" name=""/>
        <dsp:cNvSpPr/>
      </dsp:nvSpPr>
      <dsp:spPr>
        <a:xfrm>
          <a:off x="0" y="3452943"/>
          <a:ext cx="5951561" cy="5809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Others prosecuted</a:t>
          </a:r>
          <a:endParaRPr lang="en-US" sz="1800" kern="1200" dirty="0"/>
        </a:p>
      </dsp:txBody>
      <dsp:txXfrm>
        <a:off x="28357" y="3481300"/>
        <a:ext cx="5894847" cy="524191"/>
      </dsp:txXfrm>
    </dsp:sp>
    <dsp:sp modelId="{5DC9B70D-A3E3-4453-BFB2-3EB20E5C574A}">
      <dsp:nvSpPr>
        <dsp:cNvPr id="0" name=""/>
        <dsp:cNvSpPr/>
      </dsp:nvSpPr>
      <dsp:spPr>
        <a:xfrm>
          <a:off x="0" y="4151929"/>
          <a:ext cx="5951561" cy="3723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Litigation </a:t>
          </a:r>
          <a:endParaRPr lang="en-US" sz="1800" kern="1200" dirty="0"/>
        </a:p>
      </dsp:txBody>
      <dsp:txXfrm>
        <a:off x="18175" y="4170104"/>
        <a:ext cx="5915211" cy="335973"/>
      </dsp:txXfrm>
    </dsp:sp>
    <dsp:sp modelId="{37AA3906-7C35-4864-AC0D-E1CAF55C2521}">
      <dsp:nvSpPr>
        <dsp:cNvPr id="0" name=""/>
        <dsp:cNvSpPr/>
      </dsp:nvSpPr>
      <dsp:spPr>
        <a:xfrm>
          <a:off x="0" y="4642333"/>
          <a:ext cx="5951561" cy="4055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Who should do investigations</a:t>
          </a:r>
          <a:endParaRPr lang="en-US" sz="1800" kern="1200" dirty="0"/>
        </a:p>
      </dsp:txBody>
      <dsp:txXfrm>
        <a:off x="19795" y="4662128"/>
        <a:ext cx="5911971" cy="365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4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1951" y="4509631"/>
            <a:ext cx="4667292" cy="1603493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80808"/>
                </a:solidFill>
                <a:cs typeface="Calibri"/>
              </a:rPr>
              <a:t>Geoffery Downs BE (Chem), BA</a:t>
            </a:r>
          </a:p>
          <a:p>
            <a:r>
              <a:rPr lang="en-US">
                <a:solidFill>
                  <a:srgbClr val="080808"/>
                </a:solidFill>
                <a:ea typeface="Calibri" panose="020F0502020204030204"/>
                <a:cs typeface="Calibri"/>
              </a:rPr>
              <a:t>Safex Expert Panel</a:t>
            </a:r>
            <a:endParaRPr lang="en-US" dirty="0">
              <a:solidFill>
                <a:srgbClr val="080808"/>
              </a:solidFill>
              <a:ea typeface="Calibri" panose="020F0502020204030204"/>
              <a:cs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noFill/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080808"/>
                </a:solidFill>
                <a:cs typeface="Calibri Light"/>
              </a:rPr>
              <a:t>Reflections of a past Chief Inspector</a:t>
            </a:r>
            <a:endParaRPr lang="en-US" sz="3600" dirty="0">
              <a:solidFill>
                <a:srgbClr val="080808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1FF6BC-6226-9B6A-2D95-110E2F4E3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263"/>
            <a:ext cx="5157216" cy="1344975"/>
          </a:xfrm>
        </p:spPr>
        <p:txBody>
          <a:bodyPr>
            <a:normAutofit/>
          </a:bodyPr>
          <a:lstStyle/>
          <a:p>
            <a:r>
              <a:rPr lang="en-US" sz="4000">
                <a:ea typeface="Calibri Light"/>
                <a:cs typeface="Calibri Light"/>
              </a:rPr>
              <a:t>Compliance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6D198A-8A19-6FD2-FB80-8F29A5EC2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121763"/>
            <a:ext cx="5157216" cy="37730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Compliance issues can arise from </a:t>
            </a:r>
            <a:endParaRPr lang="en-US" dirty="0">
              <a:cs typeface="Calibri"/>
            </a:endParaRPr>
          </a:p>
          <a:p>
            <a:pPr lvl="1"/>
            <a:r>
              <a:rPr lang="en-US" sz="2800" dirty="0">
                <a:ea typeface="Calibri"/>
                <a:cs typeface="Calibri"/>
              </a:rPr>
              <a:t>Incident</a:t>
            </a:r>
          </a:p>
          <a:p>
            <a:pPr lvl="1"/>
            <a:r>
              <a:rPr lang="en-US" sz="2800" dirty="0">
                <a:ea typeface="Calibri"/>
                <a:cs typeface="Calibri"/>
              </a:rPr>
              <a:t>Audit &amp; inspection</a:t>
            </a:r>
          </a:p>
          <a:p>
            <a:pPr lvl="1"/>
            <a:r>
              <a:rPr lang="en-US" sz="2800" dirty="0">
                <a:ea typeface="Calibri"/>
                <a:cs typeface="Calibri"/>
              </a:rPr>
              <a:t>Complaint </a:t>
            </a:r>
          </a:p>
          <a:p>
            <a:r>
              <a:rPr lang="en-US" dirty="0">
                <a:ea typeface="Calibri"/>
                <a:cs typeface="Calibri"/>
              </a:rPr>
              <a:t>Investigation (Compliance)</a:t>
            </a:r>
          </a:p>
          <a:p>
            <a:r>
              <a:rPr lang="en-US" dirty="0">
                <a:ea typeface="Calibri"/>
                <a:cs typeface="Calibri"/>
              </a:rPr>
              <a:t>Not satisfied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084D5FA-413D-9A44-A324-12F4F1058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873" y="964897"/>
            <a:ext cx="5332885" cy="536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99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5">
            <a:extLst>
              <a:ext uri="{FF2B5EF4-FFF2-40B4-BE49-F238E27FC236}">
                <a16:creationId xmlns:a16="http://schemas.microsoft.com/office/drawing/2014/main" id="{032D8D16-5B6E-9FD7-43B0-29C394B97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r="-2" b="-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F49124-B4F8-98C1-0426-01CF8B8A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Legislation, Standards, Codes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43" name="Content Placeholder 2">
            <a:extLst>
              <a:ext uri="{FF2B5EF4-FFF2-40B4-BE49-F238E27FC236}">
                <a16:creationId xmlns:a16="http://schemas.microsoft.com/office/drawing/2014/main" id="{A67BE86F-E77F-3E38-63B0-26A3C62833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4123703"/>
              </p:ext>
            </p:extLst>
          </p:nvPr>
        </p:nvGraphicFramePr>
        <p:xfrm>
          <a:off x="896815" y="194285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13263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E0F3ED-8D8B-EDF5-C852-02FD5EC04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7" y="637523"/>
            <a:ext cx="3608896" cy="1690993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ea typeface="Calibri Light"/>
                <a:cs typeface="Calibri Light"/>
              </a:rPr>
              <a:t>Bray Park Fireworks accident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4FC75340-87E4-F866-AF0A-25E0033ADE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25"/>
          <a:stretch/>
        </p:blipFill>
        <p:spPr>
          <a:xfrm>
            <a:off x="5412550" y="325905"/>
            <a:ext cx="2696099" cy="1853873"/>
          </a:xfrm>
          <a:prstGeom prst="rect">
            <a:avLst/>
          </a:prstGeom>
        </p:spPr>
      </p:pic>
      <p:pic>
        <p:nvPicPr>
          <p:cNvPr id="9" name="Picture 5" descr="A picture containing grass, outdoor, field&#10;&#10;Description automatically generated">
            <a:extLst>
              <a:ext uri="{FF2B5EF4-FFF2-40B4-BE49-F238E27FC236}">
                <a16:creationId xmlns:a16="http://schemas.microsoft.com/office/drawing/2014/main" id="{5A88C237-D4AE-5CD4-90AD-183FF7BEB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18" r="6468" b="-1"/>
          <a:stretch/>
        </p:blipFill>
        <p:spPr>
          <a:xfrm>
            <a:off x="9074127" y="325905"/>
            <a:ext cx="2209262" cy="2039489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6FD375B-1A19-89DD-C9FE-A92DA848E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256" y="2474260"/>
            <a:ext cx="3607930" cy="36771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  <a:ea typeface="Calibri"/>
                <a:cs typeface="Calibri"/>
              </a:rPr>
              <a:t>1 fatality, many serious injuries</a:t>
            </a: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  <a:ea typeface="Calibri"/>
                <a:cs typeface="Calibri"/>
              </a:rPr>
              <a:t>Inspector present</a:t>
            </a:r>
            <a:endParaRPr lang="en-US" sz="2000" dirty="0">
              <a:solidFill>
                <a:srgbClr val="FFFFFF"/>
              </a:solidFill>
            </a:endParaRPr>
          </a:p>
          <a:p>
            <a:pPr lvl="1"/>
            <a:r>
              <a:rPr lang="en-US" sz="1800" dirty="0">
                <a:solidFill>
                  <a:srgbClr val="FFFFFF"/>
                </a:solidFill>
                <a:ea typeface="Calibri"/>
                <a:cs typeface="Calibri"/>
              </a:rPr>
              <a:t>Implications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  <a:ea typeface="Calibri"/>
                <a:cs typeface="Calibri"/>
              </a:rPr>
              <a:t>Special investigation</a:t>
            </a:r>
          </a:p>
          <a:p>
            <a:r>
              <a:rPr lang="en-US" sz="2000" dirty="0">
                <a:solidFill>
                  <a:srgbClr val="FFFFFF"/>
                </a:solidFill>
                <a:ea typeface="Calibri"/>
                <a:cs typeface="Calibri"/>
              </a:rPr>
              <a:t>Extremely political</a:t>
            </a:r>
          </a:p>
          <a:p>
            <a:r>
              <a:rPr lang="en-US" sz="2000" dirty="0">
                <a:solidFill>
                  <a:srgbClr val="FFFFFF"/>
                </a:solidFill>
                <a:ea typeface="Calibri"/>
                <a:cs typeface="Calibri"/>
              </a:rPr>
              <a:t>Police investigation 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  <a:ea typeface="Calibri"/>
                <a:cs typeface="Calibri"/>
              </a:rPr>
              <a:t>Separate</a:t>
            </a:r>
            <a:r>
              <a:rPr lang="en-US" sz="2000" dirty="0">
                <a:solidFill>
                  <a:srgbClr val="FFFFFF"/>
                </a:solidFill>
                <a:ea typeface="Calibri"/>
                <a:cs typeface="Calibri"/>
              </a:rPr>
              <a:t> </a:t>
            </a:r>
          </a:p>
          <a:p>
            <a:r>
              <a:rPr lang="en-US" sz="2000" dirty="0">
                <a:solidFill>
                  <a:srgbClr val="FFFFFF"/>
                </a:solidFill>
                <a:ea typeface="Calibri"/>
                <a:cs typeface="Calibri"/>
              </a:rPr>
              <a:t>Industry attitude to faulty fireworks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517992B8-A00E-5CD2-50F1-64E155F0A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82" r="3" b="3"/>
          <a:stretch/>
        </p:blipFill>
        <p:spPr>
          <a:xfrm>
            <a:off x="5516182" y="2503952"/>
            <a:ext cx="2497774" cy="1850097"/>
          </a:xfrm>
          <a:prstGeom prst="rect">
            <a:avLst/>
          </a:prstGeom>
        </p:spPr>
      </p:pic>
      <p:pic>
        <p:nvPicPr>
          <p:cNvPr id="7" name="Picture 6" descr="A picture containing grass, outdoor, field, grassy&#10;&#10;Description automatically generated">
            <a:extLst>
              <a:ext uri="{FF2B5EF4-FFF2-40B4-BE49-F238E27FC236}">
                <a16:creationId xmlns:a16="http://schemas.microsoft.com/office/drawing/2014/main" id="{D57EF59D-19DD-9472-81E7-250155DCC9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953" r="3" b="3"/>
          <a:stretch/>
        </p:blipFill>
        <p:spPr>
          <a:xfrm>
            <a:off x="8728432" y="2552958"/>
            <a:ext cx="3132898" cy="1752085"/>
          </a:xfrm>
          <a:prstGeom prst="rect">
            <a:avLst/>
          </a:prstGeom>
        </p:spPr>
      </p:pic>
      <p:pic>
        <p:nvPicPr>
          <p:cNvPr id="5" name="Picture 4" descr="A picture containing grass, tree, garden&#10;&#10;Description automatically generated">
            <a:extLst>
              <a:ext uri="{FF2B5EF4-FFF2-40B4-BE49-F238E27FC236}">
                <a16:creationId xmlns:a16="http://schemas.microsoft.com/office/drawing/2014/main" id="{7AE3E40D-4CCC-46ED-4FF4-BB729B1DF6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6" r="1611" b="1"/>
          <a:stretch/>
        </p:blipFill>
        <p:spPr>
          <a:xfrm>
            <a:off x="5415689" y="4517984"/>
            <a:ext cx="2902549" cy="1996351"/>
          </a:xfrm>
          <a:prstGeom prst="rect">
            <a:avLst/>
          </a:prstGeom>
        </p:spPr>
      </p:pic>
      <p:pic>
        <p:nvPicPr>
          <p:cNvPr id="14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CA45C019-967C-C236-5760-4EF60C1DC4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" b="1722"/>
          <a:stretch/>
        </p:blipFill>
        <p:spPr>
          <a:xfrm>
            <a:off x="9007089" y="4444541"/>
            <a:ext cx="2861107" cy="208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95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" name="Rectangle 194">
            <a:extLst>
              <a:ext uri="{FF2B5EF4-FFF2-40B4-BE49-F238E27FC236}">
                <a16:creationId xmlns:a16="http://schemas.microsoft.com/office/drawing/2014/main" id="{2B39286B-772E-4B31-95F0-33484AFAA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ACA931-38A3-8F01-1926-508BD86B4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46636"/>
            <a:ext cx="5810564" cy="1173940"/>
          </a:xfrm>
        </p:spPr>
        <p:txBody>
          <a:bodyPr anchor="ctr">
            <a:normAutofit/>
          </a:bodyPr>
          <a:lstStyle/>
          <a:p>
            <a:r>
              <a:rPr lang="en-US" sz="3700">
                <a:ea typeface="Calibri Light"/>
                <a:cs typeface="Calibri Light"/>
              </a:rPr>
              <a:t>Bray Park Accident (Cont’d)</a:t>
            </a:r>
            <a:endParaRPr lang="en-US" sz="3700" dirty="0"/>
          </a:p>
        </p:txBody>
      </p:sp>
      <p:cxnSp>
        <p:nvCxnSpPr>
          <p:cNvPr id="216" name="Straight Connector 196">
            <a:extLst>
              <a:ext uri="{FF2B5EF4-FFF2-40B4-BE49-F238E27FC236}">
                <a16:creationId xmlns:a16="http://schemas.microsoft.com/office/drawing/2014/main" id="{B2E2B165-FEB0-4AB6-BA83-CAA1677EE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DB12D22-5611-C2AB-0E63-B04ABDF5F4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01" b="-3"/>
          <a:stretch/>
        </p:blipFill>
        <p:spPr>
          <a:xfrm>
            <a:off x="7688048" y="346635"/>
            <a:ext cx="3547017" cy="2899485"/>
          </a:xfrm>
          <a:prstGeom prst="rect">
            <a:avLst/>
          </a:prstGeom>
        </p:spPr>
      </p:pic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A691FF0-2227-A97B-9694-BCA54D582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18" r="20645" b="-2"/>
          <a:stretch/>
        </p:blipFill>
        <p:spPr>
          <a:xfrm>
            <a:off x="7380939" y="3687649"/>
            <a:ext cx="4161236" cy="2708860"/>
          </a:xfrm>
          <a:prstGeom prst="rect">
            <a:avLst/>
          </a:prstGeom>
        </p:spPr>
      </p:pic>
      <p:graphicFrame>
        <p:nvGraphicFramePr>
          <p:cNvPr id="102" name="Content Placeholder 2">
            <a:extLst>
              <a:ext uri="{FF2B5EF4-FFF2-40B4-BE49-F238E27FC236}">
                <a16:creationId xmlns:a16="http://schemas.microsoft.com/office/drawing/2014/main" id="{476A4722-16FF-CB41-90C6-67E21528C8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2573348"/>
              </p:ext>
            </p:extLst>
          </p:nvPr>
        </p:nvGraphicFramePr>
        <p:xfrm>
          <a:off x="475487" y="1444296"/>
          <a:ext cx="5951561" cy="5067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66606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6EA30-FB2C-7504-32BD-081B3E7FE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4996" y="642594"/>
            <a:ext cx="3732244" cy="1702952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Beating the system</a:t>
            </a:r>
            <a:endParaRPr lang="en-US" dirty="0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99CEE05D-F25C-4EC3-B527-D9C999E335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6523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4F036726-0C05-446E-91C3-B986EBEA05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402" y="438538"/>
            <a:ext cx="6710184" cy="6002060"/>
          </a:xfrm>
          <a:prstGeom prst="rect">
            <a:avLst/>
          </a:prstGeom>
          <a:solidFill>
            <a:schemeClr val="bg1">
              <a:alpha val="4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A310ABCD-C34B-42D1-9BEB-47755A3E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650014"/>
            <a:ext cx="3367217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7BAC668-668C-B73D-0741-5C95557EA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14" y="967266"/>
            <a:ext cx="3376850" cy="2749799"/>
          </a:xfrm>
          <a:prstGeom prst="rect">
            <a:avLst/>
          </a:prstGeom>
        </p:spPr>
      </p:pic>
      <p:sp>
        <p:nvSpPr>
          <p:cNvPr id="13" name="Rectangle 19">
            <a:extLst>
              <a:ext uri="{FF2B5EF4-FFF2-40B4-BE49-F238E27FC236}">
                <a16:creationId xmlns:a16="http://schemas.microsoft.com/office/drawing/2014/main" id="{F38AB6A2-89F7-43B5-B608-50DFC740D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650014"/>
            <a:ext cx="2765758" cy="2136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A picture containing text, indoor, bed&#10;&#10;Description automatically generated">
            <a:extLst>
              <a:ext uri="{FF2B5EF4-FFF2-40B4-BE49-F238E27FC236}">
                <a16:creationId xmlns:a16="http://schemas.microsoft.com/office/drawing/2014/main" id="{F38FE7A7-1E2C-91B8-4FCF-D166FEFC6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497" y="904709"/>
            <a:ext cx="2434338" cy="16249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6585B74-DAF6-470E-B2F3-B5530A709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285" y="4088215"/>
            <a:ext cx="3367217" cy="212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296C4B7-4554-0A65-ADEB-2FA334704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60" y="4323496"/>
            <a:ext cx="3171697" cy="173319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0BAD96F-CE2F-4682-99B8-0DD9E6AE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2946" y="2947051"/>
            <a:ext cx="2765758" cy="32660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7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BAEA5A45-8466-8E8E-CFA1-65843DEEA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422" y="3096468"/>
            <a:ext cx="1752488" cy="2956302"/>
          </a:xfrm>
          <a:prstGeom prst="rect">
            <a:avLst/>
          </a:prstGeom>
        </p:spPr>
      </p:pic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6B5983B-B3EC-7AEB-B038-9DAA54EDE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4995" y="2281534"/>
            <a:ext cx="3732245" cy="41953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cs typeface="Calibri"/>
              </a:rPr>
              <a:t>Pretended to Hollywood producer – many aliases </a:t>
            </a:r>
          </a:p>
          <a:p>
            <a:r>
              <a:rPr lang="en-US" sz="1800">
                <a:cs typeface="Calibri"/>
              </a:rPr>
              <a:t>Forged licenses </a:t>
            </a:r>
          </a:p>
          <a:p>
            <a:r>
              <a:rPr lang="en-US" sz="1800">
                <a:cs typeface="Calibri"/>
              </a:rPr>
              <a:t>Supplier assisted supply and advice</a:t>
            </a:r>
          </a:p>
          <a:p>
            <a:r>
              <a:rPr lang="en-US" sz="1800">
                <a:cs typeface="Calibri"/>
              </a:rPr>
              <a:t>Sent photos of his devices to police</a:t>
            </a:r>
          </a:p>
          <a:p>
            <a:r>
              <a:rPr lang="en-US" sz="1800">
                <a:cs typeface="Calibri"/>
              </a:rPr>
              <a:t>Working with special effects industry on a code </a:t>
            </a:r>
          </a:p>
          <a:p>
            <a:r>
              <a:rPr lang="en-US" sz="1800">
                <a:cs typeface="Calibri"/>
              </a:rPr>
              <a:t>Caught very soon later</a:t>
            </a:r>
          </a:p>
          <a:p>
            <a:r>
              <a:rPr lang="en-US" sz="1800">
                <a:cs typeface="Calibri"/>
              </a:rPr>
              <a:t>Regulation changes</a:t>
            </a:r>
          </a:p>
          <a:p>
            <a:r>
              <a:rPr lang="en-US" sz="1800">
                <a:cs typeface="Calibri"/>
              </a:rPr>
              <a:t>Lessons</a:t>
            </a:r>
            <a:endParaRPr lang="en-US"/>
          </a:p>
          <a:p>
            <a:endParaRPr lang="en-US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439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69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EFA5AFF7-85D5-6935-13FE-92710C67C6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80" r="13771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99" name="Rectangle 71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6422D-62B0-CE8B-9E55-6B80B5363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ea typeface="Calibri Light"/>
                <a:cs typeface="Calibri Light"/>
              </a:rPr>
              <a:t>Blast fumes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0" name="Rectangle 7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B6E16B-F999-2C9F-2CD6-0E83B76AF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9" y="3379979"/>
            <a:ext cx="3874685" cy="3186359"/>
          </a:xfrm>
        </p:spPr>
        <p:txBody>
          <a:bodyPr anchor="ctr">
            <a:normAutofit/>
          </a:bodyPr>
          <a:lstStyle/>
          <a:p>
            <a:r>
              <a:rPr lang="en-US" sz="1800">
                <a:solidFill>
                  <a:schemeClr val="bg1"/>
                </a:solidFill>
                <a:ea typeface="Calibri"/>
                <a:cs typeface="Calibri"/>
              </a:rPr>
              <a:t>After wet periods following drought, fumes frequent occurrence</a:t>
            </a:r>
          </a:p>
          <a:p>
            <a:r>
              <a:rPr lang="en-US" sz="1800">
                <a:solidFill>
                  <a:schemeClr val="bg1"/>
                </a:solidFill>
                <a:ea typeface="Calibri"/>
                <a:cs typeface="Calibri"/>
              </a:rPr>
              <a:t>On-site and off-site impacts</a:t>
            </a:r>
          </a:p>
          <a:p>
            <a:r>
              <a:rPr lang="en-US" sz="1800">
                <a:solidFill>
                  <a:schemeClr val="bg1"/>
                </a:solidFill>
                <a:ea typeface="Calibri"/>
                <a:cs typeface="Calibri"/>
              </a:rPr>
              <a:t>Working groups formed from mines, manufacturers, industry, mines inspectorate, explosives inspectorate, health professionals </a:t>
            </a:r>
          </a:p>
          <a:p>
            <a:r>
              <a:rPr lang="en-US" sz="1800">
                <a:solidFill>
                  <a:schemeClr val="bg1"/>
                </a:solidFill>
                <a:ea typeface="Calibri"/>
                <a:cs typeface="Calibri"/>
              </a:rPr>
              <a:t>Guidance notes, seminars etc </a:t>
            </a:r>
            <a:endParaRPr lang="en-US" sz="1800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0416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 descr="Pen placed on top of a signature line">
            <a:extLst>
              <a:ext uri="{FF2B5EF4-FFF2-40B4-BE49-F238E27FC236}">
                <a16:creationId xmlns:a16="http://schemas.microsoft.com/office/drawing/2014/main" id="{827C2606-E612-5032-36CC-E2F609541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-2" b="15603"/>
          <a:stretch/>
        </p:blipFill>
        <p:spPr>
          <a:xfrm>
            <a:off x="75345" y="73157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BFC02A-9597-1883-855F-A81B91039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1781708"/>
            <a:ext cx="10506456" cy="1208072"/>
          </a:xfrm>
        </p:spPr>
        <p:txBody>
          <a:bodyPr anchor="b">
            <a:normAutofit/>
          </a:bodyPr>
          <a:lstStyle/>
          <a:p>
            <a:r>
              <a:rPr lang="en-US" sz="5000" dirty="0">
                <a:cs typeface="Calibri Light"/>
              </a:rPr>
              <a:t>Summary</a:t>
            </a:r>
            <a:endParaRPr lang="en-US" sz="5000" dirty="0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A88F8-2ECE-CF6C-F0F3-B30907E90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502152"/>
            <a:ext cx="10506456" cy="26700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cs typeface="Calibri"/>
              </a:rPr>
              <a:t>Challenge and changes</a:t>
            </a:r>
            <a:endParaRPr lang="en-US" dirty="0"/>
          </a:p>
          <a:p>
            <a:r>
              <a:rPr lang="en-US" sz="2000" dirty="0">
                <a:cs typeface="Calibri"/>
              </a:rPr>
              <a:t>You have rights </a:t>
            </a:r>
          </a:p>
          <a:p>
            <a:r>
              <a:rPr lang="en-US" sz="2000" dirty="0">
                <a:cs typeface="Calibri"/>
              </a:rPr>
              <a:t>Make the most of the lessons given e.g. incidents, corporate memory, science</a:t>
            </a:r>
          </a:p>
          <a:p>
            <a:r>
              <a:rPr lang="en-US" sz="2000" dirty="0">
                <a:cs typeface="Calibri"/>
              </a:rPr>
              <a:t>Consistency</a:t>
            </a:r>
          </a:p>
          <a:p>
            <a:r>
              <a:rPr lang="en-US" sz="2000" dirty="0">
                <a:cs typeface="Calibri"/>
              </a:rPr>
              <a:t>Partnership</a:t>
            </a:r>
          </a:p>
        </p:txBody>
      </p:sp>
    </p:spTree>
    <p:extLst>
      <p:ext uri="{BB962C8B-B14F-4D97-AF65-F5344CB8AC3E}">
        <p14:creationId xmlns:p14="http://schemas.microsoft.com/office/powerpoint/2010/main" val="1080573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6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DA65C352-2556-8D46-066F-D0E6BDE7B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294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460925-6CF2-4696-E08E-CF0700D46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ea typeface="Calibri Light"/>
                <a:cs typeface="Calibri Light"/>
              </a:rPr>
              <a:t>Summary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C74FF-260B-8302-7EF3-B5BF94044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  <a:ea typeface="Calibri"/>
                <a:cs typeface="Calibri"/>
              </a:rPr>
              <a:t>Disclaimer - Only from my experience</a:t>
            </a:r>
          </a:p>
          <a:p>
            <a:r>
              <a:rPr lang="en-US">
                <a:solidFill>
                  <a:srgbClr val="FFFFFF"/>
                </a:solidFill>
                <a:ea typeface="Calibri"/>
                <a:cs typeface="Calibri"/>
              </a:rPr>
              <a:t>How operate – learnings </a:t>
            </a:r>
            <a:endParaRPr lang="en-US">
              <a:solidFill>
                <a:srgbClr val="FFFFFF"/>
              </a:solidFill>
            </a:endParaRPr>
          </a:p>
          <a:p>
            <a:r>
              <a:rPr lang="en-US">
                <a:solidFill>
                  <a:srgbClr val="FFFFFF"/>
                </a:solidFill>
                <a:ea typeface="Calibri"/>
                <a:cs typeface="Calibri"/>
              </a:rPr>
              <a:t>Risk management</a:t>
            </a:r>
          </a:p>
          <a:p>
            <a:r>
              <a:rPr lang="en-US">
                <a:solidFill>
                  <a:srgbClr val="FFFFFF"/>
                </a:solidFill>
                <a:ea typeface="Calibri"/>
                <a:cs typeface="Calibri"/>
              </a:rPr>
              <a:t>Preventing incidents</a:t>
            </a:r>
          </a:p>
          <a:p>
            <a:pPr lvl="1"/>
            <a:r>
              <a:rPr lang="en-US">
                <a:solidFill>
                  <a:srgbClr val="FFFFFF"/>
                </a:solidFill>
                <a:ea typeface="Calibri"/>
                <a:cs typeface="Calibri"/>
              </a:rPr>
              <a:t>Investigations</a:t>
            </a:r>
          </a:p>
          <a:p>
            <a:pPr lvl="1"/>
            <a:r>
              <a:rPr lang="en-US">
                <a:solidFill>
                  <a:srgbClr val="FFFFFF"/>
                </a:solidFill>
                <a:ea typeface="Calibri"/>
                <a:cs typeface="Calibri"/>
              </a:rPr>
              <a:t>incidents</a:t>
            </a:r>
          </a:p>
          <a:p>
            <a:pPr lvl="1"/>
            <a:r>
              <a:rPr lang="en-US">
                <a:solidFill>
                  <a:srgbClr val="FFFFFF"/>
                </a:solidFill>
                <a:ea typeface="Calibri"/>
                <a:cs typeface="Calibri"/>
              </a:rPr>
              <a:t>Strategies and approaches</a:t>
            </a:r>
          </a:p>
          <a:p>
            <a:r>
              <a:rPr lang="en-US">
                <a:solidFill>
                  <a:srgbClr val="FFFFFF"/>
                </a:solidFill>
                <a:ea typeface="Calibri"/>
                <a:cs typeface="Calibri"/>
              </a:rPr>
              <a:t>Legislation standards, codes etc</a:t>
            </a:r>
          </a:p>
          <a:p>
            <a:r>
              <a:rPr lang="en-US">
                <a:solidFill>
                  <a:srgbClr val="FFFFFF"/>
                </a:solidFill>
                <a:ea typeface="Calibri"/>
                <a:cs typeface="Calibri"/>
              </a:rPr>
              <a:t>A few examples</a:t>
            </a:r>
          </a:p>
        </p:txBody>
      </p:sp>
    </p:spTree>
    <p:extLst>
      <p:ext uri="{BB962C8B-B14F-4D97-AF65-F5344CB8AC3E}">
        <p14:creationId xmlns:p14="http://schemas.microsoft.com/office/powerpoint/2010/main" val="663984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3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3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3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4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FD438E62-969E-0F50-EC1D-F0F2C377C2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0304" y="457200"/>
            <a:ext cx="1003139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82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>
            <a:extLst>
              <a:ext uri="{FF2B5EF4-FFF2-40B4-BE49-F238E27FC236}">
                <a16:creationId xmlns:a16="http://schemas.microsoft.com/office/drawing/2014/main" id="{4461BA4A-783C-85BB-1205-252D1E22C5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16" r="9091" b="151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3E2095-85EB-5A16-DA19-5D477CADC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ea typeface="Calibri Light"/>
                <a:cs typeface="Calibri Light"/>
              </a:rPr>
              <a:t>Role and vision</a:t>
            </a:r>
            <a:endParaRPr lang="en-US" dirty="0"/>
          </a:p>
        </p:txBody>
      </p:sp>
      <p:graphicFrame>
        <p:nvGraphicFramePr>
          <p:cNvPr id="24" name="Content Placeholder 2">
            <a:extLst>
              <a:ext uri="{FF2B5EF4-FFF2-40B4-BE49-F238E27FC236}">
                <a16:creationId xmlns:a16="http://schemas.microsoft.com/office/drawing/2014/main" id="{819A19BF-A943-F416-216E-1DC7D1509F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616438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5841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B51897-A118-7560-4326-A4893FC7B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  <a:ea typeface="Calibri Light"/>
                <a:cs typeface="Calibri Light"/>
              </a:rPr>
              <a:t>Operations</a:t>
            </a:r>
          </a:p>
        </p:txBody>
      </p:sp>
      <p:cxnSp>
        <p:nvCxnSpPr>
          <p:cNvPr id="60" name="Straight Connector 5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29F2B-9293-6C5D-66D2-E79650F9F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948227" cy="3647710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endParaRPr lang="en-US" sz="1700" dirty="0">
              <a:solidFill>
                <a:schemeClr val="bg1"/>
              </a:solidFill>
              <a:cs typeface="Calibri"/>
            </a:endParaRPr>
          </a:p>
          <a:p>
            <a:r>
              <a:rPr lang="en-US" sz="2400" dirty="0">
                <a:solidFill>
                  <a:schemeClr val="bg1"/>
                </a:solidFill>
                <a:cs typeface="Calibri"/>
              </a:rPr>
              <a:t>Mandatory activities – set by legislation</a:t>
            </a:r>
          </a:p>
          <a:p>
            <a:pPr lvl="1"/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Licensing </a:t>
            </a:r>
          </a:p>
          <a:p>
            <a:pPr lvl="1"/>
            <a:r>
              <a:rPr lang="en-US" dirty="0">
                <a:solidFill>
                  <a:schemeClr val="bg1"/>
                </a:solidFill>
                <a:cs typeface="Calibri"/>
              </a:rPr>
              <a:t>Investigations</a:t>
            </a:r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en-US" sz="2400" dirty="0">
                <a:solidFill>
                  <a:schemeClr val="bg1"/>
                </a:solidFill>
                <a:cs typeface="Calibri"/>
              </a:rPr>
              <a:t>Optional – Policy -  </a:t>
            </a:r>
          </a:p>
          <a:p>
            <a:pPr lvl="1"/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Audits and inspections</a:t>
            </a:r>
          </a:p>
          <a:p>
            <a:r>
              <a:rPr lang="en-US" sz="2400" dirty="0">
                <a:solidFill>
                  <a:schemeClr val="bg1"/>
                </a:solidFill>
                <a:ea typeface="Calibri"/>
                <a:cs typeface="Calibri"/>
              </a:rPr>
              <a:t>Style and approach</a:t>
            </a:r>
          </a:p>
          <a:p>
            <a:r>
              <a:rPr lang="en-US" sz="2400" dirty="0">
                <a:solidFill>
                  <a:schemeClr val="bg1"/>
                </a:solidFill>
                <a:ea typeface="Calibri"/>
                <a:cs typeface="Calibri"/>
              </a:rPr>
              <a:t>Policy v legislation</a:t>
            </a:r>
          </a:p>
          <a:p>
            <a:r>
              <a:rPr lang="en-US" sz="2400" dirty="0">
                <a:solidFill>
                  <a:schemeClr val="bg1"/>
                </a:solidFill>
                <a:ea typeface="Calibri"/>
                <a:cs typeface="Calibri"/>
              </a:rPr>
              <a:t>Right people – all sides</a:t>
            </a:r>
          </a:p>
          <a:p>
            <a:r>
              <a:rPr lang="en-US" sz="2400" dirty="0">
                <a:solidFill>
                  <a:schemeClr val="bg1"/>
                </a:solidFill>
                <a:ea typeface="Calibri"/>
                <a:cs typeface="Calibri"/>
              </a:rPr>
              <a:t>Value adding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63B5870-F2F4-E462-0488-3B15A0E1B3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0828"/>
          <a:stretch/>
        </p:blipFill>
        <p:spPr>
          <a:xfrm>
            <a:off x="6525453" y="1"/>
            <a:ext cx="5666547" cy="3398024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A240C79-242E-4918-9F28-B101847D1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2277" y="3386960"/>
            <a:ext cx="566972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Map&#10;&#10;Description automatically generated">
            <a:extLst>
              <a:ext uri="{FF2B5EF4-FFF2-40B4-BE49-F238E27FC236}">
                <a16:creationId xmlns:a16="http://schemas.microsoft.com/office/drawing/2014/main" id="{93D863B3-3ABD-1778-C7D7-0D9F76E800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79" r="-2" b="-2"/>
          <a:stretch/>
        </p:blipFill>
        <p:spPr>
          <a:xfrm>
            <a:off x="6522277" y="3398024"/>
            <a:ext cx="5669723" cy="34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57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D33919-5F97-7464-8A17-6AF60C90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506727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en-US" sz="3000">
                <a:solidFill>
                  <a:schemeClr val="bg1"/>
                </a:solidFill>
                <a:cs typeface="Calibri Light"/>
              </a:rPr>
              <a:t>Risk management</a:t>
            </a:r>
            <a:endParaRPr lang="en-US" sz="3000">
              <a:solidFill>
                <a:schemeClr val="bg1"/>
              </a:solidFill>
            </a:endParaRPr>
          </a:p>
        </p:txBody>
      </p:sp>
      <p:cxnSp>
        <p:nvCxnSpPr>
          <p:cNvPr id="35" name="Straight Connector 31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FF9B738-E2A2-94AC-B176-F85AABE5C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506727"/>
            <a:ext cx="6609921" cy="1526741"/>
          </a:xfrm>
        </p:spPr>
        <p:txBody>
          <a:bodyPr anchor="ctr">
            <a:normAutofit/>
          </a:bodyPr>
          <a:lstStyle/>
          <a:p>
            <a:endParaRPr lang="en-US" sz="220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sz="2200">
                <a:solidFill>
                  <a:schemeClr val="bg1"/>
                </a:solidFill>
                <a:ea typeface="+mn-lt"/>
                <a:cs typeface="+mn-lt"/>
              </a:rPr>
              <a:t>Swiss Cheese Model (Prof James Reason)</a:t>
            </a:r>
            <a:endParaRPr lang="en-US" sz="2200">
              <a:solidFill>
                <a:schemeClr val="bg1"/>
              </a:solidFill>
            </a:endParaRPr>
          </a:p>
          <a:p>
            <a:r>
              <a:rPr lang="en-US" sz="2200">
                <a:solidFill>
                  <a:schemeClr val="bg1"/>
                </a:solidFill>
                <a:cs typeface="Calibri"/>
              </a:rPr>
              <a:t>Risk control hierarchy</a:t>
            </a:r>
          </a:p>
        </p:txBody>
      </p:sp>
      <p:pic>
        <p:nvPicPr>
          <p:cNvPr id="7" name="Picture 7" descr="Timeline&#10;&#10;Description automatically generated">
            <a:extLst>
              <a:ext uri="{FF2B5EF4-FFF2-40B4-BE49-F238E27FC236}">
                <a16:creationId xmlns:a16="http://schemas.microsoft.com/office/drawing/2014/main" id="{934E6EB2-2438-73B5-D2F6-597351EE5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45" y="2350983"/>
            <a:ext cx="5748359" cy="4275848"/>
          </a:xfrm>
          <a:prstGeom prst="rect">
            <a:avLst/>
          </a:prstGeom>
        </p:spPr>
      </p:pic>
      <p:pic>
        <p:nvPicPr>
          <p:cNvPr id="8" name="Picture 8" descr="Diagram, funnel chart&#10;&#10;Description automatically generated">
            <a:extLst>
              <a:ext uri="{FF2B5EF4-FFF2-40B4-BE49-F238E27FC236}">
                <a16:creationId xmlns:a16="http://schemas.microsoft.com/office/drawing/2014/main" id="{175F98FF-B32F-8324-3369-AD075877B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009" y="2350983"/>
            <a:ext cx="5374248" cy="418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7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tangle 86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88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" name="Group 90">
            <a:extLst>
              <a:ext uri="{FF2B5EF4-FFF2-40B4-BE49-F238E27FC236}">
                <a16:creationId xmlns:a16="http://schemas.microsoft.com/office/drawing/2014/main" id="{7F85096F-E650-46D6-834C-4054E3770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5061BE38-1DAF-49A1-AA3A-7BEB3399C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8EFFF24-FCC8-4379-9678-AB3311535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1492E8F9-AD41-4334-B292-1AB0F238D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4B130F-6E67-4737-BE99-2E32DED071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139C3CB-D4E4-4316-81BE-6D82DB677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156963E-8E83-4807-8E22-2CB7D45F1B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3" descr="Diagram, shape&#10;&#10;Description automatically generated">
            <a:extLst>
              <a:ext uri="{FF2B5EF4-FFF2-40B4-BE49-F238E27FC236}">
                <a16:creationId xmlns:a16="http://schemas.microsoft.com/office/drawing/2014/main" id="{964E6440-9D11-C645-9E30-B1BD17F7F8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89" r="-3" b="-3"/>
          <a:stretch/>
        </p:blipFill>
        <p:spPr>
          <a:xfrm>
            <a:off x="392073" y="264969"/>
            <a:ext cx="3211815" cy="3218180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975C268C-D419-4123-9FAD-0E2B7F9EE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584794"/>
            <a:ext cx="304800" cy="429768"/>
            <a:chOff x="215328" y="-46937"/>
            <a:chExt cx="304800" cy="2773841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3A7E309C-A3BD-432E-8CB5-F0B6425281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F1F621C-4533-4835-ADE2-372F2763A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EFC8245-5168-4DAF-930D-09A7BDDA6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F192ED34-5046-4043-AEF8-2DF7C4806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7" descr="Chart, funnel chart&#10;&#10;Description automatically generated">
            <a:extLst>
              <a:ext uri="{FF2B5EF4-FFF2-40B4-BE49-F238E27FC236}">
                <a16:creationId xmlns:a16="http://schemas.microsoft.com/office/drawing/2014/main" id="{A888D9D5-AD36-516A-ED41-E5EB2750D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1" r="5745" b="-1"/>
          <a:stretch/>
        </p:blipFill>
        <p:spPr>
          <a:xfrm>
            <a:off x="8240705" y="313815"/>
            <a:ext cx="3296990" cy="3218180"/>
          </a:xfrm>
          <a:prstGeom prst="rect">
            <a:avLst/>
          </a:prstGeom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7" descr="Diagram, shape&#10;&#10;Description automatically generated">
            <a:extLst>
              <a:ext uri="{FF2B5EF4-FFF2-40B4-BE49-F238E27FC236}">
                <a16:creationId xmlns:a16="http://schemas.microsoft.com/office/drawing/2014/main" id="{8DED317C-BDAF-4F43-033E-7F4EB13A61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66" r="7311" b="-1"/>
          <a:stretch/>
        </p:blipFill>
        <p:spPr>
          <a:xfrm>
            <a:off x="4454185" y="264970"/>
            <a:ext cx="3139986" cy="3218180"/>
          </a:xfrm>
          <a:prstGeom prst="rect">
            <a:avLst/>
          </a:prstGeom>
        </p:spPr>
      </p:pic>
      <p:sp>
        <p:nvSpPr>
          <p:cNvPr id="113" name="Rectangle 112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6" y="5940561"/>
            <a:ext cx="1285875" cy="549007"/>
            <a:chOff x="7029447" y="3514725"/>
            <a:chExt cx="1285875" cy="549007"/>
          </a:xfrm>
        </p:grpSpPr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3DA575A-8A7C-320E-31E0-2185B0F6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4550664" cy="2129586"/>
          </a:xfrm>
          <a:noFill/>
        </p:spPr>
        <p:txBody>
          <a:bodyPr anchor="t">
            <a:normAutofit/>
          </a:bodyPr>
          <a:lstStyle/>
          <a:p>
            <a:r>
              <a:rPr lang="en-US" sz="4800">
                <a:solidFill>
                  <a:schemeClr val="bg1"/>
                </a:solidFill>
                <a:cs typeface="Calibri Light"/>
              </a:rPr>
              <a:t>The safety triangle (Bird's Triangle)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3FF10BD-BD18-CC08-8BAE-1FE74B4F1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080" y="4018143"/>
            <a:ext cx="6004435" cy="2471522"/>
          </a:xfrm>
          <a:noFill/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ea typeface="Calibri"/>
                <a:cs typeface="Calibri"/>
              </a:rPr>
              <a:t>First diagram – actuals</a:t>
            </a:r>
          </a:p>
          <a:p>
            <a:r>
              <a:rPr lang="en-US" sz="2400" dirty="0">
                <a:solidFill>
                  <a:schemeClr val="bg1"/>
                </a:solidFill>
                <a:ea typeface="Calibri"/>
                <a:cs typeface="Calibri"/>
              </a:rPr>
              <a:t>Second diagram – reported</a:t>
            </a:r>
          </a:p>
          <a:p>
            <a:r>
              <a:rPr lang="en-US" sz="2400" dirty="0">
                <a:solidFill>
                  <a:schemeClr val="bg1"/>
                </a:solidFill>
                <a:ea typeface="Calibri"/>
                <a:cs typeface="Calibri"/>
              </a:rPr>
              <a:t>Third diagram – orange is missing information</a:t>
            </a:r>
          </a:p>
          <a:p>
            <a:r>
              <a:rPr lang="en-US" sz="2400" dirty="0">
                <a:solidFill>
                  <a:schemeClr val="bg1"/>
                </a:solidFill>
                <a:ea typeface="Calibri"/>
                <a:cs typeface="Calibri"/>
              </a:rPr>
              <a:t>Only counting incidents – not </a:t>
            </a:r>
            <a:r>
              <a:rPr lang="en-US" sz="2400" dirty="0" err="1">
                <a:solidFill>
                  <a:schemeClr val="bg1"/>
                </a:solidFill>
                <a:ea typeface="Calibri"/>
                <a:cs typeface="Calibri"/>
              </a:rPr>
              <a:t>behaviours</a:t>
            </a:r>
            <a:r>
              <a:rPr lang="en-US" sz="2400" dirty="0">
                <a:solidFill>
                  <a:schemeClr val="bg1"/>
                </a:solidFill>
                <a:ea typeface="Calibri"/>
                <a:cs typeface="Calibri"/>
              </a:rPr>
              <a:t> and violations </a:t>
            </a:r>
          </a:p>
        </p:txBody>
      </p:sp>
    </p:spTree>
    <p:extLst>
      <p:ext uri="{BB962C8B-B14F-4D97-AF65-F5344CB8AC3E}">
        <p14:creationId xmlns:p14="http://schemas.microsoft.com/office/powerpoint/2010/main" val="4011008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 183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7" name="Rectangle 185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reeform: Shape 187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F008FB-845C-46E1-301F-A06923A5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69033"/>
            <a:ext cx="5221266" cy="680667"/>
          </a:xfrm>
        </p:spPr>
        <p:txBody>
          <a:bodyPr>
            <a:normAutofit/>
          </a:bodyPr>
          <a:lstStyle/>
          <a:p>
            <a:r>
              <a:rPr lang="en-US" sz="4000">
                <a:ea typeface="Calibri Light"/>
                <a:cs typeface="Calibri Light"/>
              </a:rPr>
              <a:t>Reporting incidents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7C1E60-B408-2354-002C-0FED4F3FB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749" y="1135072"/>
            <a:ext cx="5821644" cy="2405318"/>
          </a:xfrm>
        </p:spPr>
        <p:txBody>
          <a:bodyPr>
            <a:normAutofit/>
          </a:bodyPr>
          <a:lstStyle/>
          <a:p>
            <a:r>
              <a:rPr lang="en-US" sz="2000">
                <a:ea typeface="Calibri"/>
                <a:cs typeface="Calibri"/>
              </a:rPr>
              <a:t>Monthly and annual rolling summary of incidents</a:t>
            </a:r>
          </a:p>
          <a:p>
            <a:r>
              <a:rPr lang="en-US" sz="2000">
                <a:ea typeface="Calibri"/>
                <a:cs typeface="Calibri"/>
              </a:rPr>
              <a:t>Very few doing this</a:t>
            </a:r>
          </a:p>
          <a:p>
            <a:r>
              <a:rPr lang="en-US" sz="2000">
                <a:ea typeface="Calibri"/>
                <a:cs typeface="Calibri"/>
              </a:rPr>
              <a:t>What are others doing? </a:t>
            </a:r>
          </a:p>
          <a:p>
            <a:r>
              <a:rPr lang="en-US" sz="2000">
                <a:ea typeface="Calibri"/>
                <a:cs typeface="Calibri"/>
              </a:rPr>
              <a:t>Investigations </a:t>
            </a:r>
          </a:p>
          <a:p>
            <a:r>
              <a:rPr lang="en-US" sz="2000">
                <a:ea typeface="Calibri"/>
                <a:cs typeface="Calibri"/>
              </a:rPr>
              <a:t>Safety Alerts and Security Alerts </a:t>
            </a:r>
          </a:p>
          <a:p>
            <a:r>
              <a:rPr lang="en-US" sz="2000">
                <a:ea typeface="Calibri"/>
                <a:cs typeface="Calibri"/>
              </a:rPr>
              <a:t>Reporting </a:t>
            </a:r>
          </a:p>
        </p:txBody>
      </p:sp>
      <p:pic>
        <p:nvPicPr>
          <p:cNvPr id="4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43644376-4DA7-27CA-2314-FF1D33C7A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2" r="5761" b="-1"/>
          <a:stretch/>
        </p:blipFill>
        <p:spPr>
          <a:xfrm>
            <a:off x="7434" y="3593827"/>
            <a:ext cx="2962834" cy="3268862"/>
          </a:xfrm>
          <a:prstGeom prst="rect">
            <a:avLst/>
          </a:prstGeom>
        </p:spPr>
      </p:pic>
      <p:pic>
        <p:nvPicPr>
          <p:cNvPr id="24" name="Picture 4" descr="Chart&#10;&#10;Description automatically generated">
            <a:extLst>
              <a:ext uri="{FF2B5EF4-FFF2-40B4-BE49-F238E27FC236}">
                <a16:creationId xmlns:a16="http://schemas.microsoft.com/office/drawing/2014/main" id="{E41ACE25-79FF-1A01-D374-2039082C60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8" r="1" b="7071"/>
          <a:stretch/>
        </p:blipFill>
        <p:spPr>
          <a:xfrm>
            <a:off x="3204272" y="3596507"/>
            <a:ext cx="6023081" cy="3261493"/>
          </a:xfrm>
          <a:prstGeom prst="rect">
            <a:avLst/>
          </a:prstGeom>
        </p:spPr>
      </p:pic>
      <p:pic>
        <p:nvPicPr>
          <p:cNvPr id="25" name="Picture 25" descr="Chart&#10;&#10;Description automatically generated">
            <a:extLst>
              <a:ext uri="{FF2B5EF4-FFF2-40B4-BE49-F238E27FC236}">
                <a16:creationId xmlns:a16="http://schemas.microsoft.com/office/drawing/2014/main" id="{51BACE0F-887C-9C50-3C4C-902699B68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246" y="129571"/>
            <a:ext cx="3641967" cy="47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775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4D8D7F-0A45-0022-1825-165B89EE0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271529"/>
            <a:ext cx="4062643" cy="1053178"/>
          </a:xfrm>
        </p:spPr>
        <p:txBody>
          <a:bodyPr>
            <a:normAutofit/>
          </a:bodyPr>
          <a:lstStyle/>
          <a:p>
            <a:r>
              <a:rPr lang="en-US" sz="3300">
                <a:ea typeface="Calibri Light"/>
                <a:cs typeface="Calibri Light"/>
              </a:rPr>
              <a:t>Audit and inspection schedules</a:t>
            </a:r>
            <a:endParaRPr lang="en-US" sz="33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20D70-44F3-CD85-FAC3-68559D183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74" y="1324988"/>
            <a:ext cx="4064409" cy="463954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>
                <a:ea typeface="Calibri"/>
                <a:cs typeface="Calibri"/>
              </a:rPr>
              <a:t>How is the information used</a:t>
            </a:r>
          </a:p>
          <a:p>
            <a:r>
              <a:rPr lang="en-US" sz="1600">
                <a:ea typeface="Calibri"/>
                <a:cs typeface="Calibri"/>
              </a:rPr>
              <a:t>Becoming effective with limited resources </a:t>
            </a:r>
          </a:p>
          <a:p>
            <a:pPr lvl="1"/>
            <a:r>
              <a:rPr lang="en-US" sz="1600">
                <a:ea typeface="Calibri"/>
                <a:cs typeface="Calibri"/>
              </a:rPr>
              <a:t>Essential</a:t>
            </a:r>
          </a:p>
          <a:p>
            <a:pPr lvl="1"/>
            <a:r>
              <a:rPr lang="en-US" sz="1600">
                <a:ea typeface="Calibri"/>
                <a:cs typeface="Calibri"/>
              </a:rPr>
              <a:t>Important but not essential</a:t>
            </a:r>
          </a:p>
          <a:p>
            <a:r>
              <a:rPr lang="en-US" sz="1600">
                <a:ea typeface="Calibri"/>
                <a:cs typeface="Calibri"/>
              </a:rPr>
              <a:t>Hot spots – emerging trends</a:t>
            </a:r>
          </a:p>
          <a:p>
            <a:r>
              <a:rPr lang="en-US" sz="1600">
                <a:ea typeface="Calibri"/>
                <a:cs typeface="Calibri"/>
              </a:rPr>
              <a:t>Targeted to key areas and key activities</a:t>
            </a:r>
          </a:p>
          <a:p>
            <a:pPr lvl="1"/>
            <a:r>
              <a:rPr lang="en-US" sz="1600">
                <a:ea typeface="Calibri"/>
                <a:cs typeface="Calibri"/>
              </a:rPr>
              <a:t>Incidents, performance and compliance</a:t>
            </a:r>
          </a:p>
          <a:p>
            <a:pPr lvl="1"/>
            <a:r>
              <a:rPr lang="en-US" sz="1600">
                <a:ea typeface="Calibri"/>
                <a:cs typeface="Calibri"/>
              </a:rPr>
              <a:t>Difficult ones first</a:t>
            </a:r>
          </a:p>
          <a:p>
            <a:r>
              <a:rPr lang="en-US" sz="1600">
                <a:ea typeface="Calibri"/>
                <a:cs typeface="Calibri"/>
              </a:rPr>
              <a:t>New activities from international/national </a:t>
            </a:r>
          </a:p>
          <a:p>
            <a:r>
              <a:rPr lang="en-US" sz="1600">
                <a:ea typeface="Calibri"/>
                <a:cs typeface="Calibri"/>
              </a:rPr>
              <a:t>Operators, activities, sectors ranked according to risk</a:t>
            </a:r>
          </a:p>
          <a:p>
            <a:r>
              <a:rPr lang="en-US" sz="1600">
                <a:ea typeface="Calibri"/>
                <a:cs typeface="Calibri"/>
              </a:rPr>
              <a:t>Outcomes – hot spots (emerging trends) reduced 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DEBC442A-2A0F-4965-7C66-A2B9AE1D2E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806"/>
          <a:stretch/>
        </p:blipFill>
        <p:spPr>
          <a:xfrm>
            <a:off x="6715964" y="86621"/>
            <a:ext cx="4819353" cy="662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044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463</TotalTime>
  <Words>529</Words>
  <Application>Microsoft Office PowerPoint</Application>
  <PresentationFormat>Widescreen</PresentationFormat>
  <Paragraphs>141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Reflections of a past Chief Inspector</vt:lpstr>
      <vt:lpstr>Summary</vt:lpstr>
      <vt:lpstr>PowerPoint Presentation</vt:lpstr>
      <vt:lpstr>Role and vision</vt:lpstr>
      <vt:lpstr>Operations</vt:lpstr>
      <vt:lpstr>Risk management</vt:lpstr>
      <vt:lpstr>The safety triangle (Bird's Triangle)</vt:lpstr>
      <vt:lpstr>Reporting incidents </vt:lpstr>
      <vt:lpstr>Audit and inspection schedules</vt:lpstr>
      <vt:lpstr>Compliance</vt:lpstr>
      <vt:lpstr>Legislation, Standards, Codes</vt:lpstr>
      <vt:lpstr>Bray Park Fireworks accident</vt:lpstr>
      <vt:lpstr>Bray Park Accident (Cont’d)</vt:lpstr>
      <vt:lpstr>Beating the system</vt:lpstr>
      <vt:lpstr>Blast fumes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Geoffery Downs</cp:lastModifiedBy>
  <cp:revision>693</cp:revision>
  <dcterms:created xsi:type="dcterms:W3CDTF">2023-02-04T00:00:05Z</dcterms:created>
  <dcterms:modified xsi:type="dcterms:W3CDTF">2023-02-07T07:36:01Z</dcterms:modified>
</cp:coreProperties>
</file>